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160000" cy="25273000"/>
  <p:notesSz cx="6858000" cy="9144000"/>
  <p:embeddedFontLst>
    <p:embeddedFont>
      <p:font typeface="Calibri" pitchFamily="34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851016"/>
            <a:ext cx="8636000" cy="541731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321366"/>
            <a:ext cx="7112000" cy="64586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5EC2-9184-4CD2-BC00-F9448A565EA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4356-0844-43D5-BC14-213FFE0D9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1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5EC2-9184-4CD2-BC00-F9448A565EA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4356-0844-43D5-BC14-213FFE0D9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98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1012098"/>
            <a:ext cx="2286000" cy="2156395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1012098"/>
            <a:ext cx="6688667" cy="2156395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5EC2-9184-4CD2-BC00-F9448A565EA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4356-0844-43D5-BC14-213FFE0D9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7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5EC2-9184-4CD2-BC00-F9448A565EA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4356-0844-43D5-BC14-213FFE0D9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70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16240248"/>
            <a:ext cx="8636000" cy="501949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10711777"/>
            <a:ext cx="8636000" cy="55284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5EC2-9184-4CD2-BC00-F9448A565EA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4356-0844-43D5-BC14-213FFE0D9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81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5897039"/>
            <a:ext cx="4487333" cy="1667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5897039"/>
            <a:ext cx="4487333" cy="1667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5EC2-9184-4CD2-BC00-F9448A565EA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4356-0844-43D5-BC14-213FFE0D9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4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5657176"/>
            <a:ext cx="4489098" cy="235764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8014817"/>
            <a:ext cx="4489098" cy="145612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5657176"/>
            <a:ext cx="4490861" cy="235764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8014817"/>
            <a:ext cx="4490861" cy="145612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5EC2-9184-4CD2-BC00-F9448A565EA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4356-0844-43D5-BC14-213FFE0D9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6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5EC2-9184-4CD2-BC00-F9448A565EA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4356-0844-43D5-BC14-213FFE0D9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3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5EC2-9184-4CD2-BC00-F9448A565EA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4356-0844-43D5-BC14-213FFE0D9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7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006240"/>
            <a:ext cx="3342570" cy="42823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1006246"/>
            <a:ext cx="5679722" cy="215698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288615"/>
            <a:ext cx="3342570" cy="17287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5EC2-9184-4CD2-BC00-F9448A565EA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4356-0844-43D5-BC14-213FFE0D9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61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7691100"/>
            <a:ext cx="6096000" cy="20885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2258189"/>
            <a:ext cx="6096000" cy="15163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9779634"/>
            <a:ext cx="6096000" cy="29660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5EC2-9184-4CD2-BC00-F9448A565EA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4356-0844-43D5-BC14-213FFE0D9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7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1012092"/>
            <a:ext cx="9144000" cy="42121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5897039"/>
            <a:ext cx="9144000" cy="16679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23424333"/>
            <a:ext cx="2370667" cy="13455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F5EC2-9184-4CD2-BC00-F9448A565EAB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23424333"/>
            <a:ext cx="3217333" cy="13455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23424333"/>
            <a:ext cx="2370667" cy="13455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4356-0844-43D5-BC14-213FFE0D9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0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900" y="469900"/>
            <a:ext cx="73914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4.3  Objectives: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What factors allowed the  Patriots to win the Revolutionary  War?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2241640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" y="1200150"/>
            <a:ext cx="100838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THESE are the times that try men's souls. The summer soldier and the sunshine patriot will, in this crisis, shrink from the service of their country; but he that stands by it now, deserves the love and thanks of man and woman. Tyranny, like hell, is not easily conquered; yet we have this consolation with us, that the harder the conflict, the more glorious the triumph. What we obtain too cheap, we esteem too lightly: it is dearness only that gives every thing its value. 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</p:spTree>
    <p:extLst>
      <p:ext uri="{BB962C8B-B14F-4D97-AF65-F5344CB8AC3E}">
        <p14:creationId xmlns:p14="http://schemas.microsoft.com/office/powerpoint/2010/main" val="2765490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354" y="310854"/>
            <a:ext cx="9772946" cy="34163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Narrow - 36"/>
              </a:rPr>
              <a:t>Bellringer - Using the exerpt from Thomas Paine's </a:t>
            </a:r>
            <a:r>
              <a:rPr lang="en-US" sz="2700" i="1" smtClean="0">
                <a:solidFill>
                  <a:srgbClr val="000000"/>
                </a:solidFill>
                <a:latin typeface="Arial Narrow - 36"/>
              </a:rPr>
              <a:t>American Crisis #1  </a:t>
            </a:r>
            <a:r>
              <a:rPr lang="en-US" sz="2700" smtClean="0">
                <a:solidFill>
                  <a:srgbClr val="000000"/>
                </a:solidFill>
                <a:latin typeface="Arial Narrow - 36"/>
              </a:rPr>
              <a:t>(published on Dec. 23rd, 1776) answer the following questions.  ONLY USE THE INFO FROM THE TEXT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Narrow - 36"/>
              </a:rPr>
              <a:t>1</a:t>
            </a:r>
            <a:r>
              <a:rPr lang="en-US" sz="2700" smtClean="0">
                <a:solidFill>
                  <a:srgbClr val="000000"/>
                </a:solidFill>
                <a:latin typeface="Arial - 36"/>
              </a:rPr>
              <a:t>.  What will the summer soldier and sunshine patriot do in this time of crisis?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2.  What does "he who stands by it now" deserve?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3.  What is not easily conquered?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4.  What gives everything its value?  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379855" y="6470420"/>
            <a:ext cx="94758" cy="631710"/>
          </a:xfrm>
          <a:custGeom>
            <a:avLst/>
            <a:gdLst/>
            <a:ahLst/>
            <a:cxnLst/>
            <a:rect l="0" t="0" r="0" b="0"/>
            <a:pathLst>
              <a:path w="94758" h="631710">
                <a:moveTo>
                  <a:pt x="94757" y="0"/>
                </a:moveTo>
                <a:lnTo>
                  <a:pt x="67245" y="53875"/>
                </a:lnTo>
                <a:lnTo>
                  <a:pt x="46843" y="117091"/>
                </a:lnTo>
                <a:lnTo>
                  <a:pt x="37147" y="177535"/>
                </a:lnTo>
                <a:lnTo>
                  <a:pt x="31514" y="229218"/>
                </a:lnTo>
                <a:lnTo>
                  <a:pt x="23506" y="274067"/>
                </a:lnTo>
                <a:lnTo>
                  <a:pt x="13724" y="335319"/>
                </a:lnTo>
                <a:lnTo>
                  <a:pt x="4586" y="392722"/>
                </a:lnTo>
                <a:lnTo>
                  <a:pt x="1359" y="452494"/>
                </a:lnTo>
                <a:lnTo>
                  <a:pt x="403" y="506599"/>
                </a:lnTo>
                <a:lnTo>
                  <a:pt x="120" y="553955"/>
                </a:lnTo>
                <a:lnTo>
                  <a:pt x="24" y="609288"/>
                </a:lnTo>
                <a:lnTo>
                  <a:pt x="0" y="63170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486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3100" y="647700"/>
            <a:ext cx="91440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Intro: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What were Britain's advantages at the  start of the Revolutionary War?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052850" y="3284891"/>
            <a:ext cx="5169493" cy="715939"/>
            <a:chOff x="1052850" y="3284891"/>
            <a:chExt cx="5169493" cy="715939"/>
          </a:xfrm>
        </p:grpSpPr>
        <p:sp>
          <p:nvSpPr>
            <p:cNvPr id="3" name="Freeform 2"/>
            <p:cNvSpPr/>
            <p:nvPr/>
          </p:nvSpPr>
          <p:spPr>
            <a:xfrm>
              <a:off x="1052850" y="3421762"/>
              <a:ext cx="10529" cy="368498"/>
            </a:xfrm>
            <a:custGeom>
              <a:avLst/>
              <a:gdLst/>
              <a:ahLst/>
              <a:cxnLst/>
              <a:rect l="0" t="0" r="0" b="0"/>
              <a:pathLst>
                <a:path w="10529" h="368498">
                  <a:moveTo>
                    <a:pt x="0" y="0"/>
                  </a:moveTo>
                  <a:lnTo>
                    <a:pt x="0" y="58617"/>
                  </a:lnTo>
                  <a:lnTo>
                    <a:pt x="0" y="115130"/>
                  </a:lnTo>
                  <a:lnTo>
                    <a:pt x="0" y="169033"/>
                  </a:lnTo>
                  <a:lnTo>
                    <a:pt x="1170" y="218020"/>
                  </a:lnTo>
                  <a:lnTo>
                    <a:pt x="7235" y="273609"/>
                  </a:lnTo>
                  <a:lnTo>
                    <a:pt x="9878" y="332379"/>
                  </a:lnTo>
                  <a:lnTo>
                    <a:pt x="10528" y="368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126549" y="3284891"/>
              <a:ext cx="223471" cy="568540"/>
            </a:xfrm>
            <a:custGeom>
              <a:avLst/>
              <a:gdLst/>
              <a:ahLst/>
              <a:cxnLst/>
              <a:rect l="0" t="0" r="0" b="0"/>
              <a:pathLst>
                <a:path w="223471" h="568540">
                  <a:moveTo>
                    <a:pt x="0" y="0"/>
                  </a:moveTo>
                  <a:lnTo>
                    <a:pt x="22357" y="0"/>
                  </a:lnTo>
                  <a:lnTo>
                    <a:pt x="58617" y="16768"/>
                  </a:lnTo>
                  <a:lnTo>
                    <a:pt x="95980" y="46639"/>
                  </a:lnTo>
                  <a:lnTo>
                    <a:pt x="133060" y="100942"/>
                  </a:lnTo>
                  <a:lnTo>
                    <a:pt x="161378" y="162182"/>
                  </a:lnTo>
                  <a:lnTo>
                    <a:pt x="186382" y="220553"/>
                  </a:lnTo>
                  <a:lnTo>
                    <a:pt x="208522" y="277143"/>
                  </a:lnTo>
                  <a:lnTo>
                    <a:pt x="222961" y="330511"/>
                  </a:lnTo>
                  <a:lnTo>
                    <a:pt x="223470" y="374010"/>
                  </a:lnTo>
                  <a:lnTo>
                    <a:pt x="209958" y="431008"/>
                  </a:lnTo>
                  <a:lnTo>
                    <a:pt x="200940" y="453602"/>
                  </a:lnTo>
                  <a:lnTo>
                    <a:pt x="154959" y="517018"/>
                  </a:lnTo>
                  <a:lnTo>
                    <a:pt x="113522" y="558971"/>
                  </a:lnTo>
                  <a:lnTo>
                    <a:pt x="94757" y="5685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758259" y="3305948"/>
              <a:ext cx="67872" cy="536955"/>
            </a:xfrm>
            <a:custGeom>
              <a:avLst/>
              <a:gdLst/>
              <a:ahLst/>
              <a:cxnLst/>
              <a:rect l="0" t="0" r="0" b="0"/>
              <a:pathLst>
                <a:path w="67872" h="536955">
                  <a:moveTo>
                    <a:pt x="0" y="0"/>
                  </a:moveTo>
                  <a:lnTo>
                    <a:pt x="0" y="58617"/>
                  </a:lnTo>
                  <a:lnTo>
                    <a:pt x="1170" y="118857"/>
                  </a:lnTo>
                  <a:lnTo>
                    <a:pt x="8333" y="170097"/>
                  </a:lnTo>
                  <a:lnTo>
                    <a:pt x="10095" y="224933"/>
                  </a:lnTo>
                  <a:lnTo>
                    <a:pt x="24914" y="281994"/>
                  </a:lnTo>
                  <a:lnTo>
                    <a:pt x="33387" y="345258"/>
                  </a:lnTo>
                  <a:lnTo>
                    <a:pt x="45980" y="408751"/>
                  </a:lnTo>
                  <a:lnTo>
                    <a:pt x="59732" y="470382"/>
                  </a:lnTo>
                  <a:lnTo>
                    <a:pt x="67871" y="514629"/>
                  </a:lnTo>
                  <a:lnTo>
                    <a:pt x="67474" y="522071"/>
                  </a:lnTo>
                  <a:lnTo>
                    <a:pt x="63171" y="5369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631917" y="3496563"/>
              <a:ext cx="600125" cy="270405"/>
            </a:xfrm>
            <a:custGeom>
              <a:avLst/>
              <a:gdLst/>
              <a:ahLst/>
              <a:cxnLst/>
              <a:rect l="0" t="0" r="0" b="0"/>
              <a:pathLst>
                <a:path w="600125" h="270405">
                  <a:moveTo>
                    <a:pt x="0" y="9427"/>
                  </a:moveTo>
                  <a:lnTo>
                    <a:pt x="19151" y="26238"/>
                  </a:lnTo>
                  <a:lnTo>
                    <a:pt x="73217" y="53335"/>
                  </a:lnTo>
                  <a:lnTo>
                    <a:pt x="126279" y="72372"/>
                  </a:lnTo>
                  <a:lnTo>
                    <a:pt x="147371" y="77177"/>
                  </a:lnTo>
                  <a:lnTo>
                    <a:pt x="205627" y="73432"/>
                  </a:lnTo>
                  <a:lnTo>
                    <a:pt x="251869" y="61666"/>
                  </a:lnTo>
                  <a:lnTo>
                    <a:pt x="309148" y="29969"/>
                  </a:lnTo>
                  <a:lnTo>
                    <a:pt x="356644" y="2306"/>
                  </a:lnTo>
                  <a:lnTo>
                    <a:pt x="366445" y="0"/>
                  </a:lnTo>
                  <a:lnTo>
                    <a:pt x="375318" y="803"/>
                  </a:lnTo>
                  <a:lnTo>
                    <a:pt x="383573" y="3677"/>
                  </a:lnTo>
                  <a:lnTo>
                    <a:pt x="390246" y="11443"/>
                  </a:lnTo>
                  <a:lnTo>
                    <a:pt x="413288" y="71015"/>
                  </a:lnTo>
                  <a:lnTo>
                    <a:pt x="427994" y="123974"/>
                  </a:lnTo>
                  <a:lnTo>
                    <a:pt x="438639" y="174908"/>
                  </a:lnTo>
                  <a:lnTo>
                    <a:pt x="449202" y="236143"/>
                  </a:lnTo>
                  <a:lnTo>
                    <a:pt x="456231" y="270404"/>
                  </a:lnTo>
                  <a:lnTo>
                    <a:pt x="453893" y="268809"/>
                  </a:lnTo>
                  <a:lnTo>
                    <a:pt x="449994" y="263067"/>
                  </a:lnTo>
                  <a:lnTo>
                    <a:pt x="443737" y="210654"/>
                  </a:lnTo>
                  <a:lnTo>
                    <a:pt x="444993" y="156397"/>
                  </a:lnTo>
                  <a:lnTo>
                    <a:pt x="465193" y="94956"/>
                  </a:lnTo>
                  <a:lnTo>
                    <a:pt x="471566" y="80484"/>
                  </a:lnTo>
                  <a:lnTo>
                    <a:pt x="491125" y="58165"/>
                  </a:lnTo>
                  <a:lnTo>
                    <a:pt x="515415" y="42787"/>
                  </a:lnTo>
                  <a:lnTo>
                    <a:pt x="566018" y="32914"/>
                  </a:lnTo>
                  <a:lnTo>
                    <a:pt x="600124" y="304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276958" y="3554919"/>
              <a:ext cx="270939" cy="221165"/>
            </a:xfrm>
            <a:custGeom>
              <a:avLst/>
              <a:gdLst/>
              <a:ahLst/>
              <a:cxnLst/>
              <a:rect l="0" t="0" r="0" b="0"/>
              <a:pathLst>
                <a:path w="270939" h="221165">
                  <a:moveTo>
                    <a:pt x="144597" y="98470"/>
                  </a:moveTo>
                  <a:lnTo>
                    <a:pt x="155775" y="87291"/>
                  </a:lnTo>
                  <a:lnTo>
                    <a:pt x="161263" y="66205"/>
                  </a:lnTo>
                  <a:lnTo>
                    <a:pt x="161363" y="39676"/>
                  </a:lnTo>
                  <a:lnTo>
                    <a:pt x="153608" y="16187"/>
                  </a:lnTo>
                  <a:lnTo>
                    <a:pt x="144755" y="8520"/>
                  </a:lnTo>
                  <a:lnTo>
                    <a:pt x="119321" y="0"/>
                  </a:lnTo>
                  <a:lnTo>
                    <a:pt x="91639" y="5572"/>
                  </a:lnTo>
                  <a:lnTo>
                    <a:pt x="77706" y="11972"/>
                  </a:lnTo>
                  <a:lnTo>
                    <a:pt x="55986" y="34680"/>
                  </a:lnTo>
                  <a:lnTo>
                    <a:pt x="16724" y="97002"/>
                  </a:lnTo>
                  <a:lnTo>
                    <a:pt x="3503" y="131960"/>
                  </a:lnTo>
                  <a:lnTo>
                    <a:pt x="0" y="162097"/>
                  </a:lnTo>
                  <a:lnTo>
                    <a:pt x="9206" y="206360"/>
                  </a:lnTo>
                  <a:lnTo>
                    <a:pt x="16902" y="214850"/>
                  </a:lnTo>
                  <a:lnTo>
                    <a:pt x="26711" y="219341"/>
                  </a:lnTo>
                  <a:lnTo>
                    <a:pt x="37930" y="221164"/>
                  </a:lnTo>
                  <a:lnTo>
                    <a:pt x="62874" y="213832"/>
                  </a:lnTo>
                  <a:lnTo>
                    <a:pt x="87218" y="198875"/>
                  </a:lnTo>
                  <a:lnTo>
                    <a:pt x="105837" y="180529"/>
                  </a:lnTo>
                  <a:lnTo>
                    <a:pt x="136854" y="125684"/>
                  </a:lnTo>
                  <a:lnTo>
                    <a:pt x="162391" y="72390"/>
                  </a:lnTo>
                  <a:lnTo>
                    <a:pt x="179047" y="17409"/>
                  </a:lnTo>
                  <a:lnTo>
                    <a:pt x="181601" y="14014"/>
                  </a:lnTo>
                  <a:lnTo>
                    <a:pt x="183304" y="16429"/>
                  </a:lnTo>
                  <a:lnTo>
                    <a:pt x="194745" y="71120"/>
                  </a:lnTo>
                  <a:lnTo>
                    <a:pt x="205316" y="129226"/>
                  </a:lnTo>
                  <a:lnTo>
                    <a:pt x="227534" y="188178"/>
                  </a:lnTo>
                  <a:lnTo>
                    <a:pt x="234983" y="195710"/>
                  </a:lnTo>
                  <a:lnTo>
                    <a:pt x="243459" y="199561"/>
                  </a:lnTo>
                  <a:lnTo>
                    <a:pt x="270938" y="2037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621596" y="3579689"/>
              <a:ext cx="18863" cy="189514"/>
            </a:xfrm>
            <a:custGeom>
              <a:avLst/>
              <a:gdLst/>
              <a:ahLst/>
              <a:cxnLst/>
              <a:rect l="0" t="0" r="0" b="0"/>
              <a:pathLst>
                <a:path w="18863" h="189514">
                  <a:moveTo>
                    <a:pt x="10528" y="0"/>
                  </a:moveTo>
                  <a:lnTo>
                    <a:pt x="18862" y="37478"/>
                  </a:lnTo>
                  <a:lnTo>
                    <a:pt x="15034" y="100080"/>
                  </a:lnTo>
                  <a:lnTo>
                    <a:pt x="6274" y="153916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684767" y="343229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824759" y="3567138"/>
              <a:ext cx="165335" cy="223122"/>
            </a:xfrm>
            <a:custGeom>
              <a:avLst/>
              <a:gdLst/>
              <a:ahLst/>
              <a:cxnLst/>
              <a:rect l="0" t="0" r="0" b="0"/>
              <a:pathLst>
                <a:path w="165335" h="223122">
                  <a:moveTo>
                    <a:pt x="17936" y="212593"/>
                  </a:moveTo>
                  <a:lnTo>
                    <a:pt x="3464" y="177801"/>
                  </a:lnTo>
                  <a:lnTo>
                    <a:pt x="0" y="134694"/>
                  </a:lnTo>
                  <a:lnTo>
                    <a:pt x="8717" y="81262"/>
                  </a:lnTo>
                  <a:lnTo>
                    <a:pt x="21443" y="38369"/>
                  </a:lnTo>
                  <a:lnTo>
                    <a:pt x="27293" y="26254"/>
                  </a:lnTo>
                  <a:lnTo>
                    <a:pt x="46271" y="9673"/>
                  </a:lnTo>
                  <a:lnTo>
                    <a:pt x="57883" y="3613"/>
                  </a:lnTo>
                  <a:lnTo>
                    <a:pt x="80144" y="0"/>
                  </a:lnTo>
                  <a:lnTo>
                    <a:pt x="90993" y="674"/>
                  </a:lnTo>
                  <a:lnTo>
                    <a:pt x="101735" y="6973"/>
                  </a:lnTo>
                  <a:lnTo>
                    <a:pt x="131282" y="41444"/>
                  </a:lnTo>
                  <a:lnTo>
                    <a:pt x="157066" y="96425"/>
                  </a:lnTo>
                  <a:lnTo>
                    <a:pt x="163701" y="148398"/>
                  </a:lnTo>
                  <a:lnTo>
                    <a:pt x="165012" y="201299"/>
                  </a:lnTo>
                  <a:lnTo>
                    <a:pt x="165334" y="2231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084850" y="3528813"/>
              <a:ext cx="273742" cy="251669"/>
            </a:xfrm>
            <a:custGeom>
              <a:avLst/>
              <a:gdLst/>
              <a:ahLst/>
              <a:cxnLst/>
              <a:rect l="0" t="0" r="0" b="0"/>
              <a:pathLst>
                <a:path w="273742" h="251669">
                  <a:moveTo>
                    <a:pt x="0" y="40348"/>
                  </a:moveTo>
                  <a:lnTo>
                    <a:pt x="20243" y="95489"/>
                  </a:lnTo>
                  <a:lnTo>
                    <a:pt x="54561" y="150112"/>
                  </a:lnTo>
                  <a:lnTo>
                    <a:pt x="74552" y="169460"/>
                  </a:lnTo>
                  <a:lnTo>
                    <a:pt x="84796" y="174386"/>
                  </a:lnTo>
                  <a:lnTo>
                    <a:pt x="105537" y="176739"/>
                  </a:lnTo>
                  <a:lnTo>
                    <a:pt x="123335" y="170766"/>
                  </a:lnTo>
                  <a:lnTo>
                    <a:pt x="159413" y="142279"/>
                  </a:lnTo>
                  <a:lnTo>
                    <a:pt x="184364" y="107464"/>
                  </a:lnTo>
                  <a:lnTo>
                    <a:pt x="195396" y="67513"/>
                  </a:lnTo>
                  <a:lnTo>
                    <a:pt x="191738" y="39943"/>
                  </a:lnTo>
                  <a:lnTo>
                    <a:pt x="187487" y="26040"/>
                  </a:lnTo>
                  <a:lnTo>
                    <a:pt x="179973" y="15601"/>
                  </a:lnTo>
                  <a:lnTo>
                    <a:pt x="159147" y="883"/>
                  </a:lnTo>
                  <a:lnTo>
                    <a:pt x="147042" y="0"/>
                  </a:lnTo>
                  <a:lnTo>
                    <a:pt x="121114" y="8377"/>
                  </a:lnTo>
                  <a:lnTo>
                    <a:pt x="91388" y="27236"/>
                  </a:lnTo>
                  <a:lnTo>
                    <a:pt x="67762" y="64409"/>
                  </a:lnTo>
                  <a:lnTo>
                    <a:pt x="57122" y="118057"/>
                  </a:lnTo>
                  <a:lnTo>
                    <a:pt x="59559" y="167228"/>
                  </a:lnTo>
                  <a:lnTo>
                    <a:pt x="78868" y="217022"/>
                  </a:lnTo>
                  <a:lnTo>
                    <a:pt x="103293" y="238973"/>
                  </a:lnTo>
                  <a:lnTo>
                    <a:pt x="117995" y="246464"/>
                  </a:lnTo>
                  <a:lnTo>
                    <a:pt x="149928" y="251668"/>
                  </a:lnTo>
                  <a:lnTo>
                    <a:pt x="206910" y="245477"/>
                  </a:lnTo>
                  <a:lnTo>
                    <a:pt x="261705" y="224393"/>
                  </a:lnTo>
                  <a:lnTo>
                    <a:pt x="273741" y="2193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437925" y="3305948"/>
              <a:ext cx="256072" cy="469209"/>
            </a:xfrm>
            <a:custGeom>
              <a:avLst/>
              <a:gdLst/>
              <a:ahLst/>
              <a:cxnLst/>
              <a:rect l="0" t="0" r="0" b="0"/>
              <a:pathLst>
                <a:path w="256072" h="469209">
                  <a:moveTo>
                    <a:pt x="204935" y="0"/>
                  </a:moveTo>
                  <a:lnTo>
                    <a:pt x="208055" y="42692"/>
                  </a:lnTo>
                  <a:lnTo>
                    <a:pt x="216388" y="86349"/>
                  </a:lnTo>
                  <a:lnTo>
                    <a:pt x="226266" y="144908"/>
                  </a:lnTo>
                  <a:lnTo>
                    <a:pt x="233482" y="196184"/>
                  </a:lnTo>
                  <a:lnTo>
                    <a:pt x="238740" y="244132"/>
                  </a:lnTo>
                  <a:lnTo>
                    <a:pt x="244587" y="295384"/>
                  </a:lnTo>
                  <a:lnTo>
                    <a:pt x="246320" y="344495"/>
                  </a:lnTo>
                  <a:lnTo>
                    <a:pt x="252494" y="397422"/>
                  </a:lnTo>
                  <a:lnTo>
                    <a:pt x="256071" y="436469"/>
                  </a:lnTo>
                  <a:lnTo>
                    <a:pt x="254234" y="440718"/>
                  </a:lnTo>
                  <a:lnTo>
                    <a:pt x="250669" y="438871"/>
                  </a:lnTo>
                  <a:lnTo>
                    <a:pt x="241639" y="425511"/>
                  </a:lnTo>
                  <a:lnTo>
                    <a:pt x="217944" y="367957"/>
                  </a:lnTo>
                  <a:lnTo>
                    <a:pt x="181201" y="310195"/>
                  </a:lnTo>
                  <a:lnTo>
                    <a:pt x="157089" y="280773"/>
                  </a:lnTo>
                  <a:lnTo>
                    <a:pt x="136097" y="271017"/>
                  </a:lnTo>
                  <a:lnTo>
                    <a:pt x="112339" y="267851"/>
                  </a:lnTo>
                  <a:lnTo>
                    <a:pt x="90082" y="270344"/>
                  </a:lnTo>
                  <a:lnTo>
                    <a:pt x="52231" y="295091"/>
                  </a:lnTo>
                  <a:lnTo>
                    <a:pt x="16970" y="337649"/>
                  </a:lnTo>
                  <a:lnTo>
                    <a:pt x="4412" y="370385"/>
                  </a:lnTo>
                  <a:lnTo>
                    <a:pt x="0" y="402092"/>
                  </a:lnTo>
                  <a:lnTo>
                    <a:pt x="1939" y="427882"/>
                  </a:lnTo>
                  <a:lnTo>
                    <a:pt x="7603" y="438503"/>
                  </a:lnTo>
                  <a:lnTo>
                    <a:pt x="26375" y="456543"/>
                  </a:lnTo>
                  <a:lnTo>
                    <a:pt x="50316" y="466121"/>
                  </a:lnTo>
                  <a:lnTo>
                    <a:pt x="75384" y="469208"/>
                  </a:lnTo>
                  <a:lnTo>
                    <a:pt x="136403" y="458680"/>
                  </a:lnTo>
                  <a:lnTo>
                    <a:pt x="190581" y="442057"/>
                  </a:lnTo>
                  <a:lnTo>
                    <a:pt x="215464" y="4316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106114" y="3473634"/>
              <a:ext cx="442198" cy="253455"/>
            </a:xfrm>
            <a:custGeom>
              <a:avLst/>
              <a:gdLst/>
              <a:ahLst/>
              <a:cxnLst/>
              <a:rect l="0" t="0" r="0" b="0"/>
              <a:pathLst>
                <a:path w="442198" h="253455">
                  <a:moveTo>
                    <a:pt x="0" y="32356"/>
                  </a:moveTo>
                  <a:lnTo>
                    <a:pt x="14572" y="87526"/>
                  </a:lnTo>
                  <a:lnTo>
                    <a:pt x="24025" y="129405"/>
                  </a:lnTo>
                  <a:lnTo>
                    <a:pt x="28226" y="175315"/>
                  </a:lnTo>
                  <a:lnTo>
                    <a:pt x="38157" y="236936"/>
                  </a:lnTo>
                  <a:lnTo>
                    <a:pt x="39476" y="236593"/>
                  </a:lnTo>
                  <a:lnTo>
                    <a:pt x="41767" y="186676"/>
                  </a:lnTo>
                  <a:lnTo>
                    <a:pt x="43181" y="128903"/>
                  </a:lnTo>
                  <a:lnTo>
                    <a:pt x="53547" y="68801"/>
                  </a:lnTo>
                  <a:lnTo>
                    <a:pt x="61233" y="46214"/>
                  </a:lnTo>
                  <a:lnTo>
                    <a:pt x="72448" y="28376"/>
                  </a:lnTo>
                  <a:lnTo>
                    <a:pt x="97505" y="5180"/>
                  </a:lnTo>
                  <a:lnTo>
                    <a:pt x="123274" y="0"/>
                  </a:lnTo>
                  <a:lnTo>
                    <a:pt x="150715" y="2768"/>
                  </a:lnTo>
                  <a:lnTo>
                    <a:pt x="170709" y="11797"/>
                  </a:lnTo>
                  <a:lnTo>
                    <a:pt x="195120" y="35623"/>
                  </a:lnTo>
                  <a:lnTo>
                    <a:pt x="223108" y="88548"/>
                  </a:lnTo>
                  <a:lnTo>
                    <a:pt x="233690" y="114652"/>
                  </a:lnTo>
                  <a:lnTo>
                    <a:pt x="246630" y="177883"/>
                  </a:lnTo>
                  <a:lnTo>
                    <a:pt x="245422" y="221716"/>
                  </a:lnTo>
                  <a:lnTo>
                    <a:pt x="246673" y="221767"/>
                  </a:lnTo>
                  <a:lnTo>
                    <a:pt x="248677" y="218291"/>
                  </a:lnTo>
                  <a:lnTo>
                    <a:pt x="261468" y="165790"/>
                  </a:lnTo>
                  <a:lnTo>
                    <a:pt x="279072" y="114865"/>
                  </a:lnTo>
                  <a:lnTo>
                    <a:pt x="284299" y="90083"/>
                  </a:lnTo>
                  <a:lnTo>
                    <a:pt x="294421" y="71271"/>
                  </a:lnTo>
                  <a:lnTo>
                    <a:pt x="318863" y="47525"/>
                  </a:lnTo>
                  <a:lnTo>
                    <a:pt x="328389" y="43639"/>
                  </a:lnTo>
                  <a:lnTo>
                    <a:pt x="348332" y="42440"/>
                  </a:lnTo>
                  <a:lnTo>
                    <a:pt x="357393" y="46097"/>
                  </a:lnTo>
                  <a:lnTo>
                    <a:pt x="373701" y="59520"/>
                  </a:lnTo>
                  <a:lnTo>
                    <a:pt x="390446" y="86808"/>
                  </a:lnTo>
                  <a:lnTo>
                    <a:pt x="410267" y="146212"/>
                  </a:lnTo>
                  <a:lnTo>
                    <a:pt x="424582" y="201075"/>
                  </a:lnTo>
                  <a:lnTo>
                    <a:pt x="442197" y="2534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653596" y="3537575"/>
              <a:ext cx="1" cy="147400"/>
            </a:xfrm>
            <a:custGeom>
              <a:avLst/>
              <a:gdLst/>
              <a:ahLst/>
              <a:cxnLst/>
              <a:rect l="0" t="0" r="0" b="0"/>
              <a:pathLst>
                <a:path w="1" h="147400">
                  <a:moveTo>
                    <a:pt x="0" y="0"/>
                  </a:moveTo>
                  <a:lnTo>
                    <a:pt x="0" y="52050"/>
                  </a:lnTo>
                  <a:lnTo>
                    <a:pt x="0" y="101990"/>
                  </a:lnTo>
                  <a:lnTo>
                    <a:pt x="0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664125" y="3348062"/>
              <a:ext cx="10529" cy="10530"/>
            </a:xfrm>
            <a:custGeom>
              <a:avLst/>
              <a:gdLst/>
              <a:ahLst/>
              <a:cxnLst/>
              <a:rect l="0" t="0" r="0" b="0"/>
              <a:pathLst>
                <a:path w="10529" h="10530">
                  <a:moveTo>
                    <a:pt x="10528" y="10529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832581" y="3284891"/>
              <a:ext cx="21057" cy="452727"/>
            </a:xfrm>
            <a:custGeom>
              <a:avLst/>
              <a:gdLst/>
              <a:ahLst/>
              <a:cxnLst/>
              <a:rect l="0" t="0" r="0" b="0"/>
              <a:pathLst>
                <a:path w="21057" h="452727">
                  <a:moveTo>
                    <a:pt x="21056" y="0"/>
                  </a:moveTo>
                  <a:lnTo>
                    <a:pt x="21056" y="58617"/>
                  </a:lnTo>
                  <a:lnTo>
                    <a:pt x="21056" y="121353"/>
                  </a:lnTo>
                  <a:lnTo>
                    <a:pt x="21056" y="176857"/>
                  </a:lnTo>
                  <a:lnTo>
                    <a:pt x="15467" y="228527"/>
                  </a:lnTo>
                  <a:lnTo>
                    <a:pt x="11992" y="280882"/>
                  </a:lnTo>
                  <a:lnTo>
                    <a:pt x="5373" y="327849"/>
                  </a:lnTo>
                  <a:lnTo>
                    <a:pt x="1592" y="382580"/>
                  </a:lnTo>
                  <a:lnTo>
                    <a:pt x="314" y="441296"/>
                  </a:lnTo>
                  <a:lnTo>
                    <a:pt x="0" y="4527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001037" y="3516518"/>
              <a:ext cx="21057" cy="252685"/>
            </a:xfrm>
            <a:custGeom>
              <a:avLst/>
              <a:gdLst/>
              <a:ahLst/>
              <a:cxnLst/>
              <a:rect l="0" t="0" r="0" b="0"/>
              <a:pathLst>
                <a:path w="21057" h="252685">
                  <a:moveTo>
                    <a:pt x="0" y="0"/>
                  </a:moveTo>
                  <a:lnTo>
                    <a:pt x="0" y="58617"/>
                  </a:lnTo>
                  <a:lnTo>
                    <a:pt x="0" y="115764"/>
                  </a:lnTo>
                  <a:lnTo>
                    <a:pt x="7235" y="175985"/>
                  </a:lnTo>
                  <a:lnTo>
                    <a:pt x="12997" y="225489"/>
                  </a:lnTo>
                  <a:lnTo>
                    <a:pt x="21056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232664" y="3295420"/>
              <a:ext cx="20865" cy="452726"/>
            </a:xfrm>
            <a:custGeom>
              <a:avLst/>
              <a:gdLst/>
              <a:ahLst/>
              <a:cxnLst/>
              <a:rect l="0" t="0" r="0" b="0"/>
              <a:pathLst>
                <a:path w="20865" h="452726">
                  <a:moveTo>
                    <a:pt x="10528" y="0"/>
                  </a:moveTo>
                  <a:lnTo>
                    <a:pt x="13648" y="55170"/>
                  </a:lnTo>
                  <a:lnTo>
                    <a:pt x="18861" y="113443"/>
                  </a:lnTo>
                  <a:lnTo>
                    <a:pt x="20406" y="167753"/>
                  </a:lnTo>
                  <a:lnTo>
                    <a:pt x="20864" y="220890"/>
                  </a:lnTo>
                  <a:lnTo>
                    <a:pt x="17880" y="273679"/>
                  </a:lnTo>
                  <a:lnTo>
                    <a:pt x="12707" y="323246"/>
                  </a:lnTo>
                  <a:lnTo>
                    <a:pt x="8054" y="373806"/>
                  </a:lnTo>
                  <a:lnTo>
                    <a:pt x="2386" y="420763"/>
                  </a:lnTo>
                  <a:lnTo>
                    <a:pt x="0" y="4527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137907" y="3505990"/>
              <a:ext cx="136871" cy="10529"/>
            </a:xfrm>
            <a:custGeom>
              <a:avLst/>
              <a:gdLst/>
              <a:ahLst/>
              <a:cxnLst/>
              <a:rect l="0" t="0" r="0" b="0"/>
              <a:pathLst>
                <a:path w="136871" h="10529">
                  <a:moveTo>
                    <a:pt x="0" y="10528"/>
                  </a:moveTo>
                  <a:lnTo>
                    <a:pt x="60383" y="2195"/>
                  </a:lnTo>
                  <a:lnTo>
                    <a:pt x="105629" y="650"/>
                  </a:lnTo>
                  <a:lnTo>
                    <a:pt x="1368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364311" y="3471070"/>
              <a:ext cx="310550" cy="287719"/>
            </a:xfrm>
            <a:custGeom>
              <a:avLst/>
              <a:gdLst/>
              <a:ahLst/>
              <a:cxnLst/>
              <a:rect l="0" t="0" r="0" b="0"/>
              <a:pathLst>
                <a:path w="310550" h="287719">
                  <a:moveTo>
                    <a:pt x="226321" y="55977"/>
                  </a:moveTo>
                  <a:lnTo>
                    <a:pt x="216746" y="31930"/>
                  </a:lnTo>
                  <a:lnTo>
                    <a:pt x="206078" y="17603"/>
                  </a:lnTo>
                  <a:lnTo>
                    <a:pt x="187299" y="6556"/>
                  </a:lnTo>
                  <a:lnTo>
                    <a:pt x="175740" y="1973"/>
                  </a:lnTo>
                  <a:lnTo>
                    <a:pt x="150418" y="0"/>
                  </a:lnTo>
                  <a:lnTo>
                    <a:pt x="123566" y="5362"/>
                  </a:lnTo>
                  <a:lnTo>
                    <a:pt x="84481" y="28112"/>
                  </a:lnTo>
                  <a:lnTo>
                    <a:pt x="34095" y="87889"/>
                  </a:lnTo>
                  <a:lnTo>
                    <a:pt x="14817" y="120414"/>
                  </a:lnTo>
                  <a:lnTo>
                    <a:pt x="3999" y="172734"/>
                  </a:lnTo>
                  <a:lnTo>
                    <a:pt x="0" y="199116"/>
                  </a:lnTo>
                  <a:lnTo>
                    <a:pt x="2122" y="222539"/>
                  </a:lnTo>
                  <a:lnTo>
                    <a:pt x="15482" y="255458"/>
                  </a:lnTo>
                  <a:lnTo>
                    <a:pt x="39848" y="281848"/>
                  </a:lnTo>
                  <a:lnTo>
                    <a:pt x="49364" y="286106"/>
                  </a:lnTo>
                  <a:lnTo>
                    <a:pt x="69295" y="287718"/>
                  </a:lnTo>
                  <a:lnTo>
                    <a:pt x="89851" y="275176"/>
                  </a:lnTo>
                  <a:lnTo>
                    <a:pt x="131644" y="223408"/>
                  </a:lnTo>
                  <a:lnTo>
                    <a:pt x="164119" y="172498"/>
                  </a:lnTo>
                  <a:lnTo>
                    <a:pt x="186920" y="110330"/>
                  </a:lnTo>
                  <a:lnTo>
                    <a:pt x="199258" y="61731"/>
                  </a:lnTo>
                  <a:lnTo>
                    <a:pt x="199096" y="102564"/>
                  </a:lnTo>
                  <a:lnTo>
                    <a:pt x="206556" y="153228"/>
                  </a:lnTo>
                  <a:lnTo>
                    <a:pt x="222982" y="212846"/>
                  </a:lnTo>
                  <a:lnTo>
                    <a:pt x="245971" y="266407"/>
                  </a:lnTo>
                  <a:lnTo>
                    <a:pt x="253459" y="271133"/>
                  </a:lnTo>
                  <a:lnTo>
                    <a:pt x="261961" y="271944"/>
                  </a:lnTo>
                  <a:lnTo>
                    <a:pt x="271138" y="270145"/>
                  </a:lnTo>
                  <a:lnTo>
                    <a:pt x="287574" y="258787"/>
                  </a:lnTo>
                  <a:lnTo>
                    <a:pt x="310549" y="2349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716974" y="3440642"/>
              <a:ext cx="410613" cy="307251"/>
            </a:xfrm>
            <a:custGeom>
              <a:avLst/>
              <a:gdLst/>
              <a:ahLst/>
              <a:cxnLst/>
              <a:rect l="0" t="0" r="0" b="0"/>
              <a:pathLst>
                <a:path w="410613" h="307251">
                  <a:moveTo>
                    <a:pt x="0" y="75876"/>
                  </a:moveTo>
                  <a:lnTo>
                    <a:pt x="0" y="124807"/>
                  </a:lnTo>
                  <a:lnTo>
                    <a:pt x="0" y="175772"/>
                  </a:lnTo>
                  <a:lnTo>
                    <a:pt x="0" y="229087"/>
                  </a:lnTo>
                  <a:lnTo>
                    <a:pt x="1170" y="250425"/>
                  </a:lnTo>
                  <a:lnTo>
                    <a:pt x="3120" y="249564"/>
                  </a:lnTo>
                  <a:lnTo>
                    <a:pt x="5589" y="244311"/>
                  </a:lnTo>
                  <a:lnTo>
                    <a:pt x="12998" y="189376"/>
                  </a:lnTo>
                  <a:lnTo>
                    <a:pt x="28402" y="128431"/>
                  </a:lnTo>
                  <a:lnTo>
                    <a:pt x="45667" y="66954"/>
                  </a:lnTo>
                  <a:lnTo>
                    <a:pt x="61754" y="39827"/>
                  </a:lnTo>
                  <a:lnTo>
                    <a:pt x="92517" y="16972"/>
                  </a:lnTo>
                  <a:lnTo>
                    <a:pt x="131268" y="971"/>
                  </a:lnTo>
                  <a:lnTo>
                    <a:pt x="172386" y="0"/>
                  </a:lnTo>
                  <a:lnTo>
                    <a:pt x="214204" y="12710"/>
                  </a:lnTo>
                  <a:lnTo>
                    <a:pt x="235972" y="31035"/>
                  </a:lnTo>
                  <a:lnTo>
                    <a:pt x="252276" y="57117"/>
                  </a:lnTo>
                  <a:lnTo>
                    <a:pt x="268031" y="108922"/>
                  </a:lnTo>
                  <a:lnTo>
                    <a:pt x="283835" y="166415"/>
                  </a:lnTo>
                  <a:lnTo>
                    <a:pt x="301760" y="222720"/>
                  </a:lnTo>
                  <a:lnTo>
                    <a:pt x="322083" y="268399"/>
                  </a:lnTo>
                  <a:lnTo>
                    <a:pt x="339680" y="291293"/>
                  </a:lnTo>
                  <a:lnTo>
                    <a:pt x="359200" y="305368"/>
                  </a:lnTo>
                  <a:lnTo>
                    <a:pt x="369318" y="307250"/>
                  </a:lnTo>
                  <a:lnTo>
                    <a:pt x="410612" y="2969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969658" y="3495461"/>
              <a:ext cx="252685" cy="505369"/>
            </a:xfrm>
            <a:custGeom>
              <a:avLst/>
              <a:gdLst/>
              <a:ahLst/>
              <a:cxnLst/>
              <a:rect l="0" t="0" r="0" b="0"/>
              <a:pathLst>
                <a:path w="252685" h="505369">
                  <a:moveTo>
                    <a:pt x="252684" y="0"/>
                  </a:moveTo>
                  <a:lnTo>
                    <a:pt x="223376" y="58617"/>
                  </a:lnTo>
                  <a:lnTo>
                    <a:pt x="195119" y="115131"/>
                  </a:lnTo>
                  <a:lnTo>
                    <a:pt x="166998" y="171374"/>
                  </a:lnTo>
                  <a:lnTo>
                    <a:pt x="137609" y="232492"/>
                  </a:lnTo>
                  <a:lnTo>
                    <a:pt x="112393" y="293884"/>
                  </a:lnTo>
                  <a:lnTo>
                    <a:pt x="84384" y="349640"/>
                  </a:lnTo>
                  <a:lnTo>
                    <a:pt x="59578" y="402035"/>
                  </a:lnTo>
                  <a:lnTo>
                    <a:pt x="23466" y="462253"/>
                  </a:lnTo>
                  <a:lnTo>
                    <a:pt x="0" y="5053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043150" y="3327005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10529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38015" y="4064000"/>
            <a:ext cx="655744" cy="747524"/>
            <a:chOff x="738015" y="4064000"/>
            <a:chExt cx="655744" cy="747524"/>
          </a:xfrm>
        </p:grpSpPr>
        <p:sp>
          <p:nvSpPr>
            <p:cNvPr id="25" name="Freeform 24"/>
            <p:cNvSpPr/>
            <p:nvPr/>
          </p:nvSpPr>
          <p:spPr>
            <a:xfrm>
              <a:off x="738015" y="4200871"/>
              <a:ext cx="409592" cy="337683"/>
            </a:xfrm>
            <a:custGeom>
              <a:avLst/>
              <a:gdLst/>
              <a:ahLst/>
              <a:cxnLst/>
              <a:rect l="0" t="0" r="0" b="0"/>
              <a:pathLst>
                <a:path w="409592" h="337683">
                  <a:moveTo>
                    <a:pt x="188493" y="0"/>
                  </a:moveTo>
                  <a:lnTo>
                    <a:pt x="226866" y="43962"/>
                  </a:lnTo>
                  <a:lnTo>
                    <a:pt x="252788" y="100234"/>
                  </a:lnTo>
                  <a:lnTo>
                    <a:pt x="258236" y="143432"/>
                  </a:lnTo>
                  <a:lnTo>
                    <a:pt x="251791" y="185868"/>
                  </a:lnTo>
                  <a:lnTo>
                    <a:pt x="235584" y="225737"/>
                  </a:lnTo>
                  <a:lnTo>
                    <a:pt x="188373" y="283719"/>
                  </a:lnTo>
                  <a:lnTo>
                    <a:pt x="170892" y="298063"/>
                  </a:lnTo>
                  <a:lnTo>
                    <a:pt x="112010" y="326334"/>
                  </a:lnTo>
                  <a:lnTo>
                    <a:pt x="78461" y="336890"/>
                  </a:lnTo>
                  <a:lnTo>
                    <a:pt x="44054" y="337682"/>
                  </a:lnTo>
                  <a:lnTo>
                    <a:pt x="18623" y="331015"/>
                  </a:lnTo>
                  <a:lnTo>
                    <a:pt x="8566" y="325962"/>
                  </a:lnTo>
                  <a:lnTo>
                    <a:pt x="3031" y="316743"/>
                  </a:lnTo>
                  <a:lnTo>
                    <a:pt x="0" y="290903"/>
                  </a:lnTo>
                  <a:lnTo>
                    <a:pt x="5673" y="269280"/>
                  </a:lnTo>
                  <a:lnTo>
                    <a:pt x="18332" y="250701"/>
                  </a:lnTo>
                  <a:lnTo>
                    <a:pt x="75668" y="198914"/>
                  </a:lnTo>
                  <a:lnTo>
                    <a:pt x="125715" y="176251"/>
                  </a:lnTo>
                  <a:lnTo>
                    <a:pt x="173792" y="170765"/>
                  </a:lnTo>
                  <a:lnTo>
                    <a:pt x="232490" y="174729"/>
                  </a:lnTo>
                  <a:lnTo>
                    <a:pt x="283157" y="188902"/>
                  </a:lnTo>
                  <a:lnTo>
                    <a:pt x="341030" y="213482"/>
                  </a:lnTo>
                  <a:lnTo>
                    <a:pt x="384350" y="230815"/>
                  </a:lnTo>
                  <a:lnTo>
                    <a:pt x="409591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052850" y="4064000"/>
              <a:ext cx="340909" cy="747524"/>
            </a:xfrm>
            <a:custGeom>
              <a:avLst/>
              <a:gdLst/>
              <a:ahLst/>
              <a:cxnLst/>
              <a:rect l="0" t="0" r="0" b="0"/>
              <a:pathLst>
                <a:path w="340909" h="747524">
                  <a:moveTo>
                    <a:pt x="31585" y="0"/>
                  </a:moveTo>
                  <a:lnTo>
                    <a:pt x="73613" y="2340"/>
                  </a:lnTo>
                  <a:lnTo>
                    <a:pt x="132001" y="22906"/>
                  </a:lnTo>
                  <a:lnTo>
                    <a:pt x="188871" y="56396"/>
                  </a:lnTo>
                  <a:lnTo>
                    <a:pt x="245392" y="99457"/>
                  </a:lnTo>
                  <a:lnTo>
                    <a:pt x="297205" y="157171"/>
                  </a:lnTo>
                  <a:lnTo>
                    <a:pt x="317868" y="183570"/>
                  </a:lnTo>
                  <a:lnTo>
                    <a:pt x="335923" y="242585"/>
                  </a:lnTo>
                  <a:lnTo>
                    <a:pt x="340908" y="299214"/>
                  </a:lnTo>
                  <a:lnTo>
                    <a:pt x="331857" y="345630"/>
                  </a:lnTo>
                  <a:lnTo>
                    <a:pt x="307837" y="408824"/>
                  </a:lnTo>
                  <a:lnTo>
                    <a:pt x="272157" y="469227"/>
                  </a:lnTo>
                  <a:lnTo>
                    <a:pt x="231314" y="526218"/>
                  </a:lnTo>
                  <a:lnTo>
                    <a:pt x="183862" y="582537"/>
                  </a:lnTo>
                  <a:lnTo>
                    <a:pt x="123865" y="644428"/>
                  </a:lnTo>
                  <a:lnTo>
                    <a:pt x="69700" y="687645"/>
                  </a:lnTo>
                  <a:lnTo>
                    <a:pt x="6767" y="741139"/>
                  </a:lnTo>
                  <a:lnTo>
                    <a:pt x="0" y="7475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212385" y="3906073"/>
            <a:ext cx="704010" cy="726467"/>
            <a:chOff x="2212385" y="3906073"/>
            <a:chExt cx="704010" cy="726467"/>
          </a:xfrm>
        </p:grpSpPr>
        <p:sp>
          <p:nvSpPr>
            <p:cNvPr id="28" name="Freeform 27"/>
            <p:cNvSpPr/>
            <p:nvPr/>
          </p:nvSpPr>
          <p:spPr>
            <a:xfrm>
              <a:off x="2212385" y="4108227"/>
              <a:ext cx="704010" cy="374342"/>
            </a:xfrm>
            <a:custGeom>
              <a:avLst/>
              <a:gdLst/>
              <a:ahLst/>
              <a:cxnLst/>
              <a:rect l="0" t="0" r="0" b="0"/>
              <a:pathLst>
                <a:path w="704010" h="374342">
                  <a:moveTo>
                    <a:pt x="704009" y="61058"/>
                  </a:moveTo>
                  <a:lnTo>
                    <a:pt x="649864" y="46486"/>
                  </a:lnTo>
                  <a:lnTo>
                    <a:pt x="594918" y="27244"/>
                  </a:lnTo>
                  <a:lnTo>
                    <a:pt x="533319" y="8584"/>
                  </a:lnTo>
                  <a:lnTo>
                    <a:pt x="478959" y="0"/>
                  </a:lnTo>
                  <a:lnTo>
                    <a:pt x="431567" y="4102"/>
                  </a:lnTo>
                  <a:lnTo>
                    <a:pt x="380480" y="12727"/>
                  </a:lnTo>
                  <a:lnTo>
                    <a:pt x="328298" y="22691"/>
                  </a:lnTo>
                  <a:lnTo>
                    <a:pt x="275793" y="33052"/>
                  </a:lnTo>
                  <a:lnTo>
                    <a:pt x="223191" y="43532"/>
                  </a:lnTo>
                  <a:lnTo>
                    <a:pt x="170560" y="59634"/>
                  </a:lnTo>
                  <a:lnTo>
                    <a:pt x="108780" y="77631"/>
                  </a:lnTo>
                  <a:lnTo>
                    <a:pt x="54635" y="92451"/>
                  </a:lnTo>
                  <a:lnTo>
                    <a:pt x="0" y="107826"/>
                  </a:lnTo>
                  <a:lnTo>
                    <a:pt x="55616" y="102565"/>
                  </a:lnTo>
                  <a:lnTo>
                    <a:pt x="99589" y="97833"/>
                  </a:lnTo>
                  <a:lnTo>
                    <a:pt x="160194" y="94182"/>
                  </a:lnTo>
                  <a:lnTo>
                    <a:pt x="220785" y="93100"/>
                  </a:lnTo>
                  <a:lnTo>
                    <a:pt x="265414" y="95966"/>
                  </a:lnTo>
                  <a:lnTo>
                    <a:pt x="310206" y="101139"/>
                  </a:lnTo>
                  <a:lnTo>
                    <a:pt x="369478" y="110629"/>
                  </a:lnTo>
                  <a:lnTo>
                    <a:pt x="429804" y="122019"/>
                  </a:lnTo>
                  <a:lnTo>
                    <a:pt x="485242" y="139692"/>
                  </a:lnTo>
                  <a:lnTo>
                    <a:pt x="536374" y="159746"/>
                  </a:lnTo>
                  <a:lnTo>
                    <a:pt x="573621" y="181676"/>
                  </a:lnTo>
                  <a:lnTo>
                    <a:pt x="621457" y="233229"/>
                  </a:lnTo>
                  <a:lnTo>
                    <a:pt x="631444" y="252222"/>
                  </a:lnTo>
                  <a:lnTo>
                    <a:pt x="638055" y="288235"/>
                  </a:lnTo>
                  <a:lnTo>
                    <a:pt x="633362" y="308645"/>
                  </a:lnTo>
                  <a:lnTo>
                    <a:pt x="628835" y="317363"/>
                  </a:lnTo>
                  <a:lnTo>
                    <a:pt x="614446" y="330169"/>
                  </a:lnTo>
                  <a:lnTo>
                    <a:pt x="571024" y="347922"/>
                  </a:lnTo>
                  <a:lnTo>
                    <a:pt x="515047" y="362694"/>
                  </a:lnTo>
                  <a:lnTo>
                    <a:pt x="461237" y="372180"/>
                  </a:lnTo>
                  <a:lnTo>
                    <a:pt x="413448" y="374341"/>
                  </a:lnTo>
                  <a:lnTo>
                    <a:pt x="363933" y="369262"/>
                  </a:lnTo>
                  <a:lnTo>
                    <a:pt x="310927" y="363833"/>
                  </a:lnTo>
                  <a:lnTo>
                    <a:pt x="282869" y="3558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484725" y="3906073"/>
              <a:ext cx="52586" cy="726467"/>
            </a:xfrm>
            <a:custGeom>
              <a:avLst/>
              <a:gdLst/>
              <a:ahLst/>
              <a:cxnLst/>
              <a:rect l="0" t="0" r="0" b="0"/>
              <a:pathLst>
                <a:path w="52586" h="726467">
                  <a:moveTo>
                    <a:pt x="0" y="0"/>
                  </a:moveTo>
                  <a:lnTo>
                    <a:pt x="14573" y="48931"/>
                  </a:lnTo>
                  <a:lnTo>
                    <a:pt x="26545" y="93657"/>
                  </a:lnTo>
                  <a:lnTo>
                    <a:pt x="36179" y="156280"/>
                  </a:lnTo>
                  <a:lnTo>
                    <a:pt x="40942" y="217740"/>
                  </a:lnTo>
                  <a:lnTo>
                    <a:pt x="41767" y="268976"/>
                  </a:lnTo>
                  <a:lnTo>
                    <a:pt x="43182" y="325752"/>
                  </a:lnTo>
                  <a:lnTo>
                    <a:pt x="49320" y="374419"/>
                  </a:lnTo>
                  <a:lnTo>
                    <a:pt x="51658" y="425364"/>
                  </a:lnTo>
                  <a:lnTo>
                    <a:pt x="52351" y="476334"/>
                  </a:lnTo>
                  <a:lnTo>
                    <a:pt x="52585" y="536071"/>
                  </a:lnTo>
                  <a:lnTo>
                    <a:pt x="47042" y="592931"/>
                  </a:lnTo>
                  <a:lnTo>
                    <a:pt x="37985" y="646346"/>
                  </a:lnTo>
                  <a:lnTo>
                    <a:pt x="24445" y="705787"/>
                  </a:lnTo>
                  <a:lnTo>
                    <a:pt x="10529" y="7264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888423" y="4737824"/>
            <a:ext cx="562017" cy="758053"/>
            <a:chOff x="888423" y="4737824"/>
            <a:chExt cx="562017" cy="758053"/>
          </a:xfrm>
        </p:grpSpPr>
        <p:sp>
          <p:nvSpPr>
            <p:cNvPr id="31" name="Freeform 30"/>
            <p:cNvSpPr/>
            <p:nvPr/>
          </p:nvSpPr>
          <p:spPr>
            <a:xfrm>
              <a:off x="888423" y="4931171"/>
              <a:ext cx="342505" cy="493442"/>
            </a:xfrm>
            <a:custGeom>
              <a:avLst/>
              <a:gdLst/>
              <a:ahLst/>
              <a:cxnLst/>
              <a:rect l="0" t="0" r="0" b="0"/>
              <a:pathLst>
                <a:path w="342505" h="493442">
                  <a:moveTo>
                    <a:pt x="17028" y="69866"/>
                  </a:moveTo>
                  <a:lnTo>
                    <a:pt x="260" y="64276"/>
                  </a:lnTo>
                  <a:lnTo>
                    <a:pt x="0" y="60290"/>
                  </a:lnTo>
                  <a:lnTo>
                    <a:pt x="34182" y="30462"/>
                  </a:lnTo>
                  <a:lnTo>
                    <a:pt x="61105" y="15557"/>
                  </a:lnTo>
                  <a:lnTo>
                    <a:pt x="118454" y="1209"/>
                  </a:lnTo>
                  <a:lnTo>
                    <a:pt x="166533" y="0"/>
                  </a:lnTo>
                  <a:lnTo>
                    <a:pt x="192269" y="8009"/>
                  </a:lnTo>
                  <a:lnTo>
                    <a:pt x="212286" y="25606"/>
                  </a:lnTo>
                  <a:lnTo>
                    <a:pt x="220899" y="36849"/>
                  </a:lnTo>
                  <a:lnTo>
                    <a:pt x="227350" y="64940"/>
                  </a:lnTo>
                  <a:lnTo>
                    <a:pt x="221960" y="125044"/>
                  </a:lnTo>
                  <a:lnTo>
                    <a:pt x="201224" y="173572"/>
                  </a:lnTo>
                  <a:lnTo>
                    <a:pt x="167698" y="221996"/>
                  </a:lnTo>
                  <a:lnTo>
                    <a:pt x="131408" y="250738"/>
                  </a:lnTo>
                  <a:lnTo>
                    <a:pt x="111147" y="260607"/>
                  </a:lnTo>
                  <a:lnTo>
                    <a:pt x="102001" y="261367"/>
                  </a:lnTo>
                  <a:lnTo>
                    <a:pt x="85599" y="255973"/>
                  </a:lnTo>
                  <a:lnTo>
                    <a:pt x="81459" y="248919"/>
                  </a:lnTo>
                  <a:lnTo>
                    <a:pt x="79979" y="228604"/>
                  </a:lnTo>
                  <a:lnTo>
                    <a:pt x="89460" y="207096"/>
                  </a:lnTo>
                  <a:lnTo>
                    <a:pt x="96901" y="196447"/>
                  </a:lnTo>
                  <a:lnTo>
                    <a:pt x="117648" y="181496"/>
                  </a:lnTo>
                  <a:lnTo>
                    <a:pt x="163505" y="162366"/>
                  </a:lnTo>
                  <a:lnTo>
                    <a:pt x="206918" y="162134"/>
                  </a:lnTo>
                  <a:lnTo>
                    <a:pt x="256825" y="175063"/>
                  </a:lnTo>
                  <a:lnTo>
                    <a:pt x="303068" y="199301"/>
                  </a:lnTo>
                  <a:lnTo>
                    <a:pt x="325871" y="224879"/>
                  </a:lnTo>
                  <a:lnTo>
                    <a:pt x="335227" y="239888"/>
                  </a:lnTo>
                  <a:lnTo>
                    <a:pt x="342504" y="275283"/>
                  </a:lnTo>
                  <a:lnTo>
                    <a:pt x="337643" y="338429"/>
                  </a:lnTo>
                  <a:lnTo>
                    <a:pt x="310604" y="395567"/>
                  </a:lnTo>
                  <a:lnTo>
                    <a:pt x="277919" y="438228"/>
                  </a:lnTo>
                  <a:lnTo>
                    <a:pt x="223197" y="478110"/>
                  </a:lnTo>
                  <a:lnTo>
                    <a:pt x="198736" y="490343"/>
                  </a:lnTo>
                  <a:lnTo>
                    <a:pt x="173046" y="493441"/>
                  </a:lnTo>
                  <a:lnTo>
                    <a:pt x="147201" y="489748"/>
                  </a:lnTo>
                  <a:lnTo>
                    <a:pt x="101256" y="4699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210777" y="4737824"/>
              <a:ext cx="239663" cy="758053"/>
            </a:xfrm>
            <a:custGeom>
              <a:avLst/>
              <a:gdLst/>
              <a:ahLst/>
              <a:cxnLst/>
              <a:rect l="0" t="0" r="0" b="0"/>
              <a:pathLst>
                <a:path w="239663" h="758053">
                  <a:moveTo>
                    <a:pt x="0" y="0"/>
                  </a:moveTo>
                  <a:lnTo>
                    <a:pt x="48931" y="14572"/>
                  </a:lnTo>
                  <a:lnTo>
                    <a:pt x="87418" y="32784"/>
                  </a:lnTo>
                  <a:lnTo>
                    <a:pt x="136121" y="75244"/>
                  </a:lnTo>
                  <a:lnTo>
                    <a:pt x="182120" y="138176"/>
                  </a:lnTo>
                  <a:lnTo>
                    <a:pt x="207377" y="190464"/>
                  </a:lnTo>
                  <a:lnTo>
                    <a:pt x="223977" y="245853"/>
                  </a:lnTo>
                  <a:lnTo>
                    <a:pt x="231286" y="303024"/>
                  </a:lnTo>
                  <a:lnTo>
                    <a:pt x="239662" y="366309"/>
                  </a:lnTo>
                  <a:lnTo>
                    <a:pt x="236074" y="429806"/>
                  </a:lnTo>
                  <a:lnTo>
                    <a:pt x="227355" y="481290"/>
                  </a:lnTo>
                  <a:lnTo>
                    <a:pt x="211774" y="539178"/>
                  </a:lnTo>
                  <a:lnTo>
                    <a:pt x="192340" y="595194"/>
                  </a:lnTo>
                  <a:lnTo>
                    <a:pt x="171763" y="648837"/>
                  </a:lnTo>
                  <a:lnTo>
                    <a:pt x="156438" y="701775"/>
                  </a:lnTo>
                  <a:lnTo>
                    <a:pt x="136871" y="7580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905658" y="4727296"/>
            <a:ext cx="3230580" cy="631710"/>
            <a:chOff x="1905658" y="4727296"/>
            <a:chExt cx="3230580" cy="631710"/>
          </a:xfrm>
        </p:grpSpPr>
        <p:sp>
          <p:nvSpPr>
            <p:cNvPr id="34" name="Freeform 33"/>
            <p:cNvSpPr/>
            <p:nvPr/>
          </p:nvSpPr>
          <p:spPr>
            <a:xfrm>
              <a:off x="1905658" y="5032622"/>
              <a:ext cx="52644" cy="326384"/>
            </a:xfrm>
            <a:custGeom>
              <a:avLst/>
              <a:gdLst/>
              <a:ahLst/>
              <a:cxnLst/>
              <a:rect l="0" t="0" r="0" b="0"/>
              <a:pathLst>
                <a:path w="52644" h="326384">
                  <a:moveTo>
                    <a:pt x="0" y="0"/>
                  </a:moveTo>
                  <a:lnTo>
                    <a:pt x="11453" y="55170"/>
                  </a:lnTo>
                  <a:lnTo>
                    <a:pt x="21331" y="110323"/>
                  </a:lnTo>
                  <a:lnTo>
                    <a:pt x="35149" y="170881"/>
                  </a:lnTo>
                  <a:lnTo>
                    <a:pt x="45640" y="230526"/>
                  </a:lnTo>
                  <a:lnTo>
                    <a:pt x="50568" y="283293"/>
                  </a:lnTo>
                  <a:lnTo>
                    <a:pt x="52643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126757" y="4972516"/>
              <a:ext cx="294799" cy="344376"/>
            </a:xfrm>
            <a:custGeom>
              <a:avLst/>
              <a:gdLst/>
              <a:ahLst/>
              <a:cxnLst/>
              <a:rect l="0" t="0" r="0" b="0"/>
              <a:pathLst>
                <a:path w="294799" h="344376">
                  <a:moveTo>
                    <a:pt x="0" y="154863"/>
                  </a:moveTo>
                  <a:lnTo>
                    <a:pt x="17958" y="217143"/>
                  </a:lnTo>
                  <a:lnTo>
                    <a:pt x="31666" y="277432"/>
                  </a:lnTo>
                  <a:lnTo>
                    <a:pt x="35899" y="326490"/>
                  </a:lnTo>
                  <a:lnTo>
                    <a:pt x="34461" y="339471"/>
                  </a:lnTo>
                  <a:lnTo>
                    <a:pt x="32332" y="341105"/>
                  </a:lnTo>
                  <a:lnTo>
                    <a:pt x="26848" y="324205"/>
                  </a:lnTo>
                  <a:lnTo>
                    <a:pt x="29436" y="271804"/>
                  </a:lnTo>
                  <a:lnTo>
                    <a:pt x="32118" y="223307"/>
                  </a:lnTo>
                  <a:lnTo>
                    <a:pt x="40972" y="173063"/>
                  </a:lnTo>
                  <a:lnTo>
                    <a:pt x="64332" y="113570"/>
                  </a:lnTo>
                  <a:lnTo>
                    <a:pt x="91476" y="56759"/>
                  </a:lnTo>
                  <a:lnTo>
                    <a:pt x="112371" y="25709"/>
                  </a:lnTo>
                  <a:lnTo>
                    <a:pt x="129491" y="12453"/>
                  </a:lnTo>
                  <a:lnTo>
                    <a:pt x="151138" y="3832"/>
                  </a:lnTo>
                  <a:lnTo>
                    <a:pt x="180256" y="0"/>
                  </a:lnTo>
                  <a:lnTo>
                    <a:pt x="203336" y="4536"/>
                  </a:lnTo>
                  <a:lnTo>
                    <a:pt x="221393" y="15521"/>
                  </a:lnTo>
                  <a:lnTo>
                    <a:pt x="244712" y="42606"/>
                  </a:lnTo>
                  <a:lnTo>
                    <a:pt x="259279" y="66756"/>
                  </a:lnTo>
                  <a:lnTo>
                    <a:pt x="272054" y="129963"/>
                  </a:lnTo>
                  <a:lnTo>
                    <a:pt x="280130" y="187259"/>
                  </a:lnTo>
                  <a:lnTo>
                    <a:pt x="283043" y="240631"/>
                  </a:lnTo>
                  <a:lnTo>
                    <a:pt x="283906" y="287770"/>
                  </a:lnTo>
                  <a:lnTo>
                    <a:pt x="285331" y="331243"/>
                  </a:lnTo>
                  <a:lnTo>
                    <a:pt x="287317" y="336790"/>
                  </a:lnTo>
                  <a:lnTo>
                    <a:pt x="294798" y="3443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561158" y="4727296"/>
              <a:ext cx="218266" cy="555297"/>
            </a:xfrm>
            <a:custGeom>
              <a:avLst/>
              <a:gdLst/>
              <a:ahLst/>
              <a:cxnLst/>
              <a:rect l="0" t="0" r="0" b="0"/>
              <a:pathLst>
                <a:path w="218266" h="555297">
                  <a:moveTo>
                    <a:pt x="186780" y="0"/>
                  </a:moveTo>
                  <a:lnTo>
                    <a:pt x="201251" y="33622"/>
                  </a:lnTo>
                  <a:lnTo>
                    <a:pt x="212559" y="93407"/>
                  </a:lnTo>
                  <a:lnTo>
                    <a:pt x="217218" y="153414"/>
                  </a:lnTo>
                  <a:lnTo>
                    <a:pt x="218025" y="204293"/>
                  </a:lnTo>
                  <a:lnTo>
                    <a:pt x="218265" y="256413"/>
                  </a:lnTo>
                  <a:lnTo>
                    <a:pt x="217166" y="308901"/>
                  </a:lnTo>
                  <a:lnTo>
                    <a:pt x="209951" y="362667"/>
                  </a:lnTo>
                  <a:lnTo>
                    <a:pt x="201575" y="420192"/>
                  </a:lnTo>
                  <a:lnTo>
                    <a:pt x="198573" y="456214"/>
                  </a:lnTo>
                  <a:lnTo>
                    <a:pt x="189014" y="396417"/>
                  </a:lnTo>
                  <a:lnTo>
                    <a:pt x="178213" y="347914"/>
                  </a:lnTo>
                  <a:lnTo>
                    <a:pt x="159545" y="315475"/>
                  </a:lnTo>
                  <a:lnTo>
                    <a:pt x="141920" y="294629"/>
                  </a:lnTo>
                  <a:lnTo>
                    <a:pt x="129967" y="288836"/>
                  </a:lnTo>
                  <a:lnTo>
                    <a:pt x="101089" y="285519"/>
                  </a:lnTo>
                  <a:lnTo>
                    <a:pt x="88708" y="288612"/>
                  </a:lnTo>
                  <a:lnTo>
                    <a:pt x="60105" y="308562"/>
                  </a:lnTo>
                  <a:lnTo>
                    <a:pt x="22252" y="349484"/>
                  </a:lnTo>
                  <a:lnTo>
                    <a:pt x="6490" y="385220"/>
                  </a:lnTo>
                  <a:lnTo>
                    <a:pt x="0" y="442212"/>
                  </a:lnTo>
                  <a:lnTo>
                    <a:pt x="7840" y="481198"/>
                  </a:lnTo>
                  <a:lnTo>
                    <a:pt x="24193" y="515682"/>
                  </a:lnTo>
                  <a:lnTo>
                    <a:pt x="47059" y="542707"/>
                  </a:lnTo>
                  <a:lnTo>
                    <a:pt x="60877" y="550148"/>
                  </a:lnTo>
                  <a:lnTo>
                    <a:pt x="91829" y="555296"/>
                  </a:lnTo>
                  <a:lnTo>
                    <a:pt x="125082" y="547445"/>
                  </a:lnTo>
                  <a:lnTo>
                    <a:pt x="176251" y="5264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884808" y="4990508"/>
              <a:ext cx="166910" cy="290723"/>
            </a:xfrm>
            <a:custGeom>
              <a:avLst/>
              <a:gdLst/>
              <a:ahLst/>
              <a:cxnLst/>
              <a:rect l="0" t="0" r="0" b="0"/>
              <a:pathLst>
                <a:path w="166910" h="290723">
                  <a:moveTo>
                    <a:pt x="0" y="63171"/>
                  </a:moveTo>
                  <a:lnTo>
                    <a:pt x="3120" y="105863"/>
                  </a:lnTo>
                  <a:lnTo>
                    <a:pt x="14655" y="164280"/>
                  </a:lnTo>
                  <a:lnTo>
                    <a:pt x="29368" y="226600"/>
                  </a:lnTo>
                  <a:lnTo>
                    <a:pt x="40739" y="255519"/>
                  </a:lnTo>
                  <a:lnTo>
                    <a:pt x="59830" y="277731"/>
                  </a:lnTo>
                  <a:lnTo>
                    <a:pt x="71473" y="286929"/>
                  </a:lnTo>
                  <a:lnTo>
                    <a:pt x="82744" y="290722"/>
                  </a:lnTo>
                  <a:lnTo>
                    <a:pt x="104625" y="288697"/>
                  </a:lnTo>
                  <a:lnTo>
                    <a:pt x="122930" y="273759"/>
                  </a:lnTo>
                  <a:lnTo>
                    <a:pt x="137694" y="251522"/>
                  </a:lnTo>
                  <a:lnTo>
                    <a:pt x="160621" y="190977"/>
                  </a:lnTo>
                  <a:lnTo>
                    <a:pt x="166909" y="139283"/>
                  </a:lnTo>
                  <a:lnTo>
                    <a:pt x="165031" y="80892"/>
                  </a:lnTo>
                  <a:lnTo>
                    <a:pt x="153793" y="36836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105907" y="5032622"/>
              <a:ext cx="237355" cy="259701"/>
            </a:xfrm>
            <a:custGeom>
              <a:avLst/>
              <a:gdLst/>
              <a:ahLst/>
              <a:cxnLst/>
              <a:rect l="0" t="0" r="0" b="0"/>
              <a:pathLst>
                <a:path w="237355" h="259701">
                  <a:moveTo>
                    <a:pt x="221098" y="0"/>
                  </a:moveTo>
                  <a:lnTo>
                    <a:pt x="169048" y="3119"/>
                  </a:lnTo>
                  <a:lnTo>
                    <a:pt x="112869" y="11453"/>
                  </a:lnTo>
                  <a:lnTo>
                    <a:pt x="77070" y="19128"/>
                  </a:lnTo>
                  <a:lnTo>
                    <a:pt x="53361" y="30338"/>
                  </a:lnTo>
                  <a:lnTo>
                    <a:pt x="49612" y="36603"/>
                  </a:lnTo>
                  <a:lnTo>
                    <a:pt x="50622" y="43119"/>
                  </a:lnTo>
                  <a:lnTo>
                    <a:pt x="54805" y="49803"/>
                  </a:lnTo>
                  <a:lnTo>
                    <a:pt x="108442" y="77342"/>
                  </a:lnTo>
                  <a:lnTo>
                    <a:pt x="167485" y="112321"/>
                  </a:lnTo>
                  <a:lnTo>
                    <a:pt x="225952" y="154420"/>
                  </a:lnTo>
                  <a:lnTo>
                    <a:pt x="234954" y="177815"/>
                  </a:lnTo>
                  <a:lnTo>
                    <a:pt x="237354" y="192243"/>
                  </a:lnTo>
                  <a:lnTo>
                    <a:pt x="235445" y="205371"/>
                  </a:lnTo>
                  <a:lnTo>
                    <a:pt x="223965" y="229317"/>
                  </a:lnTo>
                  <a:lnTo>
                    <a:pt x="204045" y="245418"/>
                  </a:lnTo>
                  <a:lnTo>
                    <a:pt x="179594" y="255304"/>
                  </a:lnTo>
                  <a:lnTo>
                    <a:pt x="139520" y="259700"/>
                  </a:lnTo>
                  <a:lnTo>
                    <a:pt x="87178" y="251297"/>
                  </a:lnTo>
                  <a:lnTo>
                    <a:pt x="31518" y="232783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495461" y="4874694"/>
              <a:ext cx="44777" cy="442198"/>
            </a:xfrm>
            <a:custGeom>
              <a:avLst/>
              <a:gdLst/>
              <a:ahLst/>
              <a:cxnLst/>
              <a:rect l="0" t="0" r="0" b="0"/>
              <a:pathLst>
                <a:path w="44777" h="442198">
                  <a:moveTo>
                    <a:pt x="21057" y="0"/>
                  </a:moveTo>
                  <a:lnTo>
                    <a:pt x="32236" y="11179"/>
                  </a:lnTo>
                  <a:lnTo>
                    <a:pt x="44776" y="40487"/>
                  </a:lnTo>
                  <a:lnTo>
                    <a:pt x="43853" y="92313"/>
                  </a:lnTo>
                  <a:lnTo>
                    <a:pt x="39338" y="150729"/>
                  </a:lnTo>
                  <a:lnTo>
                    <a:pt x="30763" y="201029"/>
                  </a:lnTo>
                  <a:lnTo>
                    <a:pt x="23933" y="249857"/>
                  </a:lnTo>
                  <a:lnTo>
                    <a:pt x="16036" y="308278"/>
                  </a:lnTo>
                  <a:lnTo>
                    <a:pt x="4381" y="366048"/>
                  </a:lnTo>
                  <a:lnTo>
                    <a:pt x="866" y="420093"/>
                  </a:lnTo>
                  <a:lnTo>
                    <a:pt x="0" y="442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337534" y="5008356"/>
              <a:ext cx="515897" cy="250465"/>
            </a:xfrm>
            <a:custGeom>
              <a:avLst/>
              <a:gdLst/>
              <a:ahLst/>
              <a:cxnLst/>
              <a:rect l="0" t="0" r="0" b="0"/>
              <a:pathLst>
                <a:path w="515897" h="250465">
                  <a:moveTo>
                    <a:pt x="0" y="13737"/>
                  </a:moveTo>
                  <a:lnTo>
                    <a:pt x="58617" y="28392"/>
                  </a:lnTo>
                  <a:lnTo>
                    <a:pt x="115764" y="38487"/>
                  </a:lnTo>
                  <a:lnTo>
                    <a:pt x="167791" y="48887"/>
                  </a:lnTo>
                  <a:lnTo>
                    <a:pt x="227293" y="62881"/>
                  </a:lnTo>
                  <a:lnTo>
                    <a:pt x="280987" y="80030"/>
                  </a:lnTo>
                  <a:lnTo>
                    <a:pt x="320146" y="105601"/>
                  </a:lnTo>
                  <a:lnTo>
                    <a:pt x="343122" y="131813"/>
                  </a:lnTo>
                  <a:lnTo>
                    <a:pt x="359159" y="172985"/>
                  </a:lnTo>
                  <a:lnTo>
                    <a:pt x="361227" y="199158"/>
                  </a:lnTo>
                  <a:lnTo>
                    <a:pt x="357077" y="222489"/>
                  </a:lnTo>
                  <a:lnTo>
                    <a:pt x="347434" y="244556"/>
                  </a:lnTo>
                  <a:lnTo>
                    <a:pt x="341587" y="249505"/>
                  </a:lnTo>
                  <a:lnTo>
                    <a:pt x="335349" y="250464"/>
                  </a:lnTo>
                  <a:lnTo>
                    <a:pt x="328851" y="248765"/>
                  </a:lnTo>
                  <a:lnTo>
                    <a:pt x="324519" y="242952"/>
                  </a:lnTo>
                  <a:lnTo>
                    <a:pt x="318422" y="212414"/>
                  </a:lnTo>
                  <a:lnTo>
                    <a:pt x="319482" y="163293"/>
                  </a:lnTo>
                  <a:lnTo>
                    <a:pt x="341115" y="100372"/>
                  </a:lnTo>
                  <a:lnTo>
                    <a:pt x="360532" y="51344"/>
                  </a:lnTo>
                  <a:lnTo>
                    <a:pt x="386551" y="18436"/>
                  </a:lnTo>
                  <a:lnTo>
                    <a:pt x="418430" y="2132"/>
                  </a:lnTo>
                  <a:lnTo>
                    <a:pt x="444112" y="0"/>
                  </a:lnTo>
                  <a:lnTo>
                    <a:pt x="505781" y="11260"/>
                  </a:lnTo>
                  <a:lnTo>
                    <a:pt x="515896" y="137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969244" y="5148435"/>
              <a:ext cx="10529" cy="136872"/>
            </a:xfrm>
            <a:custGeom>
              <a:avLst/>
              <a:gdLst/>
              <a:ahLst/>
              <a:cxnLst/>
              <a:rect l="0" t="0" r="0" b="0"/>
              <a:pathLst>
                <a:path w="10529" h="136872">
                  <a:moveTo>
                    <a:pt x="10528" y="0"/>
                  </a:moveTo>
                  <a:lnTo>
                    <a:pt x="3293" y="27556"/>
                  </a:lnTo>
                  <a:lnTo>
                    <a:pt x="650" y="83779"/>
                  </a:lnTo>
                  <a:lnTo>
                    <a:pt x="0" y="136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969244" y="4927337"/>
              <a:ext cx="10529" cy="10530"/>
            </a:xfrm>
            <a:custGeom>
              <a:avLst/>
              <a:gdLst/>
              <a:ahLst/>
              <a:cxnLst/>
              <a:rect l="0" t="0" r="0" b="0"/>
              <a:pathLst>
                <a:path w="10529" h="10530">
                  <a:moveTo>
                    <a:pt x="0" y="0"/>
                  </a:moveTo>
                  <a:lnTo>
                    <a:pt x="10528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099651" y="5049227"/>
              <a:ext cx="248619" cy="299251"/>
            </a:xfrm>
            <a:custGeom>
              <a:avLst/>
              <a:gdLst/>
              <a:ahLst/>
              <a:cxnLst/>
              <a:rect l="0" t="0" r="0" b="0"/>
              <a:pathLst>
                <a:path w="248619" h="299251">
                  <a:moveTo>
                    <a:pt x="164391" y="88680"/>
                  </a:moveTo>
                  <a:lnTo>
                    <a:pt x="169980" y="71912"/>
                  </a:lnTo>
                  <a:lnTo>
                    <a:pt x="169604" y="54321"/>
                  </a:lnTo>
                  <a:lnTo>
                    <a:pt x="164368" y="34805"/>
                  </a:lnTo>
                  <a:lnTo>
                    <a:pt x="154242" y="14433"/>
                  </a:lnTo>
                  <a:lnTo>
                    <a:pt x="144757" y="7596"/>
                  </a:lnTo>
                  <a:lnTo>
                    <a:pt x="118620" y="0"/>
                  </a:lnTo>
                  <a:lnTo>
                    <a:pt x="93745" y="2863"/>
                  </a:lnTo>
                  <a:lnTo>
                    <a:pt x="69822" y="14274"/>
                  </a:lnTo>
                  <a:lnTo>
                    <a:pt x="33555" y="45837"/>
                  </a:lnTo>
                  <a:lnTo>
                    <a:pt x="13841" y="79105"/>
                  </a:lnTo>
                  <a:lnTo>
                    <a:pt x="1760" y="120418"/>
                  </a:lnTo>
                  <a:lnTo>
                    <a:pt x="0" y="173733"/>
                  </a:lnTo>
                  <a:lnTo>
                    <a:pt x="7880" y="205250"/>
                  </a:lnTo>
                  <a:lnTo>
                    <a:pt x="15597" y="216696"/>
                  </a:lnTo>
                  <a:lnTo>
                    <a:pt x="36649" y="232534"/>
                  </a:lnTo>
                  <a:lnTo>
                    <a:pt x="48814" y="234885"/>
                  </a:lnTo>
                  <a:lnTo>
                    <a:pt x="74809" y="231259"/>
                  </a:lnTo>
                  <a:lnTo>
                    <a:pt x="95720" y="218729"/>
                  </a:lnTo>
                  <a:lnTo>
                    <a:pt x="111644" y="201462"/>
                  </a:lnTo>
                  <a:lnTo>
                    <a:pt x="146434" y="139886"/>
                  </a:lnTo>
                  <a:lnTo>
                    <a:pt x="167384" y="79580"/>
                  </a:lnTo>
                  <a:lnTo>
                    <a:pt x="173431" y="38443"/>
                  </a:lnTo>
                  <a:lnTo>
                    <a:pt x="175958" y="97913"/>
                  </a:lnTo>
                  <a:lnTo>
                    <a:pt x="189556" y="160591"/>
                  </a:lnTo>
                  <a:lnTo>
                    <a:pt x="209703" y="223119"/>
                  </a:lnTo>
                  <a:lnTo>
                    <a:pt x="239681" y="281599"/>
                  </a:lnTo>
                  <a:lnTo>
                    <a:pt x="248618" y="2992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421969" y="4853637"/>
              <a:ext cx="63172" cy="494841"/>
            </a:xfrm>
            <a:custGeom>
              <a:avLst/>
              <a:gdLst/>
              <a:ahLst/>
              <a:cxnLst/>
              <a:rect l="0" t="0" r="0" b="0"/>
              <a:pathLst>
                <a:path w="63172" h="494841">
                  <a:moveTo>
                    <a:pt x="0" y="0"/>
                  </a:moveTo>
                  <a:lnTo>
                    <a:pt x="5589" y="62093"/>
                  </a:lnTo>
                  <a:lnTo>
                    <a:pt x="9553" y="114648"/>
                  </a:lnTo>
                  <a:lnTo>
                    <a:pt x="11410" y="164342"/>
                  </a:lnTo>
                  <a:lnTo>
                    <a:pt x="17679" y="221830"/>
                  </a:lnTo>
                  <a:lnTo>
                    <a:pt x="21226" y="276427"/>
                  </a:lnTo>
                  <a:lnTo>
                    <a:pt x="27996" y="329649"/>
                  </a:lnTo>
                  <a:lnTo>
                    <a:pt x="31692" y="380124"/>
                  </a:lnTo>
                  <a:lnTo>
                    <a:pt x="42828" y="436045"/>
                  </a:lnTo>
                  <a:lnTo>
                    <a:pt x="52854" y="473130"/>
                  </a:lnTo>
                  <a:lnTo>
                    <a:pt x="63171" y="4948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643067" y="5053679"/>
              <a:ext cx="10530" cy="294799"/>
            </a:xfrm>
            <a:custGeom>
              <a:avLst/>
              <a:gdLst/>
              <a:ahLst/>
              <a:cxnLst/>
              <a:rect l="0" t="0" r="0" b="0"/>
              <a:pathLst>
                <a:path w="10530" h="294799">
                  <a:moveTo>
                    <a:pt x="0" y="0"/>
                  </a:moveTo>
                  <a:lnTo>
                    <a:pt x="0" y="58617"/>
                  </a:lnTo>
                  <a:lnTo>
                    <a:pt x="0" y="115764"/>
                  </a:lnTo>
                  <a:lnTo>
                    <a:pt x="0" y="161025"/>
                  </a:lnTo>
                  <a:lnTo>
                    <a:pt x="1170" y="206097"/>
                  </a:lnTo>
                  <a:lnTo>
                    <a:pt x="7236" y="259677"/>
                  </a:lnTo>
                  <a:lnTo>
                    <a:pt x="10529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600954" y="4958923"/>
              <a:ext cx="63172" cy="21057"/>
            </a:xfrm>
            <a:custGeom>
              <a:avLst/>
              <a:gdLst/>
              <a:ahLst/>
              <a:cxnLst/>
              <a:rect l="0" t="0" r="0" b="0"/>
              <a:pathLst>
                <a:path w="63172" h="21057">
                  <a:moveTo>
                    <a:pt x="0" y="0"/>
                  </a:moveTo>
                  <a:lnTo>
                    <a:pt x="63171" y="210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979979" y="5032622"/>
              <a:ext cx="134052" cy="9170"/>
            </a:xfrm>
            <a:custGeom>
              <a:avLst/>
              <a:gdLst/>
              <a:ahLst/>
              <a:cxnLst/>
              <a:rect l="0" t="0" r="0" b="0"/>
              <a:pathLst>
                <a:path w="134052" h="9170">
                  <a:moveTo>
                    <a:pt x="0" y="0"/>
                  </a:moveTo>
                  <a:lnTo>
                    <a:pt x="49263" y="1170"/>
                  </a:lnTo>
                  <a:lnTo>
                    <a:pt x="99345" y="7235"/>
                  </a:lnTo>
                  <a:lnTo>
                    <a:pt x="133841" y="9065"/>
                  </a:lnTo>
                  <a:lnTo>
                    <a:pt x="134051" y="91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877281" y="5071370"/>
              <a:ext cx="258957" cy="245301"/>
            </a:xfrm>
            <a:custGeom>
              <a:avLst/>
              <a:gdLst/>
              <a:ahLst/>
              <a:cxnLst/>
              <a:rect l="0" t="0" r="0" b="0"/>
              <a:pathLst>
                <a:path w="258957" h="245301">
                  <a:moveTo>
                    <a:pt x="226961" y="0"/>
                  </a:moveTo>
                  <a:lnTo>
                    <a:pt x="222879" y="2826"/>
                  </a:lnTo>
                  <a:lnTo>
                    <a:pt x="168812" y="31336"/>
                  </a:lnTo>
                  <a:lnTo>
                    <a:pt x="117101" y="59497"/>
                  </a:lnTo>
                  <a:lnTo>
                    <a:pt x="61095" y="94610"/>
                  </a:lnTo>
                  <a:lnTo>
                    <a:pt x="11129" y="141160"/>
                  </a:lnTo>
                  <a:lnTo>
                    <a:pt x="3047" y="151381"/>
                  </a:lnTo>
                  <a:lnTo>
                    <a:pt x="0" y="161704"/>
                  </a:lnTo>
                  <a:lnTo>
                    <a:pt x="2852" y="182533"/>
                  </a:lnTo>
                  <a:lnTo>
                    <a:pt x="21278" y="200369"/>
                  </a:lnTo>
                  <a:lnTo>
                    <a:pt x="75177" y="225294"/>
                  </a:lnTo>
                  <a:lnTo>
                    <a:pt x="130884" y="234247"/>
                  </a:lnTo>
                  <a:lnTo>
                    <a:pt x="186948" y="242947"/>
                  </a:lnTo>
                  <a:lnTo>
                    <a:pt x="243083" y="245013"/>
                  </a:lnTo>
                  <a:lnTo>
                    <a:pt x="258956" y="245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329566" y="4432498"/>
            <a:ext cx="3796025" cy="1616140"/>
            <a:chOff x="5329566" y="4432498"/>
            <a:chExt cx="3796025" cy="1616140"/>
          </a:xfrm>
        </p:grpSpPr>
        <p:sp>
          <p:nvSpPr>
            <p:cNvPr id="50" name="Freeform 49"/>
            <p:cNvSpPr/>
            <p:nvPr/>
          </p:nvSpPr>
          <p:spPr>
            <a:xfrm>
              <a:off x="5329566" y="5061277"/>
              <a:ext cx="229482" cy="303802"/>
            </a:xfrm>
            <a:custGeom>
              <a:avLst/>
              <a:gdLst/>
              <a:ahLst/>
              <a:cxnLst/>
              <a:rect l="0" t="0" r="0" b="0"/>
              <a:pathLst>
                <a:path w="229482" h="303802">
                  <a:moveTo>
                    <a:pt x="29439" y="87158"/>
                  </a:moveTo>
                  <a:lnTo>
                    <a:pt x="64337" y="116467"/>
                  </a:lnTo>
                  <a:lnTo>
                    <a:pt x="93592" y="131067"/>
                  </a:lnTo>
                  <a:lnTo>
                    <a:pt x="114103" y="132800"/>
                  </a:lnTo>
                  <a:lnTo>
                    <a:pt x="155867" y="124380"/>
                  </a:lnTo>
                  <a:lnTo>
                    <a:pt x="187392" y="109235"/>
                  </a:lnTo>
                  <a:lnTo>
                    <a:pt x="202196" y="93461"/>
                  </a:lnTo>
                  <a:lnTo>
                    <a:pt x="211505" y="73582"/>
                  </a:lnTo>
                  <a:lnTo>
                    <a:pt x="215642" y="49149"/>
                  </a:lnTo>
                  <a:lnTo>
                    <a:pt x="211242" y="28932"/>
                  </a:lnTo>
                  <a:lnTo>
                    <a:pt x="206793" y="20264"/>
                  </a:lnTo>
                  <a:lnTo>
                    <a:pt x="192491" y="7515"/>
                  </a:lnTo>
                  <a:lnTo>
                    <a:pt x="183764" y="2477"/>
                  </a:lnTo>
                  <a:lnTo>
                    <a:pt x="161589" y="0"/>
                  </a:lnTo>
                  <a:lnTo>
                    <a:pt x="134966" y="5137"/>
                  </a:lnTo>
                  <a:lnTo>
                    <a:pt x="79573" y="33912"/>
                  </a:lnTo>
                  <a:lnTo>
                    <a:pt x="45062" y="62473"/>
                  </a:lnTo>
                  <a:lnTo>
                    <a:pt x="28479" y="89203"/>
                  </a:lnTo>
                  <a:lnTo>
                    <a:pt x="5097" y="150509"/>
                  </a:lnTo>
                  <a:lnTo>
                    <a:pt x="0" y="198736"/>
                  </a:lnTo>
                  <a:lnTo>
                    <a:pt x="4079" y="240711"/>
                  </a:lnTo>
                  <a:lnTo>
                    <a:pt x="12709" y="261079"/>
                  </a:lnTo>
                  <a:lnTo>
                    <a:pt x="18286" y="269786"/>
                  </a:lnTo>
                  <a:lnTo>
                    <a:pt x="48491" y="293218"/>
                  </a:lnTo>
                  <a:lnTo>
                    <a:pt x="92666" y="303801"/>
                  </a:lnTo>
                  <a:lnTo>
                    <a:pt x="148389" y="290169"/>
                  </a:lnTo>
                  <a:lnTo>
                    <a:pt x="196478" y="262526"/>
                  </a:lnTo>
                  <a:lnTo>
                    <a:pt x="229481" y="2345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702284" y="4843109"/>
              <a:ext cx="277904" cy="404990"/>
            </a:xfrm>
            <a:custGeom>
              <a:avLst/>
              <a:gdLst/>
              <a:ahLst/>
              <a:cxnLst/>
              <a:rect l="0" t="0" r="0" b="0"/>
              <a:pathLst>
                <a:path w="277904" h="404990">
                  <a:moveTo>
                    <a:pt x="277903" y="0"/>
                  </a:moveTo>
                  <a:lnTo>
                    <a:pt x="277903" y="48931"/>
                  </a:lnTo>
                  <a:lnTo>
                    <a:pt x="272313" y="102472"/>
                  </a:lnTo>
                  <a:lnTo>
                    <a:pt x="267180" y="158758"/>
                  </a:lnTo>
                  <a:lnTo>
                    <a:pt x="260428" y="220825"/>
                  </a:lnTo>
                  <a:lnTo>
                    <a:pt x="257907" y="283018"/>
                  </a:lnTo>
                  <a:lnTo>
                    <a:pt x="255990" y="329652"/>
                  </a:lnTo>
                  <a:lnTo>
                    <a:pt x="253936" y="332072"/>
                  </a:lnTo>
                  <a:lnTo>
                    <a:pt x="251396" y="330176"/>
                  </a:lnTo>
                  <a:lnTo>
                    <a:pt x="232109" y="268100"/>
                  </a:lnTo>
                  <a:lnTo>
                    <a:pt x="218946" y="247447"/>
                  </a:lnTo>
                  <a:lnTo>
                    <a:pt x="201397" y="231639"/>
                  </a:lnTo>
                  <a:lnTo>
                    <a:pt x="181899" y="220714"/>
                  </a:lnTo>
                  <a:lnTo>
                    <a:pt x="161535" y="218198"/>
                  </a:lnTo>
                  <a:lnTo>
                    <a:pt x="119866" y="226115"/>
                  </a:lnTo>
                  <a:lnTo>
                    <a:pt x="58985" y="253807"/>
                  </a:lnTo>
                  <a:lnTo>
                    <a:pt x="36716" y="269561"/>
                  </a:lnTo>
                  <a:lnTo>
                    <a:pt x="15121" y="292160"/>
                  </a:lnTo>
                  <a:lnTo>
                    <a:pt x="3184" y="317802"/>
                  </a:lnTo>
                  <a:lnTo>
                    <a:pt x="0" y="331191"/>
                  </a:lnTo>
                  <a:lnTo>
                    <a:pt x="2703" y="355426"/>
                  </a:lnTo>
                  <a:lnTo>
                    <a:pt x="12872" y="376726"/>
                  </a:lnTo>
                  <a:lnTo>
                    <a:pt x="29090" y="393991"/>
                  </a:lnTo>
                  <a:lnTo>
                    <a:pt x="54236" y="403225"/>
                  </a:lnTo>
                  <a:lnTo>
                    <a:pt x="82569" y="404989"/>
                  </a:lnTo>
                  <a:lnTo>
                    <a:pt x="145855" y="386460"/>
                  </a:lnTo>
                  <a:lnTo>
                    <a:pt x="172618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222342" y="4811523"/>
              <a:ext cx="357971" cy="231628"/>
            </a:xfrm>
            <a:custGeom>
              <a:avLst/>
              <a:gdLst/>
              <a:ahLst/>
              <a:cxnLst/>
              <a:rect l="0" t="0" r="0" b="0"/>
              <a:pathLst>
                <a:path w="357971" h="231628">
                  <a:moveTo>
                    <a:pt x="0" y="231627"/>
                  </a:moveTo>
                  <a:lnTo>
                    <a:pt x="5589" y="214860"/>
                  </a:lnTo>
                  <a:lnTo>
                    <a:pt x="57534" y="162969"/>
                  </a:lnTo>
                  <a:lnTo>
                    <a:pt x="116244" y="119458"/>
                  </a:lnTo>
                  <a:lnTo>
                    <a:pt x="179022" y="77221"/>
                  </a:lnTo>
                  <a:lnTo>
                    <a:pt x="242159" y="40686"/>
                  </a:lnTo>
                  <a:lnTo>
                    <a:pt x="305327" y="17731"/>
                  </a:lnTo>
                  <a:lnTo>
                    <a:pt x="3579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264456" y="5201078"/>
              <a:ext cx="410613" cy="252685"/>
            </a:xfrm>
            <a:custGeom>
              <a:avLst/>
              <a:gdLst/>
              <a:ahLst/>
              <a:cxnLst/>
              <a:rect l="0" t="0" r="0" b="0"/>
              <a:pathLst>
                <a:path w="410613" h="252685">
                  <a:moveTo>
                    <a:pt x="0" y="0"/>
                  </a:moveTo>
                  <a:lnTo>
                    <a:pt x="0" y="27946"/>
                  </a:lnTo>
                  <a:lnTo>
                    <a:pt x="9359" y="51025"/>
                  </a:lnTo>
                  <a:lnTo>
                    <a:pt x="38374" y="88848"/>
                  </a:lnTo>
                  <a:lnTo>
                    <a:pt x="91851" y="126084"/>
                  </a:lnTo>
                  <a:lnTo>
                    <a:pt x="152501" y="154064"/>
                  </a:lnTo>
                  <a:lnTo>
                    <a:pt x="209856" y="174966"/>
                  </a:lnTo>
                  <a:lnTo>
                    <a:pt x="263118" y="198544"/>
                  </a:lnTo>
                  <a:lnTo>
                    <a:pt x="319779" y="217770"/>
                  </a:lnTo>
                  <a:lnTo>
                    <a:pt x="378156" y="244071"/>
                  </a:lnTo>
                  <a:lnTo>
                    <a:pt x="410612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751888" y="4706239"/>
              <a:ext cx="17937" cy="126343"/>
            </a:xfrm>
            <a:custGeom>
              <a:avLst/>
              <a:gdLst/>
              <a:ahLst/>
              <a:cxnLst/>
              <a:rect l="0" t="0" r="0" b="0"/>
              <a:pathLst>
                <a:path w="17937" h="126343">
                  <a:moveTo>
                    <a:pt x="17936" y="0"/>
                  </a:moveTo>
                  <a:lnTo>
                    <a:pt x="6758" y="11178"/>
                  </a:lnTo>
                  <a:lnTo>
                    <a:pt x="1270" y="29144"/>
                  </a:lnTo>
                  <a:lnTo>
                    <a:pt x="0" y="52727"/>
                  </a:lnTo>
                  <a:lnTo>
                    <a:pt x="5598" y="99755"/>
                  </a:lnTo>
                  <a:lnTo>
                    <a:pt x="7408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811938" y="4612864"/>
              <a:ext cx="550033" cy="325003"/>
            </a:xfrm>
            <a:custGeom>
              <a:avLst/>
              <a:gdLst/>
              <a:ahLst/>
              <a:cxnLst/>
              <a:rect l="0" t="0" r="0" b="0"/>
              <a:pathLst>
                <a:path w="550033" h="325003">
                  <a:moveTo>
                    <a:pt x="0" y="325002"/>
                  </a:moveTo>
                  <a:lnTo>
                    <a:pt x="17959" y="263891"/>
                  </a:lnTo>
                  <a:lnTo>
                    <a:pt x="31667" y="213884"/>
                  </a:lnTo>
                  <a:lnTo>
                    <a:pt x="45258" y="171585"/>
                  </a:lnTo>
                  <a:lnTo>
                    <a:pt x="70811" y="131440"/>
                  </a:lnTo>
                  <a:lnTo>
                    <a:pt x="76453" y="129280"/>
                  </a:lnTo>
                  <a:lnTo>
                    <a:pt x="81385" y="131350"/>
                  </a:lnTo>
                  <a:lnTo>
                    <a:pt x="91153" y="145348"/>
                  </a:lnTo>
                  <a:lnTo>
                    <a:pt x="116488" y="201993"/>
                  </a:lnTo>
                  <a:lnTo>
                    <a:pt x="137070" y="242931"/>
                  </a:lnTo>
                  <a:lnTo>
                    <a:pt x="164987" y="277725"/>
                  </a:lnTo>
                  <a:lnTo>
                    <a:pt x="173162" y="281785"/>
                  </a:lnTo>
                  <a:lnTo>
                    <a:pt x="191604" y="283177"/>
                  </a:lnTo>
                  <a:lnTo>
                    <a:pt x="199096" y="279571"/>
                  </a:lnTo>
                  <a:lnTo>
                    <a:pt x="210540" y="266206"/>
                  </a:lnTo>
                  <a:lnTo>
                    <a:pt x="227418" y="211049"/>
                  </a:lnTo>
                  <a:lnTo>
                    <a:pt x="238439" y="155147"/>
                  </a:lnTo>
                  <a:lnTo>
                    <a:pt x="245573" y="118879"/>
                  </a:lnTo>
                  <a:lnTo>
                    <a:pt x="250284" y="109208"/>
                  </a:lnTo>
                  <a:lnTo>
                    <a:pt x="255763" y="105100"/>
                  </a:lnTo>
                  <a:lnTo>
                    <a:pt x="261756" y="104701"/>
                  </a:lnTo>
                  <a:lnTo>
                    <a:pt x="277773" y="113616"/>
                  </a:lnTo>
                  <a:lnTo>
                    <a:pt x="328933" y="153354"/>
                  </a:lnTo>
                  <a:lnTo>
                    <a:pt x="350913" y="160976"/>
                  </a:lnTo>
                  <a:lnTo>
                    <a:pt x="380180" y="164364"/>
                  </a:lnTo>
                  <a:lnTo>
                    <a:pt x="423951" y="155093"/>
                  </a:lnTo>
                  <a:lnTo>
                    <a:pt x="478324" y="123763"/>
                  </a:lnTo>
                  <a:lnTo>
                    <a:pt x="527254" y="75482"/>
                  </a:lnTo>
                  <a:lnTo>
                    <a:pt x="547078" y="41670"/>
                  </a:lnTo>
                  <a:lnTo>
                    <a:pt x="550032" y="20092"/>
                  </a:lnTo>
                  <a:lnTo>
                    <a:pt x="549182" y="9424"/>
                  </a:lnTo>
                  <a:lnTo>
                    <a:pt x="542766" y="3483"/>
                  </a:lnTo>
                  <a:lnTo>
                    <a:pt x="520039" y="0"/>
                  </a:lnTo>
                  <a:lnTo>
                    <a:pt x="474360" y="15795"/>
                  </a:lnTo>
                  <a:lnTo>
                    <a:pt x="440548" y="37113"/>
                  </a:lnTo>
                  <a:lnTo>
                    <a:pt x="393535" y="93981"/>
                  </a:lnTo>
                  <a:lnTo>
                    <a:pt x="365646" y="156599"/>
                  </a:lnTo>
                  <a:lnTo>
                    <a:pt x="365832" y="193736"/>
                  </a:lnTo>
                  <a:lnTo>
                    <a:pt x="376672" y="214409"/>
                  </a:lnTo>
                  <a:lnTo>
                    <a:pt x="384475" y="223197"/>
                  </a:lnTo>
                  <a:lnTo>
                    <a:pt x="408744" y="236081"/>
                  </a:lnTo>
                  <a:lnTo>
                    <a:pt x="423404" y="241155"/>
                  </a:lnTo>
                  <a:lnTo>
                    <a:pt x="455292" y="240553"/>
                  </a:lnTo>
                  <a:lnTo>
                    <a:pt x="517833" y="221103"/>
                  </a:lnTo>
                  <a:lnTo>
                    <a:pt x="547482" y="2091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393297" y="4613616"/>
              <a:ext cx="281979" cy="221832"/>
            </a:xfrm>
            <a:custGeom>
              <a:avLst/>
              <a:gdLst/>
              <a:ahLst/>
              <a:cxnLst/>
              <a:rect l="0" t="0" r="0" b="0"/>
              <a:pathLst>
                <a:path w="281979" h="221832">
                  <a:moveTo>
                    <a:pt x="176693" y="39980"/>
                  </a:moveTo>
                  <a:lnTo>
                    <a:pt x="159925" y="28802"/>
                  </a:lnTo>
                  <a:lnTo>
                    <a:pt x="150306" y="27848"/>
                  </a:lnTo>
                  <a:lnTo>
                    <a:pt x="127141" y="33029"/>
                  </a:lnTo>
                  <a:lnTo>
                    <a:pt x="87791" y="54688"/>
                  </a:lnTo>
                  <a:lnTo>
                    <a:pt x="33933" y="108457"/>
                  </a:lnTo>
                  <a:lnTo>
                    <a:pt x="13356" y="146313"/>
                  </a:lnTo>
                  <a:lnTo>
                    <a:pt x="2865" y="178331"/>
                  </a:lnTo>
                  <a:lnTo>
                    <a:pt x="0" y="203635"/>
                  </a:lnTo>
                  <a:lnTo>
                    <a:pt x="3915" y="212254"/>
                  </a:lnTo>
                  <a:lnTo>
                    <a:pt x="11205" y="218001"/>
                  </a:lnTo>
                  <a:lnTo>
                    <a:pt x="20744" y="221831"/>
                  </a:lnTo>
                  <a:lnTo>
                    <a:pt x="30613" y="220876"/>
                  </a:lnTo>
                  <a:lnTo>
                    <a:pt x="50937" y="210455"/>
                  </a:lnTo>
                  <a:lnTo>
                    <a:pt x="99951" y="148535"/>
                  </a:lnTo>
                  <a:lnTo>
                    <a:pt x="137688" y="93053"/>
                  </a:lnTo>
                  <a:lnTo>
                    <a:pt x="167541" y="40037"/>
                  </a:lnTo>
                  <a:lnTo>
                    <a:pt x="180951" y="0"/>
                  </a:lnTo>
                  <a:lnTo>
                    <a:pt x="177484" y="52364"/>
                  </a:lnTo>
                  <a:lnTo>
                    <a:pt x="178019" y="111013"/>
                  </a:lnTo>
                  <a:lnTo>
                    <a:pt x="186315" y="159423"/>
                  </a:lnTo>
                  <a:lnTo>
                    <a:pt x="196957" y="189382"/>
                  </a:lnTo>
                  <a:lnTo>
                    <a:pt x="205411" y="200413"/>
                  </a:lnTo>
                  <a:lnTo>
                    <a:pt x="227280" y="215789"/>
                  </a:lnTo>
                  <a:lnTo>
                    <a:pt x="238494" y="218017"/>
                  </a:lnTo>
                  <a:lnTo>
                    <a:pt x="281978" y="2084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7707333" y="4563750"/>
              <a:ext cx="218300" cy="360358"/>
            </a:xfrm>
            <a:custGeom>
              <a:avLst/>
              <a:gdLst/>
              <a:ahLst/>
              <a:cxnLst/>
              <a:rect l="0" t="0" r="0" b="0"/>
              <a:pathLst>
                <a:path w="218300" h="360358">
                  <a:moveTo>
                    <a:pt x="62698" y="47732"/>
                  </a:moveTo>
                  <a:lnTo>
                    <a:pt x="42455" y="102873"/>
                  </a:lnTo>
                  <a:lnTo>
                    <a:pt x="33354" y="159836"/>
                  </a:lnTo>
                  <a:lnTo>
                    <a:pt x="28437" y="213029"/>
                  </a:lnTo>
                  <a:lnTo>
                    <a:pt x="22136" y="263267"/>
                  </a:lnTo>
                  <a:lnTo>
                    <a:pt x="20891" y="325487"/>
                  </a:lnTo>
                  <a:lnTo>
                    <a:pt x="20721" y="355232"/>
                  </a:lnTo>
                  <a:lnTo>
                    <a:pt x="19505" y="360357"/>
                  </a:lnTo>
                  <a:lnTo>
                    <a:pt x="17526" y="359094"/>
                  </a:lnTo>
                  <a:lnTo>
                    <a:pt x="15035" y="353572"/>
                  </a:lnTo>
                  <a:lnTo>
                    <a:pt x="9870" y="296618"/>
                  </a:lnTo>
                  <a:lnTo>
                    <a:pt x="1917" y="237881"/>
                  </a:lnTo>
                  <a:lnTo>
                    <a:pt x="0" y="181219"/>
                  </a:lnTo>
                  <a:lnTo>
                    <a:pt x="9196" y="129862"/>
                  </a:lnTo>
                  <a:lnTo>
                    <a:pt x="27089" y="77916"/>
                  </a:lnTo>
                  <a:lnTo>
                    <a:pt x="44533" y="46719"/>
                  </a:lnTo>
                  <a:lnTo>
                    <a:pt x="79673" y="14027"/>
                  </a:lnTo>
                  <a:lnTo>
                    <a:pt x="106117" y="3506"/>
                  </a:lnTo>
                  <a:lnTo>
                    <a:pt x="134638" y="0"/>
                  </a:lnTo>
                  <a:lnTo>
                    <a:pt x="166812" y="2341"/>
                  </a:lnTo>
                  <a:lnTo>
                    <a:pt x="194369" y="13520"/>
                  </a:lnTo>
                  <a:lnTo>
                    <a:pt x="206630" y="21415"/>
                  </a:lnTo>
                  <a:lnTo>
                    <a:pt x="213635" y="32527"/>
                  </a:lnTo>
                  <a:lnTo>
                    <a:pt x="218299" y="60471"/>
                  </a:lnTo>
                  <a:lnTo>
                    <a:pt x="210233" y="92389"/>
                  </a:lnTo>
                  <a:lnTo>
                    <a:pt x="185961" y="137003"/>
                  </a:lnTo>
                  <a:lnTo>
                    <a:pt x="128719" y="193725"/>
                  </a:lnTo>
                  <a:lnTo>
                    <a:pt x="111928" y="207374"/>
                  </a:lnTo>
                  <a:lnTo>
                    <a:pt x="83914" y="220466"/>
                  </a:lnTo>
                  <a:lnTo>
                    <a:pt x="52170" y="2267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7959544" y="4556577"/>
              <a:ext cx="234168" cy="196849"/>
            </a:xfrm>
            <a:custGeom>
              <a:avLst/>
              <a:gdLst/>
              <a:ahLst/>
              <a:cxnLst/>
              <a:rect l="0" t="0" r="0" b="0"/>
              <a:pathLst>
                <a:path w="234168" h="196849">
                  <a:moveTo>
                    <a:pt x="0" y="44377"/>
                  </a:moveTo>
                  <a:lnTo>
                    <a:pt x="22905" y="93307"/>
                  </a:lnTo>
                  <a:lnTo>
                    <a:pt x="43909" y="152438"/>
                  </a:lnTo>
                  <a:lnTo>
                    <a:pt x="61234" y="183889"/>
                  </a:lnTo>
                  <a:lnTo>
                    <a:pt x="70068" y="190027"/>
                  </a:lnTo>
                  <a:lnTo>
                    <a:pt x="92363" y="196848"/>
                  </a:lnTo>
                  <a:lnTo>
                    <a:pt x="117870" y="190520"/>
                  </a:lnTo>
                  <a:lnTo>
                    <a:pt x="158537" y="164107"/>
                  </a:lnTo>
                  <a:lnTo>
                    <a:pt x="210217" y="115299"/>
                  </a:lnTo>
                  <a:lnTo>
                    <a:pt x="230172" y="72294"/>
                  </a:lnTo>
                  <a:lnTo>
                    <a:pt x="234167" y="59479"/>
                  </a:lnTo>
                  <a:lnTo>
                    <a:pt x="232366" y="35881"/>
                  </a:lnTo>
                  <a:lnTo>
                    <a:pt x="228610" y="24675"/>
                  </a:lnTo>
                  <a:lnTo>
                    <a:pt x="221427" y="16034"/>
                  </a:lnTo>
                  <a:lnTo>
                    <a:pt x="200967" y="3314"/>
                  </a:lnTo>
                  <a:lnTo>
                    <a:pt x="179396" y="0"/>
                  </a:lnTo>
                  <a:lnTo>
                    <a:pt x="126397" y="10370"/>
                  </a:lnTo>
                  <a:lnTo>
                    <a:pt x="63176" y="31604"/>
                  </a:lnTo>
                  <a:lnTo>
                    <a:pt x="21057" y="549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8296456" y="4432498"/>
              <a:ext cx="270655" cy="305327"/>
            </a:xfrm>
            <a:custGeom>
              <a:avLst/>
              <a:gdLst/>
              <a:ahLst/>
              <a:cxnLst/>
              <a:rect l="0" t="0" r="0" b="0"/>
              <a:pathLst>
                <a:path w="270655" h="305327">
                  <a:moveTo>
                    <a:pt x="0" y="305326"/>
                  </a:moveTo>
                  <a:lnTo>
                    <a:pt x="3120" y="253276"/>
                  </a:lnTo>
                  <a:lnTo>
                    <a:pt x="14655" y="193789"/>
                  </a:lnTo>
                  <a:lnTo>
                    <a:pt x="24750" y="142427"/>
                  </a:lnTo>
                  <a:lnTo>
                    <a:pt x="38641" y="87405"/>
                  </a:lnTo>
                  <a:lnTo>
                    <a:pt x="45639" y="64583"/>
                  </a:lnTo>
                  <a:lnTo>
                    <a:pt x="51483" y="59433"/>
                  </a:lnTo>
                  <a:lnTo>
                    <a:pt x="58888" y="58339"/>
                  </a:lnTo>
                  <a:lnTo>
                    <a:pt x="67335" y="59949"/>
                  </a:lnTo>
                  <a:lnTo>
                    <a:pt x="86079" y="77337"/>
                  </a:lnTo>
                  <a:lnTo>
                    <a:pt x="121119" y="136159"/>
                  </a:lnTo>
                  <a:lnTo>
                    <a:pt x="151740" y="188462"/>
                  </a:lnTo>
                  <a:lnTo>
                    <a:pt x="190371" y="236402"/>
                  </a:lnTo>
                  <a:lnTo>
                    <a:pt x="200614" y="245339"/>
                  </a:lnTo>
                  <a:lnTo>
                    <a:pt x="210951" y="248957"/>
                  </a:lnTo>
                  <a:lnTo>
                    <a:pt x="231797" y="246738"/>
                  </a:lnTo>
                  <a:lnTo>
                    <a:pt x="238759" y="238191"/>
                  </a:lnTo>
                  <a:lnTo>
                    <a:pt x="253053" y="180281"/>
                  </a:lnTo>
                  <a:lnTo>
                    <a:pt x="263322" y="131015"/>
                  </a:lnTo>
                  <a:lnTo>
                    <a:pt x="270654" y="78203"/>
                  </a:lnTo>
                  <a:lnTo>
                    <a:pt x="269707" y="36039"/>
                  </a:lnTo>
                  <a:lnTo>
                    <a:pt x="2632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8631377" y="4435425"/>
              <a:ext cx="191505" cy="218172"/>
            </a:xfrm>
            <a:custGeom>
              <a:avLst/>
              <a:gdLst/>
              <a:ahLst/>
              <a:cxnLst/>
              <a:rect l="0" t="0" r="0" b="0"/>
              <a:pathLst>
                <a:path w="191505" h="218172">
                  <a:moveTo>
                    <a:pt x="138861" y="18130"/>
                  </a:moveTo>
                  <a:lnTo>
                    <a:pt x="150040" y="6951"/>
                  </a:lnTo>
                  <a:lnTo>
                    <a:pt x="148654" y="3658"/>
                  </a:lnTo>
                  <a:lnTo>
                    <a:pt x="134634" y="0"/>
                  </a:lnTo>
                  <a:lnTo>
                    <a:pt x="106024" y="3529"/>
                  </a:lnTo>
                  <a:lnTo>
                    <a:pt x="49274" y="23607"/>
                  </a:lnTo>
                  <a:lnTo>
                    <a:pt x="20276" y="36552"/>
                  </a:lnTo>
                  <a:lnTo>
                    <a:pt x="10671" y="45619"/>
                  </a:lnTo>
                  <a:lnTo>
                    <a:pt x="0" y="68171"/>
                  </a:lnTo>
                  <a:lnTo>
                    <a:pt x="664" y="78397"/>
                  </a:lnTo>
                  <a:lnTo>
                    <a:pt x="10760" y="95998"/>
                  </a:lnTo>
                  <a:lnTo>
                    <a:pt x="26945" y="108500"/>
                  </a:lnTo>
                  <a:lnTo>
                    <a:pt x="89505" y="138261"/>
                  </a:lnTo>
                  <a:lnTo>
                    <a:pt x="151002" y="172402"/>
                  </a:lnTo>
                  <a:lnTo>
                    <a:pt x="176233" y="184571"/>
                  </a:lnTo>
                  <a:lnTo>
                    <a:pt x="183663" y="191092"/>
                  </a:lnTo>
                  <a:lnTo>
                    <a:pt x="187447" y="197779"/>
                  </a:lnTo>
                  <a:lnTo>
                    <a:pt x="191504" y="218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825185" y="5211695"/>
              <a:ext cx="334195" cy="316427"/>
            </a:xfrm>
            <a:custGeom>
              <a:avLst/>
              <a:gdLst/>
              <a:ahLst/>
              <a:cxnLst/>
              <a:rect l="0" t="0" r="0" b="0"/>
              <a:pathLst>
                <a:path w="334195" h="316427">
                  <a:moveTo>
                    <a:pt x="18338" y="20969"/>
                  </a:moveTo>
                  <a:lnTo>
                    <a:pt x="29791" y="67805"/>
                  </a:lnTo>
                  <a:lnTo>
                    <a:pt x="39670" y="118294"/>
                  </a:lnTo>
                  <a:lnTo>
                    <a:pt x="47899" y="177974"/>
                  </a:lnTo>
                  <a:lnTo>
                    <a:pt x="49323" y="234385"/>
                  </a:lnTo>
                  <a:lnTo>
                    <a:pt x="44157" y="278785"/>
                  </a:lnTo>
                  <a:lnTo>
                    <a:pt x="40230" y="285263"/>
                  </a:lnTo>
                  <a:lnTo>
                    <a:pt x="35273" y="287242"/>
                  </a:lnTo>
                  <a:lnTo>
                    <a:pt x="29628" y="286222"/>
                  </a:lnTo>
                  <a:lnTo>
                    <a:pt x="24695" y="280862"/>
                  </a:lnTo>
                  <a:lnTo>
                    <a:pt x="16095" y="262429"/>
                  </a:lnTo>
                  <a:lnTo>
                    <a:pt x="10617" y="199166"/>
                  </a:lnTo>
                  <a:lnTo>
                    <a:pt x="19586" y="139876"/>
                  </a:lnTo>
                  <a:lnTo>
                    <a:pt x="29237" y="88176"/>
                  </a:lnTo>
                  <a:lnTo>
                    <a:pt x="38390" y="59027"/>
                  </a:lnTo>
                  <a:lnTo>
                    <a:pt x="63274" y="24056"/>
                  </a:lnTo>
                  <a:lnTo>
                    <a:pt x="82764" y="6353"/>
                  </a:lnTo>
                  <a:lnTo>
                    <a:pt x="94044" y="1866"/>
                  </a:lnTo>
                  <a:lnTo>
                    <a:pt x="119055" y="0"/>
                  </a:lnTo>
                  <a:lnTo>
                    <a:pt x="142650" y="9310"/>
                  </a:lnTo>
                  <a:lnTo>
                    <a:pt x="163665" y="26316"/>
                  </a:lnTo>
                  <a:lnTo>
                    <a:pt x="193101" y="72241"/>
                  </a:lnTo>
                  <a:lnTo>
                    <a:pt x="210527" y="121043"/>
                  </a:lnTo>
                  <a:lnTo>
                    <a:pt x="216829" y="175744"/>
                  </a:lnTo>
                  <a:lnTo>
                    <a:pt x="218176" y="217677"/>
                  </a:lnTo>
                  <a:lnTo>
                    <a:pt x="188709" y="156887"/>
                  </a:lnTo>
                  <a:lnTo>
                    <a:pt x="161093" y="97836"/>
                  </a:lnTo>
                  <a:lnTo>
                    <a:pt x="126984" y="42442"/>
                  </a:lnTo>
                  <a:lnTo>
                    <a:pt x="117675" y="35284"/>
                  </a:lnTo>
                  <a:lnTo>
                    <a:pt x="94854" y="27331"/>
                  </a:lnTo>
                  <a:lnTo>
                    <a:pt x="83386" y="28720"/>
                  </a:lnTo>
                  <a:lnTo>
                    <a:pt x="61287" y="39621"/>
                  </a:lnTo>
                  <a:lnTo>
                    <a:pt x="34703" y="71079"/>
                  </a:lnTo>
                  <a:lnTo>
                    <a:pt x="9041" y="125920"/>
                  </a:lnTo>
                  <a:lnTo>
                    <a:pt x="2508" y="150671"/>
                  </a:lnTo>
                  <a:lnTo>
                    <a:pt x="0" y="200559"/>
                  </a:lnTo>
                  <a:lnTo>
                    <a:pt x="12140" y="261817"/>
                  </a:lnTo>
                  <a:lnTo>
                    <a:pt x="33269" y="294322"/>
                  </a:lnTo>
                  <a:lnTo>
                    <a:pt x="61757" y="315002"/>
                  </a:lnTo>
                  <a:lnTo>
                    <a:pt x="71851" y="316426"/>
                  </a:lnTo>
                  <a:lnTo>
                    <a:pt x="92425" y="311771"/>
                  </a:lnTo>
                  <a:lnTo>
                    <a:pt x="110147" y="298783"/>
                  </a:lnTo>
                  <a:lnTo>
                    <a:pt x="124654" y="281312"/>
                  </a:lnTo>
                  <a:lnTo>
                    <a:pt x="151174" y="219588"/>
                  </a:lnTo>
                  <a:lnTo>
                    <a:pt x="165634" y="167393"/>
                  </a:lnTo>
                  <a:lnTo>
                    <a:pt x="179756" y="112023"/>
                  </a:lnTo>
                  <a:lnTo>
                    <a:pt x="194200" y="50333"/>
                  </a:lnTo>
                  <a:lnTo>
                    <a:pt x="195242" y="37035"/>
                  </a:lnTo>
                  <a:lnTo>
                    <a:pt x="197105" y="31680"/>
                  </a:lnTo>
                  <a:lnTo>
                    <a:pt x="199517" y="31619"/>
                  </a:lnTo>
                  <a:lnTo>
                    <a:pt x="202295" y="35087"/>
                  </a:lnTo>
                  <a:lnTo>
                    <a:pt x="207924" y="87578"/>
                  </a:lnTo>
                  <a:lnTo>
                    <a:pt x="219088" y="144740"/>
                  </a:lnTo>
                  <a:lnTo>
                    <a:pt x="232558" y="205814"/>
                  </a:lnTo>
                  <a:lnTo>
                    <a:pt x="248578" y="240684"/>
                  </a:lnTo>
                  <a:lnTo>
                    <a:pt x="257229" y="246994"/>
                  </a:lnTo>
                  <a:lnTo>
                    <a:pt x="279320" y="250886"/>
                  </a:lnTo>
                  <a:lnTo>
                    <a:pt x="298496" y="245596"/>
                  </a:lnTo>
                  <a:lnTo>
                    <a:pt x="306886" y="240910"/>
                  </a:lnTo>
                  <a:lnTo>
                    <a:pt x="319327" y="226345"/>
                  </a:lnTo>
                  <a:lnTo>
                    <a:pt x="334194" y="1999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7224720" y="5158321"/>
              <a:ext cx="397913" cy="275411"/>
            </a:xfrm>
            <a:custGeom>
              <a:avLst/>
              <a:gdLst/>
              <a:ahLst/>
              <a:cxnLst/>
              <a:rect l="0" t="0" r="0" b="0"/>
              <a:pathLst>
                <a:path w="397913" h="275411">
                  <a:moveTo>
                    <a:pt x="18887" y="53285"/>
                  </a:moveTo>
                  <a:lnTo>
                    <a:pt x="18887" y="102216"/>
                  </a:lnTo>
                  <a:lnTo>
                    <a:pt x="13297" y="155757"/>
                  </a:lnTo>
                  <a:lnTo>
                    <a:pt x="9334" y="208534"/>
                  </a:lnTo>
                  <a:lnTo>
                    <a:pt x="5431" y="260900"/>
                  </a:lnTo>
                  <a:lnTo>
                    <a:pt x="2897" y="272414"/>
                  </a:lnTo>
                  <a:lnTo>
                    <a:pt x="1208" y="275410"/>
                  </a:lnTo>
                  <a:lnTo>
                    <a:pt x="82" y="272729"/>
                  </a:lnTo>
                  <a:lnTo>
                    <a:pt x="0" y="257271"/>
                  </a:lnTo>
                  <a:lnTo>
                    <a:pt x="7026" y="195846"/>
                  </a:lnTo>
                  <a:lnTo>
                    <a:pt x="17670" y="147996"/>
                  </a:lnTo>
                  <a:lnTo>
                    <a:pt x="37970" y="94697"/>
                  </a:lnTo>
                  <a:lnTo>
                    <a:pt x="59181" y="44698"/>
                  </a:lnTo>
                  <a:lnTo>
                    <a:pt x="79049" y="17336"/>
                  </a:lnTo>
                  <a:lnTo>
                    <a:pt x="105343" y="0"/>
                  </a:lnTo>
                  <a:lnTo>
                    <a:pt x="113958" y="214"/>
                  </a:lnTo>
                  <a:lnTo>
                    <a:pt x="122042" y="3867"/>
                  </a:lnTo>
                  <a:lnTo>
                    <a:pt x="136093" y="17284"/>
                  </a:lnTo>
                  <a:lnTo>
                    <a:pt x="158525" y="64619"/>
                  </a:lnTo>
                  <a:lnTo>
                    <a:pt x="173597" y="128015"/>
                  </a:lnTo>
                  <a:lnTo>
                    <a:pt x="176179" y="183340"/>
                  </a:lnTo>
                  <a:lnTo>
                    <a:pt x="176689" y="229970"/>
                  </a:lnTo>
                  <a:lnTo>
                    <a:pt x="182387" y="175483"/>
                  </a:lnTo>
                  <a:lnTo>
                    <a:pt x="194769" y="112562"/>
                  </a:lnTo>
                  <a:lnTo>
                    <a:pt x="206181" y="77478"/>
                  </a:lnTo>
                  <a:lnTo>
                    <a:pt x="237107" y="36613"/>
                  </a:lnTo>
                  <a:lnTo>
                    <a:pt x="268899" y="20530"/>
                  </a:lnTo>
                  <a:lnTo>
                    <a:pt x="291440" y="18450"/>
                  </a:lnTo>
                  <a:lnTo>
                    <a:pt x="311987" y="22595"/>
                  </a:lnTo>
                  <a:lnTo>
                    <a:pt x="328917" y="32237"/>
                  </a:lnTo>
                  <a:lnTo>
                    <a:pt x="341122" y="47440"/>
                  </a:lnTo>
                  <a:lnTo>
                    <a:pt x="365963" y="106339"/>
                  </a:lnTo>
                  <a:lnTo>
                    <a:pt x="383826" y="167030"/>
                  </a:lnTo>
                  <a:lnTo>
                    <a:pt x="394783" y="225145"/>
                  </a:lnTo>
                  <a:lnTo>
                    <a:pt x="397912" y="274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727917" y="5147789"/>
              <a:ext cx="357970" cy="278109"/>
            </a:xfrm>
            <a:custGeom>
              <a:avLst/>
              <a:gdLst/>
              <a:ahLst/>
              <a:cxnLst/>
              <a:rect l="0" t="0" r="0" b="0"/>
              <a:pathLst>
                <a:path w="357970" h="278109">
                  <a:moveTo>
                    <a:pt x="0" y="42760"/>
                  </a:moveTo>
                  <a:lnTo>
                    <a:pt x="7236" y="70316"/>
                  </a:lnTo>
                  <a:lnTo>
                    <a:pt x="9879" y="126539"/>
                  </a:lnTo>
                  <a:lnTo>
                    <a:pt x="10401" y="183052"/>
                  </a:lnTo>
                  <a:lnTo>
                    <a:pt x="10504" y="240445"/>
                  </a:lnTo>
                  <a:lnTo>
                    <a:pt x="9352" y="278108"/>
                  </a:lnTo>
                  <a:lnTo>
                    <a:pt x="7405" y="275698"/>
                  </a:lnTo>
                  <a:lnTo>
                    <a:pt x="4937" y="268242"/>
                  </a:lnTo>
                  <a:lnTo>
                    <a:pt x="8984" y="209483"/>
                  </a:lnTo>
                  <a:lnTo>
                    <a:pt x="15813" y="149133"/>
                  </a:lnTo>
                  <a:lnTo>
                    <a:pt x="29597" y="96528"/>
                  </a:lnTo>
                  <a:lnTo>
                    <a:pt x="56756" y="42290"/>
                  </a:lnTo>
                  <a:lnTo>
                    <a:pt x="65913" y="28408"/>
                  </a:lnTo>
                  <a:lnTo>
                    <a:pt x="77868" y="20324"/>
                  </a:lnTo>
                  <a:lnTo>
                    <a:pt x="106748" y="14461"/>
                  </a:lnTo>
                  <a:lnTo>
                    <a:pt x="119129" y="19215"/>
                  </a:lnTo>
                  <a:lnTo>
                    <a:pt x="139125" y="40095"/>
                  </a:lnTo>
                  <a:lnTo>
                    <a:pt x="149571" y="65752"/>
                  </a:lnTo>
                  <a:lnTo>
                    <a:pt x="161867" y="120351"/>
                  </a:lnTo>
                  <a:lnTo>
                    <a:pt x="166503" y="173375"/>
                  </a:lnTo>
                  <a:lnTo>
                    <a:pt x="162288" y="216772"/>
                  </a:lnTo>
                  <a:lnTo>
                    <a:pt x="160835" y="220769"/>
                  </a:lnTo>
                  <a:lnTo>
                    <a:pt x="159866" y="218755"/>
                  </a:lnTo>
                  <a:lnTo>
                    <a:pt x="161622" y="184204"/>
                  </a:lnTo>
                  <a:lnTo>
                    <a:pt x="172695" y="121523"/>
                  </a:lnTo>
                  <a:lnTo>
                    <a:pt x="186149" y="68110"/>
                  </a:lnTo>
                  <a:lnTo>
                    <a:pt x="193087" y="44668"/>
                  </a:lnTo>
                  <a:lnTo>
                    <a:pt x="206310" y="25671"/>
                  </a:lnTo>
                  <a:lnTo>
                    <a:pt x="223884" y="10598"/>
                  </a:lnTo>
                  <a:lnTo>
                    <a:pt x="243394" y="0"/>
                  </a:lnTo>
                  <a:lnTo>
                    <a:pt x="253510" y="216"/>
                  </a:lnTo>
                  <a:lnTo>
                    <a:pt x="274109" y="9814"/>
                  </a:lnTo>
                  <a:lnTo>
                    <a:pt x="299846" y="29359"/>
                  </a:lnTo>
                  <a:lnTo>
                    <a:pt x="322290" y="66736"/>
                  </a:lnTo>
                  <a:lnTo>
                    <a:pt x="342429" y="122192"/>
                  </a:lnTo>
                  <a:lnTo>
                    <a:pt x="354553" y="174394"/>
                  </a:lnTo>
                  <a:lnTo>
                    <a:pt x="357969" y="2322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8180643" y="5116850"/>
              <a:ext cx="239549" cy="258514"/>
            </a:xfrm>
            <a:custGeom>
              <a:avLst/>
              <a:gdLst/>
              <a:ahLst/>
              <a:cxnLst/>
              <a:rect l="0" t="0" r="0" b="0"/>
              <a:pathLst>
                <a:path w="239549" h="258514">
                  <a:moveTo>
                    <a:pt x="0" y="21057"/>
                  </a:moveTo>
                  <a:lnTo>
                    <a:pt x="0" y="71490"/>
                  </a:lnTo>
                  <a:lnTo>
                    <a:pt x="0" y="128807"/>
                  </a:lnTo>
                  <a:lnTo>
                    <a:pt x="2339" y="186734"/>
                  </a:lnTo>
                  <a:lnTo>
                    <a:pt x="11178" y="215184"/>
                  </a:lnTo>
                  <a:lnTo>
                    <a:pt x="26025" y="236407"/>
                  </a:lnTo>
                  <a:lnTo>
                    <a:pt x="34897" y="245342"/>
                  </a:lnTo>
                  <a:lnTo>
                    <a:pt x="57234" y="255270"/>
                  </a:lnTo>
                  <a:lnTo>
                    <a:pt x="81589" y="258513"/>
                  </a:lnTo>
                  <a:lnTo>
                    <a:pt x="104113" y="256054"/>
                  </a:lnTo>
                  <a:lnTo>
                    <a:pt x="160468" y="229303"/>
                  </a:lnTo>
                  <a:lnTo>
                    <a:pt x="180894" y="214606"/>
                  </a:lnTo>
                  <a:lnTo>
                    <a:pt x="194650" y="197156"/>
                  </a:lnTo>
                  <a:lnTo>
                    <a:pt x="228958" y="136617"/>
                  </a:lnTo>
                  <a:lnTo>
                    <a:pt x="236290" y="112191"/>
                  </a:lnTo>
                  <a:lnTo>
                    <a:pt x="239548" y="77938"/>
                  </a:lnTo>
                  <a:lnTo>
                    <a:pt x="235738" y="62487"/>
                  </a:lnTo>
                  <a:lnTo>
                    <a:pt x="219026" y="35961"/>
                  </a:lnTo>
                  <a:lnTo>
                    <a:pt x="199121" y="18712"/>
                  </a:lnTo>
                  <a:lnTo>
                    <a:pt x="177405" y="8317"/>
                  </a:lnTo>
                  <a:lnTo>
                    <a:pt x="119097" y="1643"/>
                  </a:lnTo>
                  <a:lnTo>
                    <a:pt x="631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190757" y="5327420"/>
              <a:ext cx="273742" cy="484312"/>
            </a:xfrm>
            <a:custGeom>
              <a:avLst/>
              <a:gdLst/>
              <a:ahLst/>
              <a:cxnLst/>
              <a:rect l="0" t="0" r="0" b="0"/>
              <a:pathLst>
                <a:path w="273742" h="484312">
                  <a:moveTo>
                    <a:pt x="0" y="0"/>
                  </a:moveTo>
                  <a:lnTo>
                    <a:pt x="25193" y="61110"/>
                  </a:lnTo>
                  <a:lnTo>
                    <a:pt x="44664" y="101758"/>
                  </a:lnTo>
                  <a:lnTo>
                    <a:pt x="60806" y="128416"/>
                  </a:lnTo>
                  <a:lnTo>
                    <a:pt x="95473" y="189695"/>
                  </a:lnTo>
                  <a:lnTo>
                    <a:pt x="133814" y="244367"/>
                  </a:lnTo>
                  <a:lnTo>
                    <a:pt x="149613" y="271277"/>
                  </a:lnTo>
                  <a:lnTo>
                    <a:pt x="165992" y="297187"/>
                  </a:lnTo>
                  <a:lnTo>
                    <a:pt x="194084" y="348925"/>
                  </a:lnTo>
                  <a:lnTo>
                    <a:pt x="221308" y="401069"/>
                  </a:lnTo>
                  <a:lnTo>
                    <a:pt x="255051" y="459658"/>
                  </a:lnTo>
                  <a:lnTo>
                    <a:pt x="273741" y="4843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729397" y="5716974"/>
              <a:ext cx="177299" cy="331664"/>
            </a:xfrm>
            <a:custGeom>
              <a:avLst/>
              <a:gdLst/>
              <a:ahLst/>
              <a:cxnLst/>
              <a:rect l="0" t="0" r="0" b="0"/>
              <a:pathLst>
                <a:path w="177299" h="331664">
                  <a:moveTo>
                    <a:pt x="61484" y="94757"/>
                  </a:moveTo>
                  <a:lnTo>
                    <a:pt x="44717" y="83578"/>
                  </a:lnTo>
                  <a:lnTo>
                    <a:pt x="27125" y="81210"/>
                  </a:lnTo>
                  <a:lnTo>
                    <a:pt x="17521" y="82216"/>
                  </a:lnTo>
                  <a:lnTo>
                    <a:pt x="11119" y="89906"/>
                  </a:lnTo>
                  <a:lnTo>
                    <a:pt x="4005" y="117167"/>
                  </a:lnTo>
                  <a:lnTo>
                    <a:pt x="0" y="171977"/>
                  </a:lnTo>
                  <a:lnTo>
                    <a:pt x="7052" y="228163"/>
                  </a:lnTo>
                  <a:lnTo>
                    <a:pt x="28695" y="289403"/>
                  </a:lnTo>
                  <a:lnTo>
                    <a:pt x="48129" y="319196"/>
                  </a:lnTo>
                  <a:lnTo>
                    <a:pt x="68027" y="329038"/>
                  </a:lnTo>
                  <a:lnTo>
                    <a:pt x="79883" y="331663"/>
                  </a:lnTo>
                  <a:lnTo>
                    <a:pt x="90129" y="329903"/>
                  </a:lnTo>
                  <a:lnTo>
                    <a:pt x="107750" y="318589"/>
                  </a:lnTo>
                  <a:lnTo>
                    <a:pt x="130825" y="298078"/>
                  </a:lnTo>
                  <a:lnTo>
                    <a:pt x="155204" y="235063"/>
                  </a:lnTo>
                  <a:lnTo>
                    <a:pt x="172482" y="177098"/>
                  </a:lnTo>
                  <a:lnTo>
                    <a:pt x="175871" y="129553"/>
                  </a:lnTo>
                  <a:lnTo>
                    <a:pt x="176874" y="73871"/>
                  </a:lnTo>
                  <a:lnTo>
                    <a:pt x="177214" y="21308"/>
                  </a:lnTo>
                  <a:lnTo>
                    <a:pt x="17729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033037" y="5734942"/>
              <a:ext cx="221099" cy="276831"/>
            </a:xfrm>
            <a:custGeom>
              <a:avLst/>
              <a:gdLst/>
              <a:ahLst/>
              <a:cxnLst/>
              <a:rect l="0" t="0" r="0" b="0"/>
              <a:pathLst>
                <a:path w="221099" h="276831">
                  <a:moveTo>
                    <a:pt x="0" y="234716"/>
                  </a:moveTo>
                  <a:lnTo>
                    <a:pt x="7236" y="207160"/>
                  </a:lnTo>
                  <a:lnTo>
                    <a:pt x="12997" y="154057"/>
                  </a:lnTo>
                  <a:lnTo>
                    <a:pt x="28401" y="98316"/>
                  </a:lnTo>
                  <a:lnTo>
                    <a:pt x="51255" y="45265"/>
                  </a:lnTo>
                  <a:lnTo>
                    <a:pt x="70818" y="19225"/>
                  </a:lnTo>
                  <a:lnTo>
                    <a:pt x="97022" y="2281"/>
                  </a:lnTo>
                  <a:lnTo>
                    <a:pt x="116820" y="0"/>
                  </a:lnTo>
                  <a:lnTo>
                    <a:pt x="127013" y="1030"/>
                  </a:lnTo>
                  <a:lnTo>
                    <a:pt x="147697" y="11533"/>
                  </a:lnTo>
                  <a:lnTo>
                    <a:pt x="166248" y="27899"/>
                  </a:lnTo>
                  <a:lnTo>
                    <a:pt x="197396" y="77283"/>
                  </a:lnTo>
                  <a:lnTo>
                    <a:pt x="211955" y="137830"/>
                  </a:lnTo>
                  <a:lnTo>
                    <a:pt x="219894" y="200727"/>
                  </a:lnTo>
                  <a:lnTo>
                    <a:pt x="220861" y="249752"/>
                  </a:lnTo>
                  <a:lnTo>
                    <a:pt x="221098" y="2768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7391005" y="5738031"/>
              <a:ext cx="21058" cy="210571"/>
            </a:xfrm>
            <a:custGeom>
              <a:avLst/>
              <a:gdLst/>
              <a:ahLst/>
              <a:cxnLst/>
              <a:rect l="0" t="0" r="0" b="0"/>
              <a:pathLst>
                <a:path w="21058" h="210571">
                  <a:moveTo>
                    <a:pt x="0" y="0"/>
                  </a:moveTo>
                  <a:lnTo>
                    <a:pt x="3120" y="48931"/>
                  </a:lnTo>
                  <a:lnTo>
                    <a:pt x="8334" y="99896"/>
                  </a:lnTo>
                  <a:lnTo>
                    <a:pt x="15684" y="163232"/>
                  </a:lnTo>
                  <a:lnTo>
                    <a:pt x="21057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475234" y="5569576"/>
              <a:ext cx="10529" cy="10529"/>
            </a:xfrm>
            <a:custGeom>
              <a:avLst/>
              <a:gdLst/>
              <a:ahLst/>
              <a:cxnLst/>
              <a:rect l="0" t="0" r="0" b="0"/>
              <a:pathLst>
                <a:path w="10529" h="10529">
                  <a:moveTo>
                    <a:pt x="0" y="10528"/>
                  </a:moveTo>
                  <a:lnTo>
                    <a:pt x="105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601905" y="5463741"/>
              <a:ext cx="178656" cy="516447"/>
            </a:xfrm>
            <a:custGeom>
              <a:avLst/>
              <a:gdLst/>
              <a:ahLst/>
              <a:cxnLst/>
              <a:rect l="0" t="0" r="0" b="0"/>
              <a:pathLst>
                <a:path w="178656" h="516447">
                  <a:moveTo>
                    <a:pt x="178655" y="21606"/>
                  </a:moveTo>
                  <a:lnTo>
                    <a:pt x="161887" y="4839"/>
                  </a:lnTo>
                  <a:lnTo>
                    <a:pt x="151099" y="1069"/>
                  </a:lnTo>
                  <a:lnTo>
                    <a:pt x="123514" y="0"/>
                  </a:lnTo>
                  <a:lnTo>
                    <a:pt x="94876" y="9664"/>
                  </a:lnTo>
                  <a:lnTo>
                    <a:pt x="67721" y="27997"/>
                  </a:lnTo>
                  <a:lnTo>
                    <a:pt x="35041" y="68863"/>
                  </a:lnTo>
                  <a:lnTo>
                    <a:pt x="16910" y="107748"/>
                  </a:lnTo>
                  <a:lnTo>
                    <a:pt x="5298" y="162163"/>
                  </a:lnTo>
                  <a:lnTo>
                    <a:pt x="1338" y="220400"/>
                  </a:lnTo>
                  <a:lnTo>
                    <a:pt x="0" y="283186"/>
                  </a:lnTo>
                  <a:lnTo>
                    <a:pt x="5324" y="340648"/>
                  </a:lnTo>
                  <a:lnTo>
                    <a:pt x="17642" y="392163"/>
                  </a:lnTo>
                  <a:lnTo>
                    <a:pt x="25532" y="444136"/>
                  </a:lnTo>
                  <a:lnTo>
                    <a:pt x="21501" y="486702"/>
                  </a:lnTo>
                  <a:lnTo>
                    <a:pt x="10199" y="5164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485762" y="5661582"/>
              <a:ext cx="448866" cy="257872"/>
            </a:xfrm>
            <a:custGeom>
              <a:avLst/>
              <a:gdLst/>
              <a:ahLst/>
              <a:cxnLst/>
              <a:rect l="0" t="0" r="0" b="0"/>
              <a:pathLst>
                <a:path w="448866" h="257872">
                  <a:moveTo>
                    <a:pt x="0" y="129092"/>
                  </a:moveTo>
                  <a:lnTo>
                    <a:pt x="34898" y="99783"/>
                  </a:lnTo>
                  <a:lnTo>
                    <a:pt x="57234" y="92669"/>
                  </a:lnTo>
                  <a:lnTo>
                    <a:pt x="115290" y="88102"/>
                  </a:lnTo>
                  <a:lnTo>
                    <a:pt x="165832" y="87311"/>
                  </a:lnTo>
                  <a:lnTo>
                    <a:pt x="219670" y="95449"/>
                  </a:lnTo>
                  <a:lnTo>
                    <a:pt x="271033" y="111441"/>
                  </a:lnTo>
                  <a:lnTo>
                    <a:pt x="282464" y="117325"/>
                  </a:lnTo>
                  <a:lnTo>
                    <a:pt x="301405" y="136340"/>
                  </a:lnTo>
                  <a:lnTo>
                    <a:pt x="316452" y="161559"/>
                  </a:lnTo>
                  <a:lnTo>
                    <a:pt x="335643" y="222289"/>
                  </a:lnTo>
                  <a:lnTo>
                    <a:pt x="339576" y="236847"/>
                  </a:lnTo>
                  <a:lnTo>
                    <a:pt x="346876" y="246552"/>
                  </a:lnTo>
                  <a:lnTo>
                    <a:pt x="367467" y="257335"/>
                  </a:lnTo>
                  <a:lnTo>
                    <a:pt x="377169" y="257871"/>
                  </a:lnTo>
                  <a:lnTo>
                    <a:pt x="394188" y="252228"/>
                  </a:lnTo>
                  <a:lnTo>
                    <a:pt x="409551" y="235681"/>
                  </a:lnTo>
                  <a:lnTo>
                    <a:pt x="432889" y="192520"/>
                  </a:lnTo>
                  <a:lnTo>
                    <a:pt x="447594" y="133389"/>
                  </a:lnTo>
                  <a:lnTo>
                    <a:pt x="448865" y="83832"/>
                  </a:lnTo>
                  <a:lnTo>
                    <a:pt x="440871" y="53604"/>
                  </a:lnTo>
                  <a:lnTo>
                    <a:pt x="426400" y="30811"/>
                  </a:lnTo>
                  <a:lnTo>
                    <a:pt x="407100" y="14051"/>
                  </a:lnTo>
                  <a:lnTo>
                    <a:pt x="382924" y="2703"/>
                  </a:lnTo>
                  <a:lnTo>
                    <a:pt x="359702" y="0"/>
                  </a:lnTo>
                  <a:lnTo>
                    <a:pt x="336512" y="3867"/>
                  </a:lnTo>
                  <a:lnTo>
                    <a:pt x="299488" y="19199"/>
                  </a:lnTo>
                  <a:lnTo>
                    <a:pt x="263212" y="448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8043773" y="5569576"/>
              <a:ext cx="136871" cy="305327"/>
            </a:xfrm>
            <a:custGeom>
              <a:avLst/>
              <a:gdLst/>
              <a:ahLst/>
              <a:cxnLst/>
              <a:rect l="0" t="0" r="0" b="0"/>
              <a:pathLst>
                <a:path w="136871" h="305327">
                  <a:moveTo>
                    <a:pt x="0" y="305326"/>
                  </a:moveTo>
                  <a:lnTo>
                    <a:pt x="19786" y="253276"/>
                  </a:lnTo>
                  <a:lnTo>
                    <a:pt x="31209" y="203336"/>
                  </a:lnTo>
                  <a:lnTo>
                    <a:pt x="45549" y="150129"/>
                  </a:lnTo>
                  <a:lnTo>
                    <a:pt x="63160" y="95115"/>
                  </a:lnTo>
                  <a:lnTo>
                    <a:pt x="71355" y="75029"/>
                  </a:lnTo>
                  <a:lnTo>
                    <a:pt x="123015" y="14226"/>
                  </a:lnTo>
                  <a:lnTo>
                    <a:pt x="1368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370156" y="5516207"/>
              <a:ext cx="484312" cy="242882"/>
            </a:xfrm>
            <a:custGeom>
              <a:avLst/>
              <a:gdLst/>
              <a:ahLst/>
              <a:cxnLst/>
              <a:rect l="0" t="0" r="0" b="0"/>
              <a:pathLst>
                <a:path w="484312" h="242882">
                  <a:moveTo>
                    <a:pt x="0" y="242881"/>
                  </a:moveTo>
                  <a:lnTo>
                    <a:pt x="3120" y="190831"/>
                  </a:lnTo>
                  <a:lnTo>
                    <a:pt x="10745" y="155407"/>
                  </a:lnTo>
                  <a:lnTo>
                    <a:pt x="34769" y="103749"/>
                  </a:lnTo>
                  <a:lnTo>
                    <a:pt x="65284" y="60627"/>
                  </a:lnTo>
                  <a:lnTo>
                    <a:pt x="90236" y="40607"/>
                  </a:lnTo>
                  <a:lnTo>
                    <a:pt x="116924" y="33269"/>
                  </a:lnTo>
                  <a:lnTo>
                    <a:pt x="143214" y="35076"/>
                  </a:lnTo>
                  <a:lnTo>
                    <a:pt x="166596" y="43679"/>
                  </a:lnTo>
                  <a:lnTo>
                    <a:pt x="193901" y="67265"/>
                  </a:lnTo>
                  <a:lnTo>
                    <a:pt x="222918" y="123487"/>
                  </a:lnTo>
                  <a:lnTo>
                    <a:pt x="234766" y="171370"/>
                  </a:lnTo>
                  <a:lnTo>
                    <a:pt x="233077" y="200636"/>
                  </a:lnTo>
                  <a:lnTo>
                    <a:pt x="232271" y="192130"/>
                  </a:lnTo>
                  <a:lnTo>
                    <a:pt x="243164" y="130321"/>
                  </a:lnTo>
                  <a:lnTo>
                    <a:pt x="261006" y="74854"/>
                  </a:lnTo>
                  <a:lnTo>
                    <a:pt x="288340" y="32396"/>
                  </a:lnTo>
                  <a:lnTo>
                    <a:pt x="308305" y="13632"/>
                  </a:lnTo>
                  <a:lnTo>
                    <a:pt x="332776" y="1393"/>
                  </a:lnTo>
                  <a:lnTo>
                    <a:pt x="344683" y="0"/>
                  </a:lnTo>
                  <a:lnTo>
                    <a:pt x="367272" y="4693"/>
                  </a:lnTo>
                  <a:lnTo>
                    <a:pt x="394131" y="20488"/>
                  </a:lnTo>
                  <a:lnTo>
                    <a:pt x="406406" y="36415"/>
                  </a:lnTo>
                  <a:lnTo>
                    <a:pt x="434418" y="95843"/>
                  </a:lnTo>
                  <a:lnTo>
                    <a:pt x="445759" y="120209"/>
                  </a:lnTo>
                  <a:lnTo>
                    <a:pt x="462571" y="183685"/>
                  </a:lnTo>
                  <a:lnTo>
                    <a:pt x="484311" y="2428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973093" y="5416587"/>
              <a:ext cx="152498" cy="226689"/>
            </a:xfrm>
            <a:custGeom>
              <a:avLst/>
              <a:gdLst/>
              <a:ahLst/>
              <a:cxnLst/>
              <a:rect l="0" t="0" r="0" b="0"/>
              <a:pathLst>
                <a:path w="152498" h="226689">
                  <a:moveTo>
                    <a:pt x="144586" y="5589"/>
                  </a:moveTo>
                  <a:lnTo>
                    <a:pt x="127818" y="0"/>
                  </a:lnTo>
                  <a:lnTo>
                    <a:pt x="110227" y="376"/>
                  </a:lnTo>
                  <a:lnTo>
                    <a:pt x="89541" y="6782"/>
                  </a:lnTo>
                  <a:lnTo>
                    <a:pt x="30074" y="43658"/>
                  </a:lnTo>
                  <a:lnTo>
                    <a:pt x="3162" y="65092"/>
                  </a:lnTo>
                  <a:lnTo>
                    <a:pt x="0" y="72164"/>
                  </a:lnTo>
                  <a:lnTo>
                    <a:pt x="232" y="79219"/>
                  </a:lnTo>
                  <a:lnTo>
                    <a:pt x="2727" y="86261"/>
                  </a:lnTo>
                  <a:lnTo>
                    <a:pt x="14857" y="100325"/>
                  </a:lnTo>
                  <a:lnTo>
                    <a:pt x="33116" y="113205"/>
                  </a:lnTo>
                  <a:lnTo>
                    <a:pt x="90898" y="134823"/>
                  </a:lnTo>
                  <a:lnTo>
                    <a:pt x="132681" y="150527"/>
                  </a:lnTo>
                  <a:lnTo>
                    <a:pt x="149433" y="162033"/>
                  </a:lnTo>
                  <a:lnTo>
                    <a:pt x="152497" y="169546"/>
                  </a:lnTo>
                  <a:lnTo>
                    <a:pt x="152200" y="178065"/>
                  </a:lnTo>
                  <a:lnTo>
                    <a:pt x="149662" y="187254"/>
                  </a:lnTo>
                  <a:lnTo>
                    <a:pt x="134364" y="203702"/>
                  </a:lnTo>
                  <a:lnTo>
                    <a:pt x="102472" y="2266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485555" y="3158549"/>
            <a:ext cx="3056164" cy="673905"/>
            <a:chOff x="6485555" y="3158549"/>
            <a:chExt cx="3056164" cy="673905"/>
          </a:xfrm>
        </p:grpSpPr>
        <p:sp>
          <p:nvSpPr>
            <p:cNvPr id="76" name="Freeform 75"/>
            <p:cNvSpPr/>
            <p:nvPr/>
          </p:nvSpPr>
          <p:spPr>
            <a:xfrm>
              <a:off x="6485555" y="3505990"/>
              <a:ext cx="410612" cy="84229"/>
            </a:xfrm>
            <a:custGeom>
              <a:avLst/>
              <a:gdLst/>
              <a:ahLst/>
              <a:cxnLst/>
              <a:rect l="0" t="0" r="0" b="0"/>
              <a:pathLst>
                <a:path w="410612" h="84229">
                  <a:moveTo>
                    <a:pt x="0" y="84228"/>
                  </a:moveTo>
                  <a:lnTo>
                    <a:pt x="11178" y="73049"/>
                  </a:lnTo>
                  <a:lnTo>
                    <a:pt x="73218" y="49384"/>
                  </a:lnTo>
                  <a:lnTo>
                    <a:pt x="129398" y="31618"/>
                  </a:lnTo>
                  <a:lnTo>
                    <a:pt x="192038" y="14042"/>
                  </a:lnTo>
                  <a:lnTo>
                    <a:pt x="246023" y="4681"/>
                  </a:lnTo>
                  <a:lnTo>
                    <a:pt x="304133" y="2557"/>
                  </a:lnTo>
                  <a:lnTo>
                    <a:pt x="366875" y="8607"/>
                  </a:lnTo>
                  <a:lnTo>
                    <a:pt x="391173" y="8504"/>
                  </a:lnTo>
                  <a:lnTo>
                    <a:pt x="397652" y="6839"/>
                  </a:lnTo>
                  <a:lnTo>
                    <a:pt x="41061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822467" y="3327005"/>
              <a:ext cx="191082" cy="389556"/>
            </a:xfrm>
            <a:custGeom>
              <a:avLst/>
              <a:gdLst/>
              <a:ahLst/>
              <a:cxnLst/>
              <a:rect l="0" t="0" r="0" b="0"/>
              <a:pathLst>
                <a:path w="191082" h="389556">
                  <a:moveTo>
                    <a:pt x="0" y="0"/>
                  </a:moveTo>
                  <a:lnTo>
                    <a:pt x="9575" y="24047"/>
                  </a:lnTo>
                  <a:lnTo>
                    <a:pt x="59897" y="80699"/>
                  </a:lnTo>
                  <a:lnTo>
                    <a:pt x="117693" y="110598"/>
                  </a:lnTo>
                  <a:lnTo>
                    <a:pt x="166747" y="142859"/>
                  </a:lnTo>
                  <a:lnTo>
                    <a:pt x="182514" y="163709"/>
                  </a:lnTo>
                  <a:lnTo>
                    <a:pt x="191081" y="187403"/>
                  </a:lnTo>
                  <a:lnTo>
                    <a:pt x="190989" y="209633"/>
                  </a:lnTo>
                  <a:lnTo>
                    <a:pt x="178772" y="241878"/>
                  </a:lnTo>
                  <a:lnTo>
                    <a:pt x="126196" y="305042"/>
                  </a:lnTo>
                  <a:lnTo>
                    <a:pt x="71611" y="354443"/>
                  </a:lnTo>
                  <a:lnTo>
                    <a:pt x="35852" y="374127"/>
                  </a:lnTo>
                  <a:lnTo>
                    <a:pt x="33260" y="378100"/>
                  </a:lnTo>
                  <a:lnTo>
                    <a:pt x="31585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205877" y="3357490"/>
              <a:ext cx="616798" cy="474964"/>
            </a:xfrm>
            <a:custGeom>
              <a:avLst/>
              <a:gdLst/>
              <a:ahLst/>
              <a:cxnLst/>
              <a:rect l="0" t="0" r="0" b="0"/>
              <a:pathLst>
                <a:path w="616798" h="474964">
                  <a:moveTo>
                    <a:pt x="100900" y="53743"/>
                  </a:moveTo>
                  <a:lnTo>
                    <a:pt x="100900" y="31386"/>
                  </a:lnTo>
                  <a:lnTo>
                    <a:pt x="94661" y="14171"/>
                  </a:lnTo>
                  <a:lnTo>
                    <a:pt x="89722" y="6305"/>
                  </a:lnTo>
                  <a:lnTo>
                    <a:pt x="81749" y="3400"/>
                  </a:lnTo>
                  <a:lnTo>
                    <a:pt x="60414" y="6412"/>
                  </a:lnTo>
                  <a:lnTo>
                    <a:pt x="41572" y="21789"/>
                  </a:lnTo>
                  <a:lnTo>
                    <a:pt x="10413" y="75377"/>
                  </a:lnTo>
                  <a:lnTo>
                    <a:pt x="0" y="125144"/>
                  </a:lnTo>
                  <a:lnTo>
                    <a:pt x="2504" y="176935"/>
                  </a:lnTo>
                  <a:lnTo>
                    <a:pt x="13885" y="202471"/>
                  </a:lnTo>
                  <a:lnTo>
                    <a:pt x="21833" y="212557"/>
                  </a:lnTo>
                  <a:lnTo>
                    <a:pt x="31811" y="218111"/>
                  </a:lnTo>
                  <a:lnTo>
                    <a:pt x="55376" y="221162"/>
                  </a:lnTo>
                  <a:lnTo>
                    <a:pt x="75208" y="215499"/>
                  </a:lnTo>
                  <a:lnTo>
                    <a:pt x="83773" y="210714"/>
                  </a:lnTo>
                  <a:lnTo>
                    <a:pt x="99527" y="189799"/>
                  </a:lnTo>
                  <a:lnTo>
                    <a:pt x="123115" y="128712"/>
                  </a:lnTo>
                  <a:lnTo>
                    <a:pt x="137871" y="75961"/>
                  </a:lnTo>
                  <a:lnTo>
                    <a:pt x="141491" y="44859"/>
                  </a:lnTo>
                  <a:lnTo>
                    <a:pt x="157609" y="107203"/>
                  </a:lnTo>
                  <a:lnTo>
                    <a:pt x="179606" y="170368"/>
                  </a:lnTo>
                  <a:lnTo>
                    <a:pt x="207812" y="231448"/>
                  </a:lnTo>
                  <a:lnTo>
                    <a:pt x="222191" y="278099"/>
                  </a:lnTo>
                  <a:lnTo>
                    <a:pt x="224576" y="330399"/>
                  </a:lnTo>
                  <a:lnTo>
                    <a:pt x="218394" y="381120"/>
                  </a:lnTo>
                  <a:lnTo>
                    <a:pt x="212391" y="407474"/>
                  </a:lnTo>
                  <a:lnTo>
                    <a:pt x="191256" y="442042"/>
                  </a:lnTo>
                  <a:lnTo>
                    <a:pt x="162768" y="468922"/>
                  </a:lnTo>
                  <a:lnTo>
                    <a:pt x="136196" y="474963"/>
                  </a:lnTo>
                  <a:lnTo>
                    <a:pt x="108399" y="472579"/>
                  </a:lnTo>
                  <a:lnTo>
                    <a:pt x="88245" y="463721"/>
                  </a:lnTo>
                  <a:lnTo>
                    <a:pt x="71490" y="445746"/>
                  </a:lnTo>
                  <a:lnTo>
                    <a:pt x="63746" y="434401"/>
                  </a:lnTo>
                  <a:lnTo>
                    <a:pt x="52847" y="390489"/>
                  </a:lnTo>
                  <a:lnTo>
                    <a:pt x="56536" y="360556"/>
                  </a:lnTo>
                  <a:lnTo>
                    <a:pt x="67145" y="332824"/>
                  </a:lnTo>
                  <a:lnTo>
                    <a:pt x="83558" y="308801"/>
                  </a:lnTo>
                  <a:lnTo>
                    <a:pt x="102551" y="292664"/>
                  </a:lnTo>
                  <a:lnTo>
                    <a:pt x="164217" y="264954"/>
                  </a:lnTo>
                  <a:lnTo>
                    <a:pt x="217903" y="246850"/>
                  </a:lnTo>
                  <a:lnTo>
                    <a:pt x="278424" y="223640"/>
                  </a:lnTo>
                  <a:lnTo>
                    <a:pt x="330116" y="204460"/>
                  </a:lnTo>
                  <a:lnTo>
                    <a:pt x="382267" y="179354"/>
                  </a:lnTo>
                  <a:lnTo>
                    <a:pt x="444967" y="129574"/>
                  </a:lnTo>
                  <a:lnTo>
                    <a:pt x="482992" y="90289"/>
                  </a:lnTo>
                  <a:lnTo>
                    <a:pt x="497276" y="67256"/>
                  </a:lnTo>
                  <a:lnTo>
                    <a:pt x="502065" y="38302"/>
                  </a:lnTo>
                  <a:lnTo>
                    <a:pt x="501704" y="22392"/>
                  </a:lnTo>
                  <a:lnTo>
                    <a:pt x="496785" y="11785"/>
                  </a:lnTo>
                  <a:lnTo>
                    <a:pt x="488825" y="4714"/>
                  </a:lnTo>
                  <a:lnTo>
                    <a:pt x="478840" y="0"/>
                  </a:lnTo>
                  <a:lnTo>
                    <a:pt x="452147" y="1002"/>
                  </a:lnTo>
                  <a:lnTo>
                    <a:pt x="436840" y="4544"/>
                  </a:lnTo>
                  <a:lnTo>
                    <a:pt x="410474" y="20958"/>
                  </a:lnTo>
                  <a:lnTo>
                    <a:pt x="389397" y="43852"/>
                  </a:lnTo>
                  <a:lnTo>
                    <a:pt x="376130" y="69624"/>
                  </a:lnTo>
                  <a:lnTo>
                    <a:pt x="372573" y="99796"/>
                  </a:lnTo>
                  <a:lnTo>
                    <a:pt x="376062" y="131533"/>
                  </a:lnTo>
                  <a:lnTo>
                    <a:pt x="385412" y="161236"/>
                  </a:lnTo>
                  <a:lnTo>
                    <a:pt x="400485" y="183796"/>
                  </a:lnTo>
                  <a:lnTo>
                    <a:pt x="409418" y="193087"/>
                  </a:lnTo>
                  <a:lnTo>
                    <a:pt x="431822" y="203412"/>
                  </a:lnTo>
                  <a:lnTo>
                    <a:pt x="456207" y="206830"/>
                  </a:lnTo>
                  <a:lnTo>
                    <a:pt x="490836" y="201008"/>
                  </a:lnTo>
                  <a:lnTo>
                    <a:pt x="552059" y="172124"/>
                  </a:lnTo>
                  <a:lnTo>
                    <a:pt x="587025" y="143634"/>
                  </a:lnTo>
                  <a:lnTo>
                    <a:pt x="616797" y="1063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865221" y="3312222"/>
              <a:ext cx="257578" cy="225354"/>
            </a:xfrm>
            <a:custGeom>
              <a:avLst/>
              <a:gdLst/>
              <a:ahLst/>
              <a:cxnLst/>
              <a:rect l="0" t="0" r="0" b="0"/>
              <a:pathLst>
                <a:path w="257578" h="225354">
                  <a:moveTo>
                    <a:pt x="10095" y="35840"/>
                  </a:moveTo>
                  <a:lnTo>
                    <a:pt x="6976" y="84771"/>
                  </a:lnTo>
                  <a:lnTo>
                    <a:pt x="1762" y="132617"/>
                  </a:lnTo>
                  <a:lnTo>
                    <a:pt x="0" y="195596"/>
                  </a:lnTo>
                  <a:lnTo>
                    <a:pt x="1026" y="202006"/>
                  </a:lnTo>
                  <a:lnTo>
                    <a:pt x="2879" y="202770"/>
                  </a:lnTo>
                  <a:lnTo>
                    <a:pt x="8058" y="194259"/>
                  </a:lnTo>
                  <a:lnTo>
                    <a:pt x="27772" y="139074"/>
                  </a:lnTo>
                  <a:lnTo>
                    <a:pt x="45208" y="79302"/>
                  </a:lnTo>
                  <a:lnTo>
                    <a:pt x="68807" y="36107"/>
                  </a:lnTo>
                  <a:lnTo>
                    <a:pt x="86493" y="14902"/>
                  </a:lnTo>
                  <a:lnTo>
                    <a:pt x="109171" y="3137"/>
                  </a:lnTo>
                  <a:lnTo>
                    <a:pt x="121769" y="0"/>
                  </a:lnTo>
                  <a:lnTo>
                    <a:pt x="145126" y="2754"/>
                  </a:lnTo>
                  <a:lnTo>
                    <a:pt x="166035" y="11777"/>
                  </a:lnTo>
                  <a:lnTo>
                    <a:pt x="205903" y="43388"/>
                  </a:lnTo>
                  <a:lnTo>
                    <a:pt x="239613" y="105263"/>
                  </a:lnTo>
                  <a:lnTo>
                    <a:pt x="250924" y="159214"/>
                  </a:lnTo>
                  <a:lnTo>
                    <a:pt x="257577" y="197438"/>
                  </a:lnTo>
                  <a:lnTo>
                    <a:pt x="252251" y="2253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8180643" y="3318564"/>
              <a:ext cx="336913" cy="266793"/>
            </a:xfrm>
            <a:custGeom>
              <a:avLst/>
              <a:gdLst/>
              <a:ahLst/>
              <a:cxnLst/>
              <a:rect l="0" t="0" r="0" b="0"/>
              <a:pathLst>
                <a:path w="336913" h="266793">
                  <a:moveTo>
                    <a:pt x="0" y="40027"/>
                  </a:moveTo>
                  <a:lnTo>
                    <a:pt x="49498" y="98590"/>
                  </a:lnTo>
                  <a:lnTo>
                    <a:pt x="75887" y="114831"/>
                  </a:lnTo>
                  <a:lnTo>
                    <a:pt x="111522" y="127052"/>
                  </a:lnTo>
                  <a:lnTo>
                    <a:pt x="157305" y="126903"/>
                  </a:lnTo>
                  <a:lnTo>
                    <a:pt x="181437" y="119193"/>
                  </a:lnTo>
                  <a:lnTo>
                    <a:pt x="199962" y="106797"/>
                  </a:lnTo>
                  <a:lnTo>
                    <a:pt x="215993" y="89590"/>
                  </a:lnTo>
                  <a:lnTo>
                    <a:pt x="232584" y="48993"/>
                  </a:lnTo>
                  <a:lnTo>
                    <a:pt x="232264" y="35475"/>
                  </a:lnTo>
                  <a:lnTo>
                    <a:pt x="222552" y="11098"/>
                  </a:lnTo>
                  <a:lnTo>
                    <a:pt x="212709" y="4363"/>
                  </a:lnTo>
                  <a:lnTo>
                    <a:pt x="186173" y="0"/>
                  </a:lnTo>
                  <a:lnTo>
                    <a:pt x="161122" y="5080"/>
                  </a:lnTo>
                  <a:lnTo>
                    <a:pt x="98157" y="32323"/>
                  </a:lnTo>
                  <a:lnTo>
                    <a:pt x="60109" y="66135"/>
                  </a:lnTo>
                  <a:lnTo>
                    <a:pt x="45822" y="84386"/>
                  </a:lnTo>
                  <a:lnTo>
                    <a:pt x="30215" y="125570"/>
                  </a:lnTo>
                  <a:lnTo>
                    <a:pt x="31367" y="157985"/>
                  </a:lnTo>
                  <a:lnTo>
                    <a:pt x="40847" y="190718"/>
                  </a:lnTo>
                  <a:lnTo>
                    <a:pt x="56759" y="220865"/>
                  </a:lnTo>
                  <a:lnTo>
                    <a:pt x="78648" y="243622"/>
                  </a:lnTo>
                  <a:lnTo>
                    <a:pt x="91037" y="252966"/>
                  </a:lnTo>
                  <a:lnTo>
                    <a:pt x="120399" y="263348"/>
                  </a:lnTo>
                  <a:lnTo>
                    <a:pt x="150607" y="266792"/>
                  </a:lnTo>
                  <a:lnTo>
                    <a:pt x="209605" y="256514"/>
                  </a:lnTo>
                  <a:lnTo>
                    <a:pt x="265794" y="226549"/>
                  </a:lnTo>
                  <a:lnTo>
                    <a:pt x="322593" y="170238"/>
                  </a:lnTo>
                  <a:lnTo>
                    <a:pt x="336912" y="1558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8549333" y="3324834"/>
              <a:ext cx="252492" cy="260568"/>
            </a:xfrm>
            <a:custGeom>
              <a:avLst/>
              <a:gdLst/>
              <a:ahLst/>
              <a:cxnLst/>
              <a:rect l="0" t="0" r="0" b="0"/>
              <a:pathLst>
                <a:path w="252492" h="260568">
                  <a:moveTo>
                    <a:pt x="10336" y="44285"/>
                  </a:moveTo>
                  <a:lnTo>
                    <a:pt x="2002" y="93216"/>
                  </a:lnTo>
                  <a:lnTo>
                    <a:pt x="458" y="141061"/>
                  </a:lnTo>
                  <a:lnTo>
                    <a:pt x="0" y="192283"/>
                  </a:lnTo>
                  <a:lnTo>
                    <a:pt x="2985" y="241384"/>
                  </a:lnTo>
                  <a:lnTo>
                    <a:pt x="5435" y="256403"/>
                  </a:lnTo>
                  <a:lnTo>
                    <a:pt x="8238" y="260567"/>
                  </a:lnTo>
                  <a:lnTo>
                    <a:pt x="11277" y="257493"/>
                  </a:lnTo>
                  <a:lnTo>
                    <a:pt x="30149" y="199354"/>
                  </a:lnTo>
                  <a:lnTo>
                    <a:pt x="44022" y="149373"/>
                  </a:lnTo>
                  <a:lnTo>
                    <a:pt x="60361" y="91733"/>
                  </a:lnTo>
                  <a:lnTo>
                    <a:pt x="84904" y="48458"/>
                  </a:lnTo>
                  <a:lnTo>
                    <a:pt x="112283" y="17034"/>
                  </a:lnTo>
                  <a:lnTo>
                    <a:pt x="144398" y="986"/>
                  </a:lnTo>
                  <a:lnTo>
                    <a:pt x="189137" y="0"/>
                  </a:lnTo>
                  <a:lnTo>
                    <a:pt x="252491" y="232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8785016" y="3325744"/>
              <a:ext cx="364250" cy="225962"/>
            </a:xfrm>
            <a:custGeom>
              <a:avLst/>
              <a:gdLst/>
              <a:ahLst/>
              <a:cxnLst/>
              <a:rect l="0" t="0" r="0" b="0"/>
              <a:pathLst>
                <a:path w="364250" h="225962">
                  <a:moveTo>
                    <a:pt x="164208" y="180246"/>
                  </a:moveTo>
                  <a:lnTo>
                    <a:pt x="158618" y="163478"/>
                  </a:lnTo>
                  <a:lnTo>
                    <a:pt x="158993" y="145888"/>
                  </a:lnTo>
                  <a:lnTo>
                    <a:pt x="174356" y="94820"/>
                  </a:lnTo>
                  <a:lnTo>
                    <a:pt x="182033" y="51079"/>
                  </a:lnTo>
                  <a:lnTo>
                    <a:pt x="177589" y="28862"/>
                  </a:lnTo>
                  <a:lnTo>
                    <a:pt x="173128" y="19662"/>
                  </a:lnTo>
                  <a:lnTo>
                    <a:pt x="158813" y="6320"/>
                  </a:lnTo>
                  <a:lnTo>
                    <a:pt x="150083" y="1124"/>
                  </a:lnTo>
                  <a:lnTo>
                    <a:pt x="140753" y="0"/>
                  </a:lnTo>
                  <a:lnTo>
                    <a:pt x="121027" y="4990"/>
                  </a:lnTo>
                  <a:lnTo>
                    <a:pt x="84602" y="26542"/>
                  </a:lnTo>
                  <a:lnTo>
                    <a:pt x="47184" y="65266"/>
                  </a:lnTo>
                  <a:lnTo>
                    <a:pt x="10092" y="128363"/>
                  </a:lnTo>
                  <a:lnTo>
                    <a:pt x="0" y="172412"/>
                  </a:lnTo>
                  <a:lnTo>
                    <a:pt x="3879" y="197821"/>
                  </a:lnTo>
                  <a:lnTo>
                    <a:pt x="8188" y="209510"/>
                  </a:lnTo>
                  <a:lnTo>
                    <a:pt x="15741" y="217303"/>
                  </a:lnTo>
                  <a:lnTo>
                    <a:pt x="36611" y="225961"/>
                  </a:lnTo>
                  <a:lnTo>
                    <a:pt x="80258" y="225247"/>
                  </a:lnTo>
                  <a:lnTo>
                    <a:pt x="103889" y="217404"/>
                  </a:lnTo>
                  <a:lnTo>
                    <a:pt x="161338" y="179811"/>
                  </a:lnTo>
                  <a:lnTo>
                    <a:pt x="213172" y="122022"/>
                  </a:lnTo>
                  <a:lnTo>
                    <a:pt x="228758" y="94364"/>
                  </a:lnTo>
                  <a:lnTo>
                    <a:pt x="240785" y="58353"/>
                  </a:lnTo>
                  <a:lnTo>
                    <a:pt x="241915" y="34825"/>
                  </a:lnTo>
                  <a:lnTo>
                    <a:pt x="240580" y="23637"/>
                  </a:lnTo>
                  <a:lnTo>
                    <a:pt x="239688" y="22028"/>
                  </a:lnTo>
                  <a:lnTo>
                    <a:pt x="239604" y="47709"/>
                  </a:lnTo>
                  <a:lnTo>
                    <a:pt x="249464" y="105669"/>
                  </a:lnTo>
                  <a:lnTo>
                    <a:pt x="268266" y="162525"/>
                  </a:lnTo>
                  <a:lnTo>
                    <a:pt x="293305" y="193582"/>
                  </a:lnTo>
                  <a:lnTo>
                    <a:pt x="304085" y="198496"/>
                  </a:lnTo>
                  <a:lnTo>
                    <a:pt x="364249" y="2013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9212435" y="3158549"/>
              <a:ext cx="31587" cy="431670"/>
            </a:xfrm>
            <a:custGeom>
              <a:avLst/>
              <a:gdLst/>
              <a:ahLst/>
              <a:cxnLst/>
              <a:rect l="0" t="0" r="0" b="0"/>
              <a:pathLst>
                <a:path w="31587" h="431670">
                  <a:moveTo>
                    <a:pt x="0" y="0"/>
                  </a:moveTo>
                  <a:lnTo>
                    <a:pt x="0" y="49263"/>
                  </a:lnTo>
                  <a:lnTo>
                    <a:pt x="0" y="98175"/>
                  </a:lnTo>
                  <a:lnTo>
                    <a:pt x="0" y="157216"/>
                  </a:lnTo>
                  <a:lnTo>
                    <a:pt x="3120" y="209190"/>
                  </a:lnTo>
                  <a:lnTo>
                    <a:pt x="7236" y="252071"/>
                  </a:lnTo>
                  <a:lnTo>
                    <a:pt x="10724" y="314504"/>
                  </a:lnTo>
                  <a:lnTo>
                    <a:pt x="18646" y="368227"/>
                  </a:lnTo>
                  <a:lnTo>
                    <a:pt x="31586" y="4316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9326511" y="3226660"/>
              <a:ext cx="215208" cy="363559"/>
            </a:xfrm>
            <a:custGeom>
              <a:avLst/>
              <a:gdLst/>
              <a:ahLst/>
              <a:cxnLst/>
              <a:rect l="0" t="0" r="0" b="0"/>
              <a:pathLst>
                <a:path w="215208" h="363559">
                  <a:moveTo>
                    <a:pt x="159666" y="5589"/>
                  </a:moveTo>
                  <a:lnTo>
                    <a:pt x="137309" y="0"/>
                  </a:lnTo>
                  <a:lnTo>
                    <a:pt x="113854" y="3495"/>
                  </a:lnTo>
                  <a:lnTo>
                    <a:pt x="54110" y="25200"/>
                  </a:lnTo>
                  <a:lnTo>
                    <a:pt x="18166" y="50394"/>
                  </a:lnTo>
                  <a:lnTo>
                    <a:pt x="3970" y="69956"/>
                  </a:lnTo>
                  <a:lnTo>
                    <a:pt x="0" y="90348"/>
                  </a:lnTo>
                  <a:lnTo>
                    <a:pt x="579" y="100700"/>
                  </a:lnTo>
                  <a:lnTo>
                    <a:pt x="7463" y="118440"/>
                  </a:lnTo>
                  <a:lnTo>
                    <a:pt x="12573" y="126447"/>
                  </a:lnTo>
                  <a:lnTo>
                    <a:pt x="27611" y="138462"/>
                  </a:lnTo>
                  <a:lnTo>
                    <a:pt x="86389" y="171498"/>
                  </a:lnTo>
                  <a:lnTo>
                    <a:pt x="139834" y="200832"/>
                  </a:lnTo>
                  <a:lnTo>
                    <a:pt x="194734" y="242910"/>
                  </a:lnTo>
                  <a:lnTo>
                    <a:pt x="212690" y="270488"/>
                  </a:lnTo>
                  <a:lnTo>
                    <a:pt x="215207" y="290608"/>
                  </a:lnTo>
                  <a:lnTo>
                    <a:pt x="214241" y="300886"/>
                  </a:lnTo>
                  <a:lnTo>
                    <a:pt x="203808" y="318546"/>
                  </a:lnTo>
                  <a:lnTo>
                    <a:pt x="166951" y="353818"/>
                  </a:lnTo>
                  <a:lnTo>
                    <a:pt x="138608" y="3635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857348" y="5537990"/>
            <a:ext cx="2680228" cy="810695"/>
            <a:chOff x="857348" y="5537990"/>
            <a:chExt cx="2680228" cy="810695"/>
          </a:xfrm>
        </p:grpSpPr>
        <p:sp>
          <p:nvSpPr>
            <p:cNvPr id="86" name="Freeform 85"/>
            <p:cNvSpPr/>
            <p:nvPr/>
          </p:nvSpPr>
          <p:spPr>
            <a:xfrm>
              <a:off x="857348" y="5801202"/>
              <a:ext cx="258674" cy="227873"/>
            </a:xfrm>
            <a:custGeom>
              <a:avLst/>
              <a:gdLst/>
              <a:ahLst/>
              <a:cxnLst/>
              <a:rect l="0" t="0" r="0" b="0"/>
              <a:pathLst>
                <a:path w="258674" h="227873">
                  <a:moveTo>
                    <a:pt x="121802" y="0"/>
                  </a:moveTo>
                  <a:lnTo>
                    <a:pt x="102016" y="57265"/>
                  </a:lnTo>
                  <a:lnTo>
                    <a:pt x="86958" y="112567"/>
                  </a:lnTo>
                  <a:lnTo>
                    <a:pt x="71549" y="165692"/>
                  </a:lnTo>
                  <a:lnTo>
                    <a:pt x="52580" y="204942"/>
                  </a:lnTo>
                  <a:lnTo>
                    <a:pt x="34885" y="224057"/>
                  </a:lnTo>
                  <a:lnTo>
                    <a:pt x="26423" y="227750"/>
                  </a:lnTo>
                  <a:lnTo>
                    <a:pt x="18442" y="227872"/>
                  </a:lnTo>
                  <a:lnTo>
                    <a:pt x="10781" y="225614"/>
                  </a:lnTo>
                  <a:lnTo>
                    <a:pt x="5674" y="218260"/>
                  </a:lnTo>
                  <a:lnTo>
                    <a:pt x="0" y="194491"/>
                  </a:lnTo>
                  <a:lnTo>
                    <a:pt x="1996" y="183473"/>
                  </a:lnTo>
                  <a:lnTo>
                    <a:pt x="13573" y="164992"/>
                  </a:lnTo>
                  <a:lnTo>
                    <a:pt x="36656" y="155218"/>
                  </a:lnTo>
                  <a:lnTo>
                    <a:pt x="64072" y="152044"/>
                  </a:lnTo>
                  <a:lnTo>
                    <a:pt x="121132" y="162511"/>
                  </a:lnTo>
                  <a:lnTo>
                    <a:pt x="172189" y="174518"/>
                  </a:lnTo>
                  <a:lnTo>
                    <a:pt x="212251" y="176492"/>
                  </a:lnTo>
                  <a:lnTo>
                    <a:pt x="258673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116021" y="5716974"/>
              <a:ext cx="31013" cy="476999"/>
            </a:xfrm>
            <a:custGeom>
              <a:avLst/>
              <a:gdLst/>
              <a:ahLst/>
              <a:cxnLst/>
              <a:rect l="0" t="0" r="0" b="0"/>
              <a:pathLst>
                <a:path w="31013" h="476999">
                  <a:moveTo>
                    <a:pt x="0" y="0"/>
                  </a:moveTo>
                  <a:lnTo>
                    <a:pt x="1170" y="44367"/>
                  </a:lnTo>
                  <a:lnTo>
                    <a:pt x="7235" y="103093"/>
                  </a:lnTo>
                  <a:lnTo>
                    <a:pt x="10722" y="152859"/>
                  </a:lnTo>
                  <a:lnTo>
                    <a:pt x="18645" y="202959"/>
                  </a:lnTo>
                  <a:lnTo>
                    <a:pt x="28682" y="265522"/>
                  </a:lnTo>
                  <a:lnTo>
                    <a:pt x="31012" y="328269"/>
                  </a:lnTo>
                  <a:lnTo>
                    <a:pt x="30302" y="388064"/>
                  </a:lnTo>
                  <a:lnTo>
                    <a:pt x="23146" y="441366"/>
                  </a:lnTo>
                  <a:lnTo>
                    <a:pt x="16916" y="468734"/>
                  </a:lnTo>
                  <a:lnTo>
                    <a:pt x="13617" y="475096"/>
                  </a:lnTo>
                  <a:lnTo>
                    <a:pt x="10248" y="476998"/>
                  </a:lnTo>
                  <a:lnTo>
                    <a:pt x="0" y="4737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1179192" y="5537990"/>
              <a:ext cx="175586" cy="810695"/>
            </a:xfrm>
            <a:custGeom>
              <a:avLst/>
              <a:gdLst/>
              <a:ahLst/>
              <a:cxnLst/>
              <a:rect l="0" t="0" r="0" b="0"/>
              <a:pathLst>
                <a:path w="175586" h="810695">
                  <a:moveTo>
                    <a:pt x="0" y="0"/>
                  </a:moveTo>
                  <a:lnTo>
                    <a:pt x="31282" y="17981"/>
                  </a:lnTo>
                  <a:lnTo>
                    <a:pt x="84110" y="74353"/>
                  </a:lnTo>
                  <a:lnTo>
                    <a:pt x="115097" y="122182"/>
                  </a:lnTo>
                  <a:lnTo>
                    <a:pt x="136658" y="170343"/>
                  </a:lnTo>
                  <a:lnTo>
                    <a:pt x="154745" y="221657"/>
                  </a:lnTo>
                  <a:lnTo>
                    <a:pt x="167513" y="277026"/>
                  </a:lnTo>
                  <a:lnTo>
                    <a:pt x="175585" y="334766"/>
                  </a:lnTo>
                  <a:lnTo>
                    <a:pt x="174858" y="392038"/>
                  </a:lnTo>
                  <a:lnTo>
                    <a:pt x="170353" y="453461"/>
                  </a:lnTo>
                  <a:lnTo>
                    <a:pt x="162779" y="516114"/>
                  </a:lnTo>
                  <a:lnTo>
                    <a:pt x="148836" y="579132"/>
                  </a:lnTo>
                  <a:lnTo>
                    <a:pt x="134177" y="642258"/>
                  </a:lnTo>
                  <a:lnTo>
                    <a:pt x="115015" y="699175"/>
                  </a:lnTo>
                  <a:lnTo>
                    <a:pt x="94520" y="751915"/>
                  </a:lnTo>
                  <a:lnTo>
                    <a:pt x="73699" y="8106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526632" y="5569576"/>
              <a:ext cx="536955" cy="588227"/>
            </a:xfrm>
            <a:custGeom>
              <a:avLst/>
              <a:gdLst/>
              <a:ahLst/>
              <a:cxnLst/>
              <a:rect l="0" t="0" r="0" b="0"/>
              <a:pathLst>
                <a:path w="536955" h="588227">
                  <a:moveTo>
                    <a:pt x="0" y="568538"/>
                  </a:moveTo>
                  <a:lnTo>
                    <a:pt x="16768" y="557360"/>
                  </a:lnTo>
                  <a:lnTo>
                    <a:pt x="28120" y="539393"/>
                  </a:lnTo>
                  <a:lnTo>
                    <a:pt x="48677" y="476226"/>
                  </a:lnTo>
                  <a:lnTo>
                    <a:pt x="63081" y="417809"/>
                  </a:lnTo>
                  <a:lnTo>
                    <a:pt x="73673" y="367510"/>
                  </a:lnTo>
                  <a:lnTo>
                    <a:pt x="84220" y="315562"/>
                  </a:lnTo>
                  <a:lnTo>
                    <a:pt x="94754" y="266245"/>
                  </a:lnTo>
                  <a:lnTo>
                    <a:pt x="108794" y="213248"/>
                  </a:lnTo>
                  <a:lnTo>
                    <a:pt x="134675" y="158280"/>
                  </a:lnTo>
                  <a:lnTo>
                    <a:pt x="138917" y="147634"/>
                  </a:lnTo>
                  <a:lnTo>
                    <a:pt x="145254" y="141706"/>
                  </a:lnTo>
                  <a:lnTo>
                    <a:pt x="152988" y="138924"/>
                  </a:lnTo>
                  <a:lnTo>
                    <a:pt x="161653" y="138240"/>
                  </a:lnTo>
                  <a:lnTo>
                    <a:pt x="169770" y="143632"/>
                  </a:lnTo>
                  <a:lnTo>
                    <a:pt x="191202" y="176828"/>
                  </a:lnTo>
                  <a:lnTo>
                    <a:pt x="213378" y="236932"/>
                  </a:lnTo>
                  <a:lnTo>
                    <a:pt x="229149" y="298878"/>
                  </a:lnTo>
                  <a:lnTo>
                    <a:pt x="250462" y="360507"/>
                  </a:lnTo>
                  <a:lnTo>
                    <a:pt x="262554" y="411363"/>
                  </a:lnTo>
                  <a:lnTo>
                    <a:pt x="276665" y="460357"/>
                  </a:lnTo>
                  <a:lnTo>
                    <a:pt x="296806" y="513244"/>
                  </a:lnTo>
                  <a:lnTo>
                    <a:pt x="327110" y="568189"/>
                  </a:lnTo>
                  <a:lnTo>
                    <a:pt x="333887" y="578834"/>
                  </a:lnTo>
                  <a:lnTo>
                    <a:pt x="341914" y="584761"/>
                  </a:lnTo>
                  <a:lnTo>
                    <a:pt x="350775" y="587542"/>
                  </a:lnTo>
                  <a:lnTo>
                    <a:pt x="360192" y="588226"/>
                  </a:lnTo>
                  <a:lnTo>
                    <a:pt x="367640" y="582834"/>
                  </a:lnTo>
                  <a:lnTo>
                    <a:pt x="379035" y="561244"/>
                  </a:lnTo>
                  <a:lnTo>
                    <a:pt x="388646" y="506959"/>
                  </a:lnTo>
                  <a:lnTo>
                    <a:pt x="397344" y="456966"/>
                  </a:lnTo>
                  <a:lnTo>
                    <a:pt x="407330" y="399389"/>
                  </a:lnTo>
                  <a:lnTo>
                    <a:pt x="416528" y="343594"/>
                  </a:lnTo>
                  <a:lnTo>
                    <a:pt x="420944" y="284299"/>
                  </a:lnTo>
                  <a:lnTo>
                    <a:pt x="430311" y="229166"/>
                  </a:lnTo>
                  <a:lnTo>
                    <a:pt x="446214" y="176955"/>
                  </a:lnTo>
                  <a:lnTo>
                    <a:pt x="462661" y="116799"/>
                  </a:lnTo>
                  <a:lnTo>
                    <a:pt x="476726" y="77110"/>
                  </a:lnTo>
                  <a:lnTo>
                    <a:pt x="498831" y="43124"/>
                  </a:lnTo>
                  <a:lnTo>
                    <a:pt x="53695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137285" y="5677583"/>
              <a:ext cx="331157" cy="534232"/>
            </a:xfrm>
            <a:custGeom>
              <a:avLst/>
              <a:gdLst/>
              <a:ahLst/>
              <a:cxnLst/>
              <a:rect l="0" t="0" r="0" b="0"/>
              <a:pathLst>
                <a:path w="331157" h="534232">
                  <a:moveTo>
                    <a:pt x="0" y="523702"/>
                  </a:moveTo>
                  <a:lnTo>
                    <a:pt x="14654" y="465085"/>
                  </a:lnTo>
                  <a:lnTo>
                    <a:pt x="28198" y="409741"/>
                  </a:lnTo>
                  <a:lnTo>
                    <a:pt x="39810" y="359564"/>
                  </a:lnTo>
                  <a:lnTo>
                    <a:pt x="57549" y="301933"/>
                  </a:lnTo>
                  <a:lnTo>
                    <a:pt x="77623" y="246123"/>
                  </a:lnTo>
                  <a:lnTo>
                    <a:pt x="98389" y="186823"/>
                  </a:lnTo>
                  <a:lnTo>
                    <a:pt x="119359" y="132857"/>
                  </a:lnTo>
                  <a:lnTo>
                    <a:pt x="147406" y="75228"/>
                  </a:lnTo>
                  <a:lnTo>
                    <a:pt x="183665" y="20064"/>
                  </a:lnTo>
                  <a:lnTo>
                    <a:pt x="202122" y="3115"/>
                  </a:lnTo>
                  <a:lnTo>
                    <a:pt x="210787" y="0"/>
                  </a:lnTo>
                  <a:lnTo>
                    <a:pt x="218904" y="262"/>
                  </a:lnTo>
                  <a:lnTo>
                    <a:pt x="226654" y="2777"/>
                  </a:lnTo>
                  <a:lnTo>
                    <a:pt x="241505" y="18049"/>
                  </a:lnTo>
                  <a:lnTo>
                    <a:pt x="264514" y="60392"/>
                  </a:lnTo>
                  <a:lnTo>
                    <a:pt x="273088" y="110957"/>
                  </a:lnTo>
                  <a:lnTo>
                    <a:pt x="284834" y="169124"/>
                  </a:lnTo>
                  <a:lnTo>
                    <a:pt x="291846" y="219380"/>
                  </a:lnTo>
                  <a:lnTo>
                    <a:pt x="297043" y="268196"/>
                  </a:lnTo>
                  <a:lnTo>
                    <a:pt x="302872" y="315416"/>
                  </a:lnTo>
                  <a:lnTo>
                    <a:pt x="310431" y="378184"/>
                  </a:lnTo>
                  <a:lnTo>
                    <a:pt x="323189" y="429577"/>
                  </a:lnTo>
                  <a:lnTo>
                    <a:pt x="331156" y="475666"/>
                  </a:lnTo>
                  <a:lnTo>
                    <a:pt x="326383" y="534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189928" y="5948601"/>
              <a:ext cx="347441" cy="63172"/>
            </a:xfrm>
            <a:custGeom>
              <a:avLst/>
              <a:gdLst/>
              <a:ahLst/>
              <a:cxnLst/>
              <a:rect l="0" t="0" r="0" b="0"/>
              <a:pathLst>
                <a:path w="347441" h="63172">
                  <a:moveTo>
                    <a:pt x="0" y="63171"/>
                  </a:moveTo>
                  <a:lnTo>
                    <a:pt x="11178" y="51993"/>
                  </a:lnTo>
                  <a:lnTo>
                    <a:pt x="46075" y="39452"/>
                  </a:lnTo>
                  <a:lnTo>
                    <a:pt x="99049" y="33917"/>
                  </a:lnTo>
                  <a:lnTo>
                    <a:pt x="148021" y="26687"/>
                  </a:lnTo>
                  <a:lnTo>
                    <a:pt x="203345" y="22725"/>
                  </a:lnTo>
                  <a:lnTo>
                    <a:pt x="262045" y="12981"/>
                  </a:lnTo>
                  <a:lnTo>
                    <a:pt x="318180" y="2911"/>
                  </a:lnTo>
                  <a:lnTo>
                    <a:pt x="34744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663710" y="5706446"/>
              <a:ext cx="189514" cy="484312"/>
            </a:xfrm>
            <a:custGeom>
              <a:avLst/>
              <a:gdLst/>
              <a:ahLst/>
              <a:cxnLst/>
              <a:rect l="0" t="0" r="0" b="0"/>
              <a:pathLst>
                <a:path w="189514" h="484312">
                  <a:moveTo>
                    <a:pt x="0" y="0"/>
                  </a:moveTo>
                  <a:lnTo>
                    <a:pt x="11453" y="55170"/>
                  </a:lnTo>
                  <a:lnTo>
                    <a:pt x="18211" y="113443"/>
                  </a:lnTo>
                  <a:lnTo>
                    <a:pt x="23333" y="167753"/>
                  </a:lnTo>
                  <a:lnTo>
                    <a:pt x="32260" y="217771"/>
                  </a:lnTo>
                  <a:lnTo>
                    <a:pt x="42314" y="265346"/>
                  </a:lnTo>
                  <a:lnTo>
                    <a:pt x="61781" y="328234"/>
                  </a:lnTo>
                  <a:lnTo>
                    <a:pt x="86702" y="388411"/>
                  </a:lnTo>
                  <a:lnTo>
                    <a:pt x="120819" y="434811"/>
                  </a:lnTo>
                  <a:lnTo>
                    <a:pt x="148882" y="461845"/>
                  </a:lnTo>
                  <a:lnTo>
                    <a:pt x="189513" y="4843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2821637" y="5601161"/>
              <a:ext cx="189514" cy="715939"/>
            </a:xfrm>
            <a:custGeom>
              <a:avLst/>
              <a:gdLst/>
              <a:ahLst/>
              <a:cxnLst/>
              <a:rect l="0" t="0" r="0" b="0"/>
              <a:pathLst>
                <a:path w="189514" h="715939">
                  <a:moveTo>
                    <a:pt x="189513" y="0"/>
                  </a:moveTo>
                  <a:lnTo>
                    <a:pt x="178061" y="57264"/>
                  </a:lnTo>
                  <a:lnTo>
                    <a:pt x="165063" y="106654"/>
                  </a:lnTo>
                  <a:lnTo>
                    <a:pt x="146394" y="161453"/>
                  </a:lnTo>
                  <a:lnTo>
                    <a:pt x="129164" y="222143"/>
                  </a:lnTo>
                  <a:lnTo>
                    <a:pt x="119408" y="264846"/>
                  </a:lnTo>
                  <a:lnTo>
                    <a:pt x="107273" y="311122"/>
                  </a:lnTo>
                  <a:lnTo>
                    <a:pt x="94080" y="355865"/>
                  </a:lnTo>
                  <a:lnTo>
                    <a:pt x="80418" y="400318"/>
                  </a:lnTo>
                  <a:lnTo>
                    <a:pt x="66547" y="447371"/>
                  </a:lnTo>
                  <a:lnTo>
                    <a:pt x="55703" y="492459"/>
                  </a:lnTo>
                  <a:lnTo>
                    <a:pt x="39902" y="554186"/>
                  </a:lnTo>
                  <a:lnTo>
                    <a:pt x="23521" y="606400"/>
                  </a:lnTo>
                  <a:lnTo>
                    <a:pt x="11259" y="654626"/>
                  </a:lnTo>
                  <a:lnTo>
                    <a:pt x="0" y="7159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221720" y="5622218"/>
              <a:ext cx="178986" cy="284270"/>
            </a:xfrm>
            <a:custGeom>
              <a:avLst/>
              <a:gdLst/>
              <a:ahLst/>
              <a:cxnLst/>
              <a:rect l="0" t="0" r="0" b="0"/>
              <a:pathLst>
                <a:path w="178986" h="284270">
                  <a:moveTo>
                    <a:pt x="0" y="0"/>
                  </a:moveTo>
                  <a:lnTo>
                    <a:pt x="49499" y="58563"/>
                  </a:lnTo>
                  <a:lnTo>
                    <a:pt x="91279" y="116333"/>
                  </a:lnTo>
                  <a:lnTo>
                    <a:pt x="123227" y="176857"/>
                  </a:lnTo>
                  <a:lnTo>
                    <a:pt x="145354" y="231856"/>
                  </a:lnTo>
                  <a:lnTo>
                    <a:pt x="178985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232249" y="5622218"/>
              <a:ext cx="305327" cy="715939"/>
            </a:xfrm>
            <a:custGeom>
              <a:avLst/>
              <a:gdLst/>
              <a:ahLst/>
              <a:cxnLst/>
              <a:rect l="0" t="0" r="0" b="0"/>
              <a:pathLst>
                <a:path w="305327" h="715939">
                  <a:moveTo>
                    <a:pt x="305326" y="0"/>
                  </a:moveTo>
                  <a:lnTo>
                    <a:pt x="278940" y="45536"/>
                  </a:lnTo>
                  <a:lnTo>
                    <a:pt x="255775" y="90038"/>
                  </a:lnTo>
                  <a:lnTo>
                    <a:pt x="233000" y="134774"/>
                  </a:lnTo>
                  <a:lnTo>
                    <a:pt x="210010" y="180392"/>
                  </a:lnTo>
                  <a:lnTo>
                    <a:pt x="184195" y="231863"/>
                  </a:lnTo>
                  <a:lnTo>
                    <a:pt x="160243" y="289053"/>
                  </a:lnTo>
                  <a:lnTo>
                    <a:pt x="136730" y="350736"/>
                  </a:lnTo>
                  <a:lnTo>
                    <a:pt x="123909" y="383563"/>
                  </a:lnTo>
                  <a:lnTo>
                    <a:pt x="110681" y="417146"/>
                  </a:lnTo>
                  <a:lnTo>
                    <a:pt x="97184" y="451233"/>
                  </a:lnTo>
                  <a:lnTo>
                    <a:pt x="83507" y="485655"/>
                  </a:lnTo>
                  <a:lnTo>
                    <a:pt x="69709" y="520302"/>
                  </a:lnTo>
                  <a:lnTo>
                    <a:pt x="48139" y="580636"/>
                  </a:lnTo>
                  <a:lnTo>
                    <a:pt x="30754" y="632407"/>
                  </a:lnTo>
                  <a:lnTo>
                    <a:pt x="10152" y="688588"/>
                  </a:lnTo>
                  <a:lnTo>
                    <a:pt x="0" y="7159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812006" y="6207208"/>
            <a:ext cx="5610379" cy="886271"/>
            <a:chOff x="812006" y="6207208"/>
            <a:chExt cx="5610379" cy="886271"/>
          </a:xfrm>
        </p:grpSpPr>
        <p:sp>
          <p:nvSpPr>
            <p:cNvPr id="97" name="Freeform 96"/>
            <p:cNvSpPr/>
            <p:nvPr/>
          </p:nvSpPr>
          <p:spPr>
            <a:xfrm>
              <a:off x="812006" y="6339953"/>
              <a:ext cx="454692" cy="498965"/>
            </a:xfrm>
            <a:custGeom>
              <a:avLst/>
              <a:gdLst/>
              <a:ahLst/>
              <a:cxnLst/>
              <a:rect l="0" t="0" r="0" b="0"/>
              <a:pathLst>
                <a:path w="454692" h="498965">
                  <a:moveTo>
                    <a:pt x="346129" y="14653"/>
                  </a:moveTo>
                  <a:lnTo>
                    <a:pt x="302166" y="0"/>
                  </a:lnTo>
                  <a:lnTo>
                    <a:pt x="239829" y="3266"/>
                  </a:lnTo>
                  <a:lnTo>
                    <a:pt x="201549" y="13099"/>
                  </a:lnTo>
                  <a:lnTo>
                    <a:pt x="140869" y="43449"/>
                  </a:lnTo>
                  <a:lnTo>
                    <a:pt x="83616" y="69586"/>
                  </a:lnTo>
                  <a:lnTo>
                    <a:pt x="30366" y="102693"/>
                  </a:lnTo>
                  <a:lnTo>
                    <a:pt x="9258" y="116563"/>
                  </a:lnTo>
                  <a:lnTo>
                    <a:pt x="3395" y="124707"/>
                  </a:lnTo>
                  <a:lnTo>
                    <a:pt x="656" y="133646"/>
                  </a:lnTo>
                  <a:lnTo>
                    <a:pt x="0" y="143115"/>
                  </a:lnTo>
                  <a:lnTo>
                    <a:pt x="5412" y="151767"/>
                  </a:lnTo>
                  <a:lnTo>
                    <a:pt x="27023" y="167620"/>
                  </a:lnTo>
                  <a:lnTo>
                    <a:pt x="87387" y="188455"/>
                  </a:lnTo>
                  <a:lnTo>
                    <a:pt x="142464" y="206956"/>
                  </a:lnTo>
                  <a:lnTo>
                    <a:pt x="193075" y="227204"/>
                  </a:lnTo>
                  <a:lnTo>
                    <a:pt x="248132" y="243639"/>
                  </a:lnTo>
                  <a:lnTo>
                    <a:pt x="304068" y="268203"/>
                  </a:lnTo>
                  <a:lnTo>
                    <a:pt x="365806" y="295310"/>
                  </a:lnTo>
                  <a:lnTo>
                    <a:pt x="414057" y="327447"/>
                  </a:lnTo>
                  <a:lnTo>
                    <a:pt x="442778" y="356333"/>
                  </a:lnTo>
                  <a:lnTo>
                    <a:pt x="452645" y="374741"/>
                  </a:lnTo>
                  <a:lnTo>
                    <a:pt x="454691" y="397741"/>
                  </a:lnTo>
                  <a:lnTo>
                    <a:pt x="453598" y="410425"/>
                  </a:lnTo>
                  <a:lnTo>
                    <a:pt x="447021" y="422391"/>
                  </a:lnTo>
                  <a:lnTo>
                    <a:pt x="424115" y="445044"/>
                  </a:lnTo>
                  <a:lnTo>
                    <a:pt x="383924" y="466350"/>
                  </a:lnTo>
                  <a:lnTo>
                    <a:pt x="329591" y="484030"/>
                  </a:lnTo>
                  <a:lnTo>
                    <a:pt x="267435" y="496767"/>
                  </a:lnTo>
                  <a:lnTo>
                    <a:pt x="211013" y="498675"/>
                  </a:lnTo>
                  <a:lnTo>
                    <a:pt x="198730" y="4989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1295005" y="6207208"/>
              <a:ext cx="365399" cy="810695"/>
            </a:xfrm>
            <a:custGeom>
              <a:avLst/>
              <a:gdLst/>
              <a:ahLst/>
              <a:cxnLst/>
              <a:rect l="0" t="0" r="0" b="0"/>
              <a:pathLst>
                <a:path w="365399" h="810695">
                  <a:moveTo>
                    <a:pt x="0" y="0"/>
                  </a:moveTo>
                  <a:lnTo>
                    <a:pt x="57264" y="14572"/>
                  </a:lnTo>
                  <a:lnTo>
                    <a:pt x="118156" y="39403"/>
                  </a:lnTo>
                  <a:lnTo>
                    <a:pt x="175245" y="76413"/>
                  </a:lnTo>
                  <a:lnTo>
                    <a:pt x="231582" y="127571"/>
                  </a:lnTo>
                  <a:lnTo>
                    <a:pt x="282181" y="188326"/>
                  </a:lnTo>
                  <a:lnTo>
                    <a:pt x="315236" y="239334"/>
                  </a:lnTo>
                  <a:lnTo>
                    <a:pt x="348271" y="301736"/>
                  </a:lnTo>
                  <a:lnTo>
                    <a:pt x="361985" y="351965"/>
                  </a:lnTo>
                  <a:lnTo>
                    <a:pt x="365398" y="402723"/>
                  </a:lnTo>
                  <a:lnTo>
                    <a:pt x="356664" y="465509"/>
                  </a:lnTo>
                  <a:lnTo>
                    <a:pt x="340815" y="516565"/>
                  </a:lnTo>
                  <a:lnTo>
                    <a:pt x="313892" y="568737"/>
                  </a:lnTo>
                  <a:lnTo>
                    <a:pt x="283688" y="621240"/>
                  </a:lnTo>
                  <a:lnTo>
                    <a:pt x="249392" y="673840"/>
                  </a:lnTo>
                  <a:lnTo>
                    <a:pt x="209595" y="723351"/>
                  </a:lnTo>
                  <a:lnTo>
                    <a:pt x="157063" y="785501"/>
                  </a:lnTo>
                  <a:lnTo>
                    <a:pt x="126342" y="8106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1857085" y="6438835"/>
              <a:ext cx="277803" cy="402257"/>
            </a:xfrm>
            <a:custGeom>
              <a:avLst/>
              <a:gdLst/>
              <a:ahLst/>
              <a:cxnLst/>
              <a:rect l="0" t="0" r="0" b="0"/>
              <a:pathLst>
                <a:path w="277803" h="402257">
                  <a:moveTo>
                    <a:pt x="143330" y="0"/>
                  </a:moveTo>
                  <a:lnTo>
                    <a:pt x="120973" y="5588"/>
                  </a:lnTo>
                  <a:lnTo>
                    <a:pt x="100638" y="20811"/>
                  </a:lnTo>
                  <a:lnTo>
                    <a:pt x="49447" y="84206"/>
                  </a:lnTo>
                  <a:lnTo>
                    <a:pt x="30895" y="118926"/>
                  </a:lnTo>
                  <a:lnTo>
                    <a:pt x="14146" y="172580"/>
                  </a:lnTo>
                  <a:lnTo>
                    <a:pt x="742" y="228238"/>
                  </a:lnTo>
                  <a:lnTo>
                    <a:pt x="0" y="284293"/>
                  </a:lnTo>
                  <a:lnTo>
                    <a:pt x="10773" y="334837"/>
                  </a:lnTo>
                  <a:lnTo>
                    <a:pt x="26324" y="362293"/>
                  </a:lnTo>
                  <a:lnTo>
                    <a:pt x="51340" y="385246"/>
                  </a:lnTo>
                  <a:lnTo>
                    <a:pt x="97746" y="401275"/>
                  </a:lnTo>
                  <a:lnTo>
                    <a:pt x="155950" y="402256"/>
                  </a:lnTo>
                  <a:lnTo>
                    <a:pt x="190662" y="391690"/>
                  </a:lnTo>
                  <a:lnTo>
                    <a:pt x="239897" y="361900"/>
                  </a:lnTo>
                  <a:lnTo>
                    <a:pt x="253709" y="344508"/>
                  </a:lnTo>
                  <a:lnTo>
                    <a:pt x="272108" y="304747"/>
                  </a:lnTo>
                  <a:lnTo>
                    <a:pt x="277802" y="267980"/>
                  </a:lnTo>
                  <a:lnTo>
                    <a:pt x="273900" y="233039"/>
                  </a:lnTo>
                  <a:lnTo>
                    <a:pt x="247323" y="170837"/>
                  </a:lnTo>
                  <a:lnTo>
                    <a:pt x="204944" y="116127"/>
                  </a:lnTo>
                  <a:lnTo>
                    <a:pt x="174454" y="86660"/>
                  </a:lnTo>
                  <a:lnTo>
                    <a:pt x="111704" y="49745"/>
                  </a:lnTo>
                  <a:lnTo>
                    <a:pt x="69630" y="31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2295213" y="6449363"/>
              <a:ext cx="178985" cy="322095"/>
            </a:xfrm>
            <a:custGeom>
              <a:avLst/>
              <a:gdLst/>
              <a:ahLst/>
              <a:cxnLst/>
              <a:rect l="0" t="0" r="0" b="0"/>
              <a:pathLst>
                <a:path w="178985" h="322095">
                  <a:moveTo>
                    <a:pt x="0" y="305326"/>
                  </a:moveTo>
                  <a:lnTo>
                    <a:pt x="5589" y="322094"/>
                  </a:lnTo>
                  <a:lnTo>
                    <a:pt x="7235" y="320015"/>
                  </a:lnTo>
                  <a:lnTo>
                    <a:pt x="12997" y="269363"/>
                  </a:lnTo>
                  <a:lnTo>
                    <a:pt x="21788" y="219802"/>
                  </a:lnTo>
                  <a:lnTo>
                    <a:pt x="31802" y="171191"/>
                  </a:lnTo>
                  <a:lnTo>
                    <a:pt x="51255" y="112844"/>
                  </a:lnTo>
                  <a:lnTo>
                    <a:pt x="92840" y="53638"/>
                  </a:lnTo>
                  <a:lnTo>
                    <a:pt x="109113" y="34368"/>
                  </a:lnTo>
                  <a:lnTo>
                    <a:pt x="148155" y="12464"/>
                  </a:lnTo>
                  <a:lnTo>
                    <a:pt x="17898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2615411" y="6468751"/>
              <a:ext cx="310853" cy="624728"/>
            </a:xfrm>
            <a:custGeom>
              <a:avLst/>
              <a:gdLst/>
              <a:ahLst/>
              <a:cxnLst/>
              <a:rect l="0" t="0" r="0" b="0"/>
              <a:pathLst>
                <a:path w="310853" h="624728">
                  <a:moveTo>
                    <a:pt x="195698" y="117483"/>
                  </a:moveTo>
                  <a:lnTo>
                    <a:pt x="204031" y="80005"/>
                  </a:lnTo>
                  <a:lnTo>
                    <a:pt x="202457" y="42037"/>
                  </a:lnTo>
                  <a:lnTo>
                    <a:pt x="200204" y="28581"/>
                  </a:lnTo>
                  <a:lnTo>
                    <a:pt x="194022" y="18441"/>
                  </a:lnTo>
                  <a:lnTo>
                    <a:pt x="174676" y="4054"/>
                  </a:lnTo>
                  <a:lnTo>
                    <a:pt x="150480" y="0"/>
                  </a:lnTo>
                  <a:lnTo>
                    <a:pt x="137477" y="556"/>
                  </a:lnTo>
                  <a:lnTo>
                    <a:pt x="113670" y="10533"/>
                  </a:lnTo>
                  <a:lnTo>
                    <a:pt x="51611" y="57285"/>
                  </a:lnTo>
                  <a:lnTo>
                    <a:pt x="20877" y="102602"/>
                  </a:lnTo>
                  <a:lnTo>
                    <a:pt x="1852" y="156614"/>
                  </a:lnTo>
                  <a:lnTo>
                    <a:pt x="0" y="218582"/>
                  </a:lnTo>
                  <a:lnTo>
                    <a:pt x="5776" y="252492"/>
                  </a:lnTo>
                  <a:lnTo>
                    <a:pt x="16142" y="275363"/>
                  </a:lnTo>
                  <a:lnTo>
                    <a:pt x="34787" y="293326"/>
                  </a:lnTo>
                  <a:lnTo>
                    <a:pt x="46310" y="301392"/>
                  </a:lnTo>
                  <a:lnTo>
                    <a:pt x="74711" y="307235"/>
                  </a:lnTo>
                  <a:lnTo>
                    <a:pt x="90473" y="307155"/>
                  </a:lnTo>
                  <a:lnTo>
                    <a:pt x="103322" y="303592"/>
                  </a:lnTo>
                  <a:lnTo>
                    <a:pt x="123836" y="290274"/>
                  </a:lnTo>
                  <a:lnTo>
                    <a:pt x="137633" y="272658"/>
                  </a:lnTo>
                  <a:lnTo>
                    <a:pt x="159889" y="221235"/>
                  </a:lnTo>
                  <a:lnTo>
                    <a:pt x="178056" y="161013"/>
                  </a:lnTo>
                  <a:lnTo>
                    <a:pt x="178889" y="139169"/>
                  </a:lnTo>
                  <a:lnTo>
                    <a:pt x="169891" y="96550"/>
                  </a:lnTo>
                  <a:lnTo>
                    <a:pt x="170304" y="94169"/>
                  </a:lnTo>
                  <a:lnTo>
                    <a:pt x="177003" y="104001"/>
                  </a:lnTo>
                  <a:lnTo>
                    <a:pt x="204696" y="160261"/>
                  </a:lnTo>
                  <a:lnTo>
                    <a:pt x="231184" y="211417"/>
                  </a:lnTo>
                  <a:lnTo>
                    <a:pt x="250796" y="259699"/>
                  </a:lnTo>
                  <a:lnTo>
                    <a:pt x="265706" y="311049"/>
                  </a:lnTo>
                  <a:lnTo>
                    <a:pt x="283251" y="363308"/>
                  </a:lnTo>
                  <a:lnTo>
                    <a:pt x="296379" y="414668"/>
                  </a:lnTo>
                  <a:lnTo>
                    <a:pt x="308176" y="474537"/>
                  </a:lnTo>
                  <a:lnTo>
                    <a:pt x="310852" y="531422"/>
                  </a:lnTo>
                  <a:lnTo>
                    <a:pt x="301860" y="559599"/>
                  </a:lnTo>
                  <a:lnTo>
                    <a:pt x="273080" y="604637"/>
                  </a:lnTo>
                  <a:lnTo>
                    <a:pt x="246312" y="623042"/>
                  </a:lnTo>
                  <a:lnTo>
                    <a:pt x="199386" y="624727"/>
                  </a:lnTo>
                  <a:lnTo>
                    <a:pt x="142138" y="608750"/>
                  </a:lnTo>
                  <a:lnTo>
                    <a:pt x="121998" y="6017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3035652" y="6501355"/>
              <a:ext cx="280826" cy="305978"/>
            </a:xfrm>
            <a:custGeom>
              <a:avLst/>
              <a:gdLst/>
              <a:ahLst/>
              <a:cxnLst/>
              <a:rect l="0" t="0" r="0" b="0"/>
              <a:pathLst>
                <a:path w="280826" h="305978">
                  <a:moveTo>
                    <a:pt x="143954" y="11179"/>
                  </a:moveTo>
                  <a:lnTo>
                    <a:pt x="127187" y="0"/>
                  </a:lnTo>
                  <a:lnTo>
                    <a:pt x="103357" y="752"/>
                  </a:lnTo>
                  <a:lnTo>
                    <a:pt x="76778" y="8884"/>
                  </a:lnTo>
                  <a:lnTo>
                    <a:pt x="57167" y="20297"/>
                  </a:lnTo>
                  <a:lnTo>
                    <a:pt x="32972" y="45466"/>
                  </a:lnTo>
                  <a:lnTo>
                    <a:pt x="12241" y="86582"/>
                  </a:lnTo>
                  <a:lnTo>
                    <a:pt x="0" y="138551"/>
                  </a:lnTo>
                  <a:lnTo>
                    <a:pt x="696" y="176820"/>
                  </a:lnTo>
                  <a:lnTo>
                    <a:pt x="11411" y="221193"/>
                  </a:lnTo>
                  <a:lnTo>
                    <a:pt x="24215" y="239439"/>
                  </a:lnTo>
                  <a:lnTo>
                    <a:pt x="32543" y="247580"/>
                  </a:lnTo>
                  <a:lnTo>
                    <a:pt x="42774" y="251838"/>
                  </a:lnTo>
                  <a:lnTo>
                    <a:pt x="66620" y="253449"/>
                  </a:lnTo>
                  <a:lnTo>
                    <a:pt x="92816" y="244027"/>
                  </a:lnTo>
                  <a:lnTo>
                    <a:pt x="117717" y="228141"/>
                  </a:lnTo>
                  <a:lnTo>
                    <a:pt x="144889" y="198297"/>
                  </a:lnTo>
                  <a:lnTo>
                    <a:pt x="171912" y="146883"/>
                  </a:lnTo>
                  <a:lnTo>
                    <a:pt x="188861" y="91667"/>
                  </a:lnTo>
                  <a:lnTo>
                    <a:pt x="194305" y="38537"/>
                  </a:lnTo>
                  <a:lnTo>
                    <a:pt x="191559" y="29417"/>
                  </a:lnTo>
                  <a:lnTo>
                    <a:pt x="186220" y="26847"/>
                  </a:lnTo>
                  <a:lnTo>
                    <a:pt x="179150" y="28643"/>
                  </a:lnTo>
                  <a:lnTo>
                    <a:pt x="173267" y="35690"/>
                  </a:lnTo>
                  <a:lnTo>
                    <a:pt x="163611" y="59117"/>
                  </a:lnTo>
                  <a:lnTo>
                    <a:pt x="157188" y="99603"/>
                  </a:lnTo>
                  <a:lnTo>
                    <a:pt x="163422" y="146798"/>
                  </a:lnTo>
                  <a:lnTo>
                    <a:pt x="179302" y="206116"/>
                  </a:lnTo>
                  <a:lnTo>
                    <a:pt x="214783" y="264879"/>
                  </a:lnTo>
                  <a:lnTo>
                    <a:pt x="231586" y="279133"/>
                  </a:lnTo>
                  <a:lnTo>
                    <a:pt x="280825" y="3059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432290" y="6480948"/>
              <a:ext cx="263214" cy="400084"/>
            </a:xfrm>
            <a:custGeom>
              <a:avLst/>
              <a:gdLst/>
              <a:ahLst/>
              <a:cxnLst/>
              <a:rect l="0" t="0" r="0" b="0"/>
              <a:pathLst>
                <a:path w="263214" h="400084">
                  <a:moveTo>
                    <a:pt x="0" y="0"/>
                  </a:moveTo>
                  <a:lnTo>
                    <a:pt x="0" y="48931"/>
                  </a:lnTo>
                  <a:lnTo>
                    <a:pt x="3120" y="96776"/>
                  </a:lnTo>
                  <a:lnTo>
                    <a:pt x="8334" y="147997"/>
                  </a:lnTo>
                  <a:lnTo>
                    <a:pt x="9879" y="200219"/>
                  </a:lnTo>
                  <a:lnTo>
                    <a:pt x="10336" y="252736"/>
                  </a:lnTo>
                  <a:lnTo>
                    <a:pt x="16080" y="311706"/>
                  </a:lnTo>
                  <a:lnTo>
                    <a:pt x="26140" y="350130"/>
                  </a:lnTo>
                  <a:lnTo>
                    <a:pt x="24096" y="345126"/>
                  </a:lnTo>
                  <a:lnTo>
                    <a:pt x="21657" y="288102"/>
                  </a:lnTo>
                  <a:lnTo>
                    <a:pt x="22405" y="230813"/>
                  </a:lnTo>
                  <a:lnTo>
                    <a:pt x="29515" y="176274"/>
                  </a:lnTo>
                  <a:lnTo>
                    <a:pt x="40201" y="123070"/>
                  </a:lnTo>
                  <a:lnTo>
                    <a:pt x="57665" y="72600"/>
                  </a:lnTo>
                  <a:lnTo>
                    <a:pt x="70862" y="46305"/>
                  </a:lnTo>
                  <a:lnTo>
                    <a:pt x="90766" y="29159"/>
                  </a:lnTo>
                  <a:lnTo>
                    <a:pt x="102625" y="22949"/>
                  </a:lnTo>
                  <a:lnTo>
                    <a:pt x="115210" y="21149"/>
                  </a:lnTo>
                  <a:lnTo>
                    <a:pt x="141672" y="25387"/>
                  </a:lnTo>
                  <a:lnTo>
                    <a:pt x="171699" y="40928"/>
                  </a:lnTo>
                  <a:lnTo>
                    <a:pt x="195413" y="71528"/>
                  </a:lnTo>
                  <a:lnTo>
                    <a:pt x="224387" y="132196"/>
                  </a:lnTo>
                  <a:lnTo>
                    <a:pt x="244430" y="183189"/>
                  </a:lnTo>
                  <a:lnTo>
                    <a:pt x="257127" y="235343"/>
                  </a:lnTo>
                  <a:lnTo>
                    <a:pt x="261410" y="286671"/>
                  </a:lnTo>
                  <a:lnTo>
                    <a:pt x="262857" y="349648"/>
                  </a:lnTo>
                  <a:lnTo>
                    <a:pt x="263213" y="400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3842902" y="6544120"/>
              <a:ext cx="52643" cy="305326"/>
            </a:xfrm>
            <a:custGeom>
              <a:avLst/>
              <a:gdLst/>
              <a:ahLst/>
              <a:cxnLst/>
              <a:rect l="0" t="0" r="0" b="0"/>
              <a:pathLst>
                <a:path w="52643" h="305326">
                  <a:moveTo>
                    <a:pt x="0" y="0"/>
                  </a:moveTo>
                  <a:lnTo>
                    <a:pt x="11453" y="48930"/>
                  </a:lnTo>
                  <a:lnTo>
                    <a:pt x="18211" y="96775"/>
                  </a:lnTo>
                  <a:lnTo>
                    <a:pt x="20495" y="159755"/>
                  </a:lnTo>
                  <a:lnTo>
                    <a:pt x="29351" y="218426"/>
                  </a:lnTo>
                  <a:lnTo>
                    <a:pt x="42365" y="275769"/>
                  </a:lnTo>
                  <a:lnTo>
                    <a:pt x="52642" y="3053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3969244" y="6512672"/>
              <a:ext cx="600125" cy="326246"/>
            </a:xfrm>
            <a:custGeom>
              <a:avLst/>
              <a:gdLst/>
              <a:ahLst/>
              <a:cxnLst/>
              <a:rect l="0" t="0" r="0" b="0"/>
              <a:pathLst>
                <a:path w="600125" h="326246">
                  <a:moveTo>
                    <a:pt x="0" y="31448"/>
                  </a:moveTo>
                  <a:lnTo>
                    <a:pt x="48931" y="28328"/>
                  </a:lnTo>
                  <a:lnTo>
                    <a:pt x="103015" y="23114"/>
                  </a:lnTo>
                  <a:lnTo>
                    <a:pt x="146390" y="21894"/>
                  </a:lnTo>
                  <a:lnTo>
                    <a:pt x="207931" y="22377"/>
                  </a:lnTo>
                  <a:lnTo>
                    <a:pt x="254502" y="30581"/>
                  </a:lnTo>
                  <a:lnTo>
                    <a:pt x="275328" y="41200"/>
                  </a:lnTo>
                  <a:lnTo>
                    <a:pt x="280648" y="48478"/>
                  </a:lnTo>
                  <a:lnTo>
                    <a:pt x="283025" y="56839"/>
                  </a:lnTo>
                  <a:lnTo>
                    <a:pt x="283440" y="65923"/>
                  </a:lnTo>
                  <a:lnTo>
                    <a:pt x="277661" y="85374"/>
                  </a:lnTo>
                  <a:lnTo>
                    <a:pt x="247134" y="136902"/>
                  </a:lnTo>
                  <a:lnTo>
                    <a:pt x="197431" y="192683"/>
                  </a:lnTo>
                  <a:lnTo>
                    <a:pt x="150571" y="254935"/>
                  </a:lnTo>
                  <a:lnTo>
                    <a:pt x="146004" y="264667"/>
                  </a:lnTo>
                  <a:lnTo>
                    <a:pt x="146469" y="273495"/>
                  </a:lnTo>
                  <a:lnTo>
                    <a:pt x="156344" y="289542"/>
                  </a:lnTo>
                  <a:lnTo>
                    <a:pt x="181790" y="301354"/>
                  </a:lnTo>
                  <a:lnTo>
                    <a:pt x="214156" y="308164"/>
                  </a:lnTo>
                  <a:lnTo>
                    <a:pt x="273063" y="306122"/>
                  </a:lnTo>
                  <a:lnTo>
                    <a:pt x="302685" y="303264"/>
                  </a:lnTo>
                  <a:lnTo>
                    <a:pt x="351077" y="289670"/>
                  </a:lnTo>
                  <a:lnTo>
                    <a:pt x="409943" y="267765"/>
                  </a:lnTo>
                  <a:lnTo>
                    <a:pt x="466631" y="235925"/>
                  </a:lnTo>
                  <a:lnTo>
                    <a:pt x="513314" y="205936"/>
                  </a:lnTo>
                  <a:lnTo>
                    <a:pt x="546278" y="164310"/>
                  </a:lnTo>
                  <a:lnTo>
                    <a:pt x="558645" y="136121"/>
                  </a:lnTo>
                  <a:lnTo>
                    <a:pt x="564142" y="100196"/>
                  </a:lnTo>
                  <a:lnTo>
                    <a:pt x="556057" y="40509"/>
                  </a:lnTo>
                  <a:lnTo>
                    <a:pt x="548519" y="25790"/>
                  </a:lnTo>
                  <a:lnTo>
                    <a:pt x="527666" y="6316"/>
                  </a:lnTo>
                  <a:lnTo>
                    <a:pt x="496561" y="0"/>
                  </a:lnTo>
                  <a:lnTo>
                    <a:pt x="464019" y="2263"/>
                  </a:lnTo>
                  <a:lnTo>
                    <a:pt x="441757" y="11067"/>
                  </a:lnTo>
                  <a:lnTo>
                    <a:pt x="410481" y="34767"/>
                  </a:lnTo>
                  <a:lnTo>
                    <a:pt x="395735" y="63338"/>
                  </a:lnTo>
                  <a:lnTo>
                    <a:pt x="390165" y="80784"/>
                  </a:lnTo>
                  <a:lnTo>
                    <a:pt x="390215" y="122004"/>
                  </a:lnTo>
                  <a:lnTo>
                    <a:pt x="400279" y="181891"/>
                  </a:lnTo>
                  <a:lnTo>
                    <a:pt x="409529" y="212955"/>
                  </a:lnTo>
                  <a:lnTo>
                    <a:pt x="453969" y="272549"/>
                  </a:lnTo>
                  <a:lnTo>
                    <a:pt x="495085" y="305934"/>
                  </a:lnTo>
                  <a:lnTo>
                    <a:pt x="527667" y="319707"/>
                  </a:lnTo>
                  <a:lnTo>
                    <a:pt x="573767" y="324954"/>
                  </a:lnTo>
                  <a:lnTo>
                    <a:pt x="600124" y="3262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4590425" y="683891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4642100" y="6354606"/>
              <a:ext cx="311299" cy="443090"/>
            </a:xfrm>
            <a:custGeom>
              <a:avLst/>
              <a:gdLst/>
              <a:ahLst/>
              <a:cxnLst/>
              <a:rect l="0" t="0" r="0" b="0"/>
              <a:pathLst>
                <a:path w="311299" h="443090">
                  <a:moveTo>
                    <a:pt x="274708" y="0"/>
                  </a:moveTo>
                  <a:lnTo>
                    <a:pt x="274708" y="58617"/>
                  </a:lnTo>
                  <a:lnTo>
                    <a:pt x="281944" y="121197"/>
                  </a:lnTo>
                  <a:lnTo>
                    <a:pt x="284261" y="172521"/>
                  </a:lnTo>
                  <a:lnTo>
                    <a:pt x="284948" y="225943"/>
                  </a:lnTo>
                  <a:lnTo>
                    <a:pt x="286321" y="283366"/>
                  </a:lnTo>
                  <a:lnTo>
                    <a:pt x="293554" y="345875"/>
                  </a:lnTo>
                  <a:lnTo>
                    <a:pt x="300918" y="403283"/>
                  </a:lnTo>
                  <a:lnTo>
                    <a:pt x="311298" y="443089"/>
                  </a:lnTo>
                  <a:lnTo>
                    <a:pt x="295237" y="382239"/>
                  </a:lnTo>
                  <a:lnTo>
                    <a:pt x="281623" y="323509"/>
                  </a:lnTo>
                  <a:lnTo>
                    <a:pt x="265579" y="280949"/>
                  </a:lnTo>
                  <a:lnTo>
                    <a:pt x="240418" y="249881"/>
                  </a:lnTo>
                  <a:lnTo>
                    <a:pt x="200475" y="219592"/>
                  </a:lnTo>
                  <a:lnTo>
                    <a:pt x="179715" y="209511"/>
                  </a:lnTo>
                  <a:lnTo>
                    <a:pt x="125939" y="208437"/>
                  </a:lnTo>
                  <a:lnTo>
                    <a:pt x="74911" y="215527"/>
                  </a:lnTo>
                  <a:lnTo>
                    <a:pt x="50989" y="224861"/>
                  </a:lnTo>
                  <a:lnTo>
                    <a:pt x="16568" y="249918"/>
                  </a:lnTo>
                  <a:lnTo>
                    <a:pt x="4781" y="269783"/>
                  </a:lnTo>
                  <a:lnTo>
                    <a:pt x="0" y="281631"/>
                  </a:lnTo>
                  <a:lnTo>
                    <a:pt x="927" y="310393"/>
                  </a:lnTo>
                  <a:lnTo>
                    <a:pt x="10308" y="339164"/>
                  </a:lnTo>
                  <a:lnTo>
                    <a:pt x="35321" y="368515"/>
                  </a:lnTo>
                  <a:lnTo>
                    <a:pt x="66129" y="390860"/>
                  </a:lnTo>
                  <a:lnTo>
                    <a:pt x="120987" y="412603"/>
                  </a:lnTo>
                  <a:lnTo>
                    <a:pt x="170669" y="429140"/>
                  </a:lnTo>
                  <a:lnTo>
                    <a:pt x="222066" y="4421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388396" y="6436223"/>
              <a:ext cx="349453" cy="550893"/>
            </a:xfrm>
            <a:custGeom>
              <a:avLst/>
              <a:gdLst/>
              <a:ahLst/>
              <a:cxnLst/>
              <a:rect l="0" t="0" r="0" b="0"/>
              <a:pathLst>
                <a:path w="349453" h="550893">
                  <a:moveTo>
                    <a:pt x="202236" y="44725"/>
                  </a:moveTo>
                  <a:lnTo>
                    <a:pt x="191058" y="22368"/>
                  </a:lnTo>
                  <a:lnTo>
                    <a:pt x="176212" y="8273"/>
                  </a:lnTo>
                  <a:lnTo>
                    <a:pt x="167339" y="2877"/>
                  </a:lnTo>
                  <a:lnTo>
                    <a:pt x="141883" y="0"/>
                  </a:lnTo>
                  <a:lnTo>
                    <a:pt x="114581" y="3790"/>
                  </a:lnTo>
                  <a:lnTo>
                    <a:pt x="94648" y="13274"/>
                  </a:lnTo>
                  <a:lnTo>
                    <a:pt x="55552" y="46832"/>
                  </a:lnTo>
                  <a:lnTo>
                    <a:pt x="10755" y="108081"/>
                  </a:lnTo>
                  <a:lnTo>
                    <a:pt x="930" y="129036"/>
                  </a:lnTo>
                  <a:lnTo>
                    <a:pt x="0" y="177331"/>
                  </a:lnTo>
                  <a:lnTo>
                    <a:pt x="7459" y="203486"/>
                  </a:lnTo>
                  <a:lnTo>
                    <a:pt x="31311" y="239342"/>
                  </a:lnTo>
                  <a:lnTo>
                    <a:pt x="51010" y="251325"/>
                  </a:lnTo>
                  <a:lnTo>
                    <a:pt x="74193" y="258210"/>
                  </a:lnTo>
                  <a:lnTo>
                    <a:pt x="96195" y="257371"/>
                  </a:lnTo>
                  <a:lnTo>
                    <a:pt x="152217" y="238894"/>
                  </a:lnTo>
                  <a:lnTo>
                    <a:pt x="197224" y="205851"/>
                  </a:lnTo>
                  <a:lnTo>
                    <a:pt x="240709" y="149366"/>
                  </a:lnTo>
                  <a:lnTo>
                    <a:pt x="261858" y="112645"/>
                  </a:lnTo>
                  <a:lnTo>
                    <a:pt x="268890" y="106383"/>
                  </a:lnTo>
                  <a:lnTo>
                    <a:pt x="275918" y="104548"/>
                  </a:lnTo>
                  <a:lnTo>
                    <a:pt x="282943" y="105665"/>
                  </a:lnTo>
                  <a:lnTo>
                    <a:pt x="288796" y="109918"/>
                  </a:lnTo>
                  <a:lnTo>
                    <a:pt x="298419" y="124003"/>
                  </a:lnTo>
                  <a:lnTo>
                    <a:pt x="317775" y="186374"/>
                  </a:lnTo>
                  <a:lnTo>
                    <a:pt x="328497" y="235654"/>
                  </a:lnTo>
                  <a:lnTo>
                    <a:pt x="339082" y="287301"/>
                  </a:lnTo>
                  <a:lnTo>
                    <a:pt x="346508" y="339648"/>
                  </a:lnTo>
                  <a:lnTo>
                    <a:pt x="348709" y="389084"/>
                  </a:lnTo>
                  <a:lnTo>
                    <a:pt x="349452" y="447710"/>
                  </a:lnTo>
                  <a:lnTo>
                    <a:pt x="343992" y="484662"/>
                  </a:lnTo>
                  <a:lnTo>
                    <a:pt x="323787" y="523427"/>
                  </a:lnTo>
                  <a:lnTo>
                    <a:pt x="302272" y="541361"/>
                  </a:lnTo>
                  <a:lnTo>
                    <a:pt x="278282" y="550892"/>
                  </a:lnTo>
                  <a:lnTo>
                    <a:pt x="245045" y="549679"/>
                  </a:lnTo>
                  <a:lnTo>
                    <a:pt x="223602" y="544840"/>
                  </a:lnTo>
                  <a:lnTo>
                    <a:pt x="167572" y="505901"/>
                  </a:lnTo>
                  <a:lnTo>
                    <a:pt x="118036" y="463469"/>
                  </a:lnTo>
                  <a:lnTo>
                    <a:pt x="96951" y="4342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769617" y="6417777"/>
              <a:ext cx="246189" cy="338088"/>
            </a:xfrm>
            <a:custGeom>
              <a:avLst/>
              <a:gdLst/>
              <a:ahLst/>
              <a:cxnLst/>
              <a:rect l="0" t="0" r="0" b="0"/>
              <a:pathLst>
                <a:path w="246189" h="338088">
                  <a:moveTo>
                    <a:pt x="31585" y="52643"/>
                  </a:moveTo>
                  <a:lnTo>
                    <a:pt x="46240" y="114736"/>
                  </a:lnTo>
                  <a:lnTo>
                    <a:pt x="46677" y="136392"/>
                  </a:lnTo>
                  <a:lnTo>
                    <a:pt x="43465" y="180793"/>
                  </a:lnTo>
                  <a:lnTo>
                    <a:pt x="45634" y="239572"/>
                  </a:lnTo>
                  <a:lnTo>
                    <a:pt x="53037" y="274933"/>
                  </a:lnTo>
                  <a:lnTo>
                    <a:pt x="68026" y="306246"/>
                  </a:lnTo>
                  <a:lnTo>
                    <a:pt x="89505" y="326403"/>
                  </a:lnTo>
                  <a:lnTo>
                    <a:pt x="101784" y="333416"/>
                  </a:lnTo>
                  <a:lnTo>
                    <a:pt x="131025" y="338087"/>
                  </a:lnTo>
                  <a:lnTo>
                    <a:pt x="147011" y="337696"/>
                  </a:lnTo>
                  <a:lnTo>
                    <a:pt x="177253" y="324783"/>
                  </a:lnTo>
                  <a:lnTo>
                    <a:pt x="202781" y="304615"/>
                  </a:lnTo>
                  <a:lnTo>
                    <a:pt x="223730" y="273530"/>
                  </a:lnTo>
                  <a:lnTo>
                    <a:pt x="245087" y="215482"/>
                  </a:lnTo>
                  <a:lnTo>
                    <a:pt x="246188" y="191696"/>
                  </a:lnTo>
                  <a:lnTo>
                    <a:pt x="241608" y="169426"/>
                  </a:lnTo>
                  <a:lnTo>
                    <a:pt x="213083" y="115942"/>
                  </a:lnTo>
                  <a:lnTo>
                    <a:pt x="177401" y="82131"/>
                  </a:lnTo>
                  <a:lnTo>
                    <a:pt x="120544" y="45810"/>
                  </a:lnTo>
                  <a:lnTo>
                    <a:pt x="71124" y="18755"/>
                  </a:lnTo>
                  <a:lnTo>
                    <a:pt x="16129" y="4052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096000" y="6480948"/>
              <a:ext cx="221100" cy="315857"/>
            </a:xfrm>
            <a:custGeom>
              <a:avLst/>
              <a:gdLst/>
              <a:ahLst/>
              <a:cxnLst/>
              <a:rect l="0" t="0" r="0" b="0"/>
              <a:pathLst>
                <a:path w="221100" h="315857">
                  <a:moveTo>
                    <a:pt x="0" y="0"/>
                  </a:moveTo>
                  <a:lnTo>
                    <a:pt x="44322" y="56216"/>
                  </a:lnTo>
                  <a:lnTo>
                    <a:pt x="81545" y="111667"/>
                  </a:lnTo>
                  <a:lnTo>
                    <a:pt x="117800" y="167911"/>
                  </a:lnTo>
                  <a:lnTo>
                    <a:pt x="145306" y="221027"/>
                  </a:lnTo>
                  <a:lnTo>
                    <a:pt x="186128" y="284264"/>
                  </a:lnTo>
                  <a:lnTo>
                    <a:pt x="221099" y="3158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253928" y="6459891"/>
              <a:ext cx="168457" cy="379027"/>
            </a:xfrm>
            <a:custGeom>
              <a:avLst/>
              <a:gdLst/>
              <a:ahLst/>
              <a:cxnLst/>
              <a:rect l="0" t="0" r="0" b="0"/>
              <a:pathLst>
                <a:path w="168457" h="379027">
                  <a:moveTo>
                    <a:pt x="168456" y="0"/>
                  </a:moveTo>
                  <a:lnTo>
                    <a:pt x="130082" y="58618"/>
                  </a:lnTo>
                  <a:lnTo>
                    <a:pt x="94786" y="118334"/>
                  </a:lnTo>
                  <a:lnTo>
                    <a:pt x="66901" y="179100"/>
                  </a:lnTo>
                  <a:lnTo>
                    <a:pt x="40251" y="240554"/>
                  </a:lnTo>
                  <a:lnTo>
                    <a:pt x="21273" y="297707"/>
                  </a:lnTo>
                  <a:lnTo>
                    <a:pt x="4707" y="360692"/>
                  </a:lnTo>
                  <a:lnTo>
                    <a:pt x="0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2198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84200"/>
            <a:ext cx="9448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Body:  Factors that allowed the Patriots to  Win....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95300" y="1991360"/>
            <a:ext cx="1934211" cy="651511"/>
            <a:chOff x="495300" y="1991360"/>
            <a:chExt cx="1934211" cy="651511"/>
          </a:xfrm>
        </p:grpSpPr>
        <p:sp>
          <p:nvSpPr>
            <p:cNvPr id="3" name="Freeform 2"/>
            <p:cNvSpPr/>
            <p:nvPr/>
          </p:nvSpPr>
          <p:spPr>
            <a:xfrm>
              <a:off x="495300" y="2157730"/>
              <a:ext cx="31751" cy="358141"/>
            </a:xfrm>
            <a:custGeom>
              <a:avLst/>
              <a:gdLst/>
              <a:ahLst/>
              <a:cxnLst/>
              <a:rect l="0" t="0" r="0" b="0"/>
              <a:pathLst>
                <a:path w="31751" h="358141">
                  <a:moveTo>
                    <a:pt x="31750" y="0"/>
                  </a:moveTo>
                  <a:lnTo>
                    <a:pt x="25400" y="22860"/>
                  </a:lnTo>
                  <a:lnTo>
                    <a:pt x="24130" y="34290"/>
                  </a:lnTo>
                  <a:lnTo>
                    <a:pt x="22860" y="46990"/>
                  </a:lnTo>
                  <a:lnTo>
                    <a:pt x="21590" y="59690"/>
                  </a:lnTo>
                  <a:lnTo>
                    <a:pt x="20320" y="72390"/>
                  </a:lnTo>
                  <a:lnTo>
                    <a:pt x="17780" y="86360"/>
                  </a:lnTo>
                  <a:lnTo>
                    <a:pt x="15240" y="99060"/>
                  </a:lnTo>
                  <a:lnTo>
                    <a:pt x="13970" y="114300"/>
                  </a:lnTo>
                  <a:lnTo>
                    <a:pt x="12700" y="130810"/>
                  </a:lnTo>
                  <a:lnTo>
                    <a:pt x="11430" y="147320"/>
                  </a:lnTo>
                  <a:lnTo>
                    <a:pt x="10160" y="177800"/>
                  </a:lnTo>
                  <a:lnTo>
                    <a:pt x="10160" y="191770"/>
                  </a:lnTo>
                  <a:lnTo>
                    <a:pt x="8890" y="208280"/>
                  </a:lnTo>
                  <a:lnTo>
                    <a:pt x="7620" y="224790"/>
                  </a:lnTo>
                  <a:lnTo>
                    <a:pt x="5080" y="241300"/>
                  </a:lnTo>
                  <a:lnTo>
                    <a:pt x="2540" y="259080"/>
                  </a:lnTo>
                  <a:lnTo>
                    <a:pt x="1270" y="278130"/>
                  </a:lnTo>
                  <a:lnTo>
                    <a:pt x="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568960" y="1991360"/>
              <a:ext cx="198121" cy="651511"/>
            </a:xfrm>
            <a:custGeom>
              <a:avLst/>
              <a:gdLst/>
              <a:ahLst/>
              <a:cxnLst/>
              <a:rect l="0" t="0" r="0" b="0"/>
              <a:pathLst>
                <a:path w="198121" h="651511">
                  <a:moveTo>
                    <a:pt x="10160" y="19050"/>
                  </a:moveTo>
                  <a:lnTo>
                    <a:pt x="21590" y="2540"/>
                  </a:lnTo>
                  <a:lnTo>
                    <a:pt x="27940" y="0"/>
                  </a:lnTo>
                  <a:lnTo>
                    <a:pt x="35560" y="1270"/>
                  </a:lnTo>
                  <a:lnTo>
                    <a:pt x="44450" y="3810"/>
                  </a:lnTo>
                  <a:lnTo>
                    <a:pt x="54610" y="7620"/>
                  </a:lnTo>
                  <a:lnTo>
                    <a:pt x="64770" y="12700"/>
                  </a:lnTo>
                  <a:lnTo>
                    <a:pt x="73660" y="19050"/>
                  </a:lnTo>
                  <a:lnTo>
                    <a:pt x="85090" y="25400"/>
                  </a:lnTo>
                  <a:lnTo>
                    <a:pt x="95250" y="34290"/>
                  </a:lnTo>
                  <a:lnTo>
                    <a:pt x="105410" y="43180"/>
                  </a:lnTo>
                  <a:lnTo>
                    <a:pt x="115570" y="54610"/>
                  </a:lnTo>
                  <a:lnTo>
                    <a:pt x="125730" y="66040"/>
                  </a:lnTo>
                  <a:lnTo>
                    <a:pt x="137160" y="78740"/>
                  </a:lnTo>
                  <a:lnTo>
                    <a:pt x="146050" y="93980"/>
                  </a:lnTo>
                  <a:lnTo>
                    <a:pt x="154940" y="111760"/>
                  </a:lnTo>
                  <a:lnTo>
                    <a:pt x="162560" y="129540"/>
                  </a:lnTo>
                  <a:lnTo>
                    <a:pt x="170180" y="149860"/>
                  </a:lnTo>
                  <a:lnTo>
                    <a:pt x="185420" y="189230"/>
                  </a:lnTo>
                  <a:lnTo>
                    <a:pt x="189230" y="209550"/>
                  </a:lnTo>
                  <a:lnTo>
                    <a:pt x="193040" y="231140"/>
                  </a:lnTo>
                  <a:lnTo>
                    <a:pt x="195580" y="251460"/>
                  </a:lnTo>
                  <a:lnTo>
                    <a:pt x="196850" y="274320"/>
                  </a:lnTo>
                  <a:lnTo>
                    <a:pt x="198120" y="297180"/>
                  </a:lnTo>
                  <a:lnTo>
                    <a:pt x="198120" y="320040"/>
                  </a:lnTo>
                  <a:lnTo>
                    <a:pt x="196850" y="342900"/>
                  </a:lnTo>
                  <a:lnTo>
                    <a:pt x="193040" y="364490"/>
                  </a:lnTo>
                  <a:lnTo>
                    <a:pt x="187960" y="386080"/>
                  </a:lnTo>
                  <a:lnTo>
                    <a:pt x="182880" y="407670"/>
                  </a:lnTo>
                  <a:lnTo>
                    <a:pt x="176530" y="429260"/>
                  </a:lnTo>
                  <a:lnTo>
                    <a:pt x="170180" y="450850"/>
                  </a:lnTo>
                  <a:lnTo>
                    <a:pt x="162560" y="471170"/>
                  </a:lnTo>
                  <a:lnTo>
                    <a:pt x="153670" y="490220"/>
                  </a:lnTo>
                  <a:lnTo>
                    <a:pt x="144780" y="509270"/>
                  </a:lnTo>
                  <a:lnTo>
                    <a:pt x="134620" y="525780"/>
                  </a:lnTo>
                  <a:lnTo>
                    <a:pt x="124460" y="542290"/>
                  </a:lnTo>
                  <a:lnTo>
                    <a:pt x="114300" y="557530"/>
                  </a:lnTo>
                  <a:lnTo>
                    <a:pt x="104140" y="571500"/>
                  </a:lnTo>
                  <a:lnTo>
                    <a:pt x="93980" y="584200"/>
                  </a:lnTo>
                  <a:lnTo>
                    <a:pt x="83820" y="595630"/>
                  </a:lnTo>
                  <a:lnTo>
                    <a:pt x="66040" y="614680"/>
                  </a:lnTo>
                  <a:lnTo>
                    <a:pt x="57150" y="623570"/>
                  </a:lnTo>
                  <a:lnTo>
                    <a:pt x="48260" y="631190"/>
                  </a:lnTo>
                  <a:lnTo>
                    <a:pt x="36830" y="636270"/>
                  </a:lnTo>
                  <a:lnTo>
                    <a:pt x="0" y="6515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969010" y="2095500"/>
              <a:ext cx="10161" cy="483871"/>
            </a:xfrm>
            <a:custGeom>
              <a:avLst/>
              <a:gdLst/>
              <a:ahLst/>
              <a:cxnLst/>
              <a:rect l="0" t="0" r="0" b="0"/>
              <a:pathLst>
                <a:path w="10161" h="483871">
                  <a:moveTo>
                    <a:pt x="10160" y="0"/>
                  </a:moveTo>
                  <a:lnTo>
                    <a:pt x="5080" y="33020"/>
                  </a:lnTo>
                  <a:lnTo>
                    <a:pt x="2540" y="49530"/>
                  </a:lnTo>
                  <a:lnTo>
                    <a:pt x="1270" y="64770"/>
                  </a:lnTo>
                  <a:lnTo>
                    <a:pt x="1270" y="82550"/>
                  </a:lnTo>
                  <a:lnTo>
                    <a:pt x="0" y="115570"/>
                  </a:lnTo>
                  <a:lnTo>
                    <a:pt x="0" y="483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905510" y="2058670"/>
              <a:ext cx="321311" cy="459741"/>
            </a:xfrm>
            <a:custGeom>
              <a:avLst/>
              <a:gdLst/>
              <a:ahLst/>
              <a:cxnLst/>
              <a:rect l="0" t="0" r="0" b="0"/>
              <a:pathLst>
                <a:path w="321311" h="459741">
                  <a:moveTo>
                    <a:pt x="0" y="110490"/>
                  </a:moveTo>
                  <a:lnTo>
                    <a:pt x="16510" y="93980"/>
                  </a:lnTo>
                  <a:lnTo>
                    <a:pt x="29210" y="85090"/>
                  </a:lnTo>
                  <a:lnTo>
                    <a:pt x="43180" y="76200"/>
                  </a:lnTo>
                  <a:lnTo>
                    <a:pt x="60960" y="66040"/>
                  </a:lnTo>
                  <a:lnTo>
                    <a:pt x="91440" y="49530"/>
                  </a:lnTo>
                  <a:lnTo>
                    <a:pt x="106680" y="41910"/>
                  </a:lnTo>
                  <a:lnTo>
                    <a:pt x="121920" y="35560"/>
                  </a:lnTo>
                  <a:lnTo>
                    <a:pt x="135890" y="29210"/>
                  </a:lnTo>
                  <a:lnTo>
                    <a:pt x="149860" y="25400"/>
                  </a:lnTo>
                  <a:lnTo>
                    <a:pt x="165100" y="20320"/>
                  </a:lnTo>
                  <a:lnTo>
                    <a:pt x="181610" y="16510"/>
                  </a:lnTo>
                  <a:lnTo>
                    <a:pt x="243840" y="1270"/>
                  </a:lnTo>
                  <a:lnTo>
                    <a:pt x="257810" y="0"/>
                  </a:lnTo>
                  <a:lnTo>
                    <a:pt x="270510" y="1270"/>
                  </a:lnTo>
                  <a:lnTo>
                    <a:pt x="281940" y="2540"/>
                  </a:lnTo>
                  <a:lnTo>
                    <a:pt x="289560" y="8890"/>
                  </a:lnTo>
                  <a:lnTo>
                    <a:pt x="294640" y="19050"/>
                  </a:lnTo>
                  <a:lnTo>
                    <a:pt x="298450" y="31750"/>
                  </a:lnTo>
                  <a:lnTo>
                    <a:pt x="299720" y="45720"/>
                  </a:lnTo>
                  <a:lnTo>
                    <a:pt x="298450" y="58420"/>
                  </a:lnTo>
                  <a:lnTo>
                    <a:pt x="297180" y="72390"/>
                  </a:lnTo>
                  <a:lnTo>
                    <a:pt x="293370" y="86360"/>
                  </a:lnTo>
                  <a:lnTo>
                    <a:pt x="287020" y="100330"/>
                  </a:lnTo>
                  <a:lnTo>
                    <a:pt x="279400" y="114300"/>
                  </a:lnTo>
                  <a:lnTo>
                    <a:pt x="270510" y="128270"/>
                  </a:lnTo>
                  <a:lnTo>
                    <a:pt x="260350" y="142240"/>
                  </a:lnTo>
                  <a:lnTo>
                    <a:pt x="251460" y="156210"/>
                  </a:lnTo>
                  <a:lnTo>
                    <a:pt x="240030" y="168910"/>
                  </a:lnTo>
                  <a:lnTo>
                    <a:pt x="227330" y="180340"/>
                  </a:lnTo>
                  <a:lnTo>
                    <a:pt x="214630" y="191770"/>
                  </a:lnTo>
                  <a:lnTo>
                    <a:pt x="203200" y="201930"/>
                  </a:lnTo>
                  <a:lnTo>
                    <a:pt x="191770" y="210820"/>
                  </a:lnTo>
                  <a:lnTo>
                    <a:pt x="180340" y="219710"/>
                  </a:lnTo>
                  <a:lnTo>
                    <a:pt x="167640" y="227330"/>
                  </a:lnTo>
                  <a:lnTo>
                    <a:pt x="154940" y="234950"/>
                  </a:lnTo>
                  <a:lnTo>
                    <a:pt x="142240" y="242570"/>
                  </a:lnTo>
                  <a:lnTo>
                    <a:pt x="129540" y="248920"/>
                  </a:lnTo>
                  <a:lnTo>
                    <a:pt x="118110" y="254000"/>
                  </a:lnTo>
                  <a:lnTo>
                    <a:pt x="106680" y="259080"/>
                  </a:lnTo>
                  <a:lnTo>
                    <a:pt x="100330" y="257810"/>
                  </a:lnTo>
                  <a:lnTo>
                    <a:pt x="97790" y="251460"/>
                  </a:lnTo>
                  <a:lnTo>
                    <a:pt x="96520" y="242570"/>
                  </a:lnTo>
                  <a:lnTo>
                    <a:pt x="99060" y="236220"/>
                  </a:lnTo>
                  <a:lnTo>
                    <a:pt x="105410" y="229870"/>
                  </a:lnTo>
                  <a:lnTo>
                    <a:pt x="111760" y="226060"/>
                  </a:lnTo>
                  <a:lnTo>
                    <a:pt x="121920" y="220980"/>
                  </a:lnTo>
                  <a:lnTo>
                    <a:pt x="132080" y="217170"/>
                  </a:lnTo>
                  <a:lnTo>
                    <a:pt x="144780" y="213360"/>
                  </a:lnTo>
                  <a:lnTo>
                    <a:pt x="157480" y="209550"/>
                  </a:lnTo>
                  <a:lnTo>
                    <a:pt x="184150" y="201930"/>
                  </a:lnTo>
                  <a:lnTo>
                    <a:pt x="198120" y="199390"/>
                  </a:lnTo>
                  <a:lnTo>
                    <a:pt x="214630" y="198120"/>
                  </a:lnTo>
                  <a:lnTo>
                    <a:pt x="229870" y="196850"/>
                  </a:lnTo>
                  <a:lnTo>
                    <a:pt x="245110" y="198120"/>
                  </a:lnTo>
                  <a:lnTo>
                    <a:pt x="257810" y="201930"/>
                  </a:lnTo>
                  <a:lnTo>
                    <a:pt x="270510" y="205740"/>
                  </a:lnTo>
                  <a:lnTo>
                    <a:pt x="281940" y="212090"/>
                  </a:lnTo>
                  <a:lnTo>
                    <a:pt x="293370" y="217170"/>
                  </a:lnTo>
                  <a:lnTo>
                    <a:pt x="304800" y="223520"/>
                  </a:lnTo>
                  <a:lnTo>
                    <a:pt x="311150" y="234950"/>
                  </a:lnTo>
                  <a:lnTo>
                    <a:pt x="316230" y="250190"/>
                  </a:lnTo>
                  <a:lnTo>
                    <a:pt x="320040" y="266700"/>
                  </a:lnTo>
                  <a:lnTo>
                    <a:pt x="321310" y="281940"/>
                  </a:lnTo>
                  <a:lnTo>
                    <a:pt x="320040" y="297180"/>
                  </a:lnTo>
                  <a:lnTo>
                    <a:pt x="318770" y="312420"/>
                  </a:lnTo>
                  <a:lnTo>
                    <a:pt x="314960" y="325120"/>
                  </a:lnTo>
                  <a:lnTo>
                    <a:pt x="311150" y="337820"/>
                  </a:lnTo>
                  <a:lnTo>
                    <a:pt x="306070" y="349250"/>
                  </a:lnTo>
                  <a:lnTo>
                    <a:pt x="298450" y="360680"/>
                  </a:lnTo>
                  <a:lnTo>
                    <a:pt x="289560" y="372110"/>
                  </a:lnTo>
                  <a:lnTo>
                    <a:pt x="280670" y="383540"/>
                  </a:lnTo>
                  <a:lnTo>
                    <a:pt x="271780" y="393700"/>
                  </a:lnTo>
                  <a:lnTo>
                    <a:pt x="251460" y="415290"/>
                  </a:lnTo>
                  <a:lnTo>
                    <a:pt x="240030" y="424180"/>
                  </a:lnTo>
                  <a:lnTo>
                    <a:pt x="228600" y="430530"/>
                  </a:lnTo>
                  <a:lnTo>
                    <a:pt x="214630" y="435610"/>
                  </a:lnTo>
                  <a:lnTo>
                    <a:pt x="203200" y="441960"/>
                  </a:lnTo>
                  <a:lnTo>
                    <a:pt x="191770" y="448310"/>
                  </a:lnTo>
                  <a:lnTo>
                    <a:pt x="180340" y="454660"/>
                  </a:lnTo>
                  <a:lnTo>
                    <a:pt x="166370" y="458470"/>
                  </a:lnTo>
                  <a:lnTo>
                    <a:pt x="148590" y="459740"/>
                  </a:lnTo>
                  <a:lnTo>
                    <a:pt x="95250" y="457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200150" y="2294890"/>
              <a:ext cx="231141" cy="210821"/>
            </a:xfrm>
            <a:custGeom>
              <a:avLst/>
              <a:gdLst/>
              <a:ahLst/>
              <a:cxnLst/>
              <a:rect l="0" t="0" r="0" b="0"/>
              <a:pathLst>
                <a:path w="231141" h="210821">
                  <a:moveTo>
                    <a:pt x="0" y="0"/>
                  </a:moveTo>
                  <a:lnTo>
                    <a:pt x="22860" y="6350"/>
                  </a:lnTo>
                  <a:lnTo>
                    <a:pt x="30480" y="12700"/>
                  </a:lnTo>
                  <a:lnTo>
                    <a:pt x="36830" y="21590"/>
                  </a:lnTo>
                  <a:lnTo>
                    <a:pt x="41910" y="31750"/>
                  </a:lnTo>
                  <a:lnTo>
                    <a:pt x="46990" y="41910"/>
                  </a:lnTo>
                  <a:lnTo>
                    <a:pt x="50800" y="53340"/>
                  </a:lnTo>
                  <a:lnTo>
                    <a:pt x="54610" y="63500"/>
                  </a:lnTo>
                  <a:lnTo>
                    <a:pt x="58420" y="78740"/>
                  </a:lnTo>
                  <a:lnTo>
                    <a:pt x="59690" y="96520"/>
                  </a:lnTo>
                  <a:lnTo>
                    <a:pt x="60960" y="116840"/>
                  </a:lnTo>
                  <a:lnTo>
                    <a:pt x="60960" y="134620"/>
                  </a:lnTo>
                  <a:lnTo>
                    <a:pt x="59690" y="149860"/>
                  </a:lnTo>
                  <a:lnTo>
                    <a:pt x="57150" y="162560"/>
                  </a:lnTo>
                  <a:lnTo>
                    <a:pt x="55880" y="176530"/>
                  </a:lnTo>
                  <a:lnTo>
                    <a:pt x="54610" y="190500"/>
                  </a:lnTo>
                  <a:lnTo>
                    <a:pt x="54610" y="204470"/>
                  </a:lnTo>
                  <a:lnTo>
                    <a:pt x="52070" y="209550"/>
                  </a:lnTo>
                  <a:lnTo>
                    <a:pt x="50800" y="210820"/>
                  </a:lnTo>
                  <a:lnTo>
                    <a:pt x="46990" y="207010"/>
                  </a:lnTo>
                  <a:lnTo>
                    <a:pt x="46990" y="200660"/>
                  </a:lnTo>
                  <a:lnTo>
                    <a:pt x="48260" y="194310"/>
                  </a:lnTo>
                  <a:lnTo>
                    <a:pt x="49530" y="185420"/>
                  </a:lnTo>
                  <a:lnTo>
                    <a:pt x="54610" y="154940"/>
                  </a:lnTo>
                  <a:lnTo>
                    <a:pt x="57150" y="134620"/>
                  </a:lnTo>
                  <a:lnTo>
                    <a:pt x="60960" y="118110"/>
                  </a:lnTo>
                  <a:lnTo>
                    <a:pt x="63500" y="102870"/>
                  </a:lnTo>
                  <a:lnTo>
                    <a:pt x="67310" y="90170"/>
                  </a:lnTo>
                  <a:lnTo>
                    <a:pt x="71120" y="78740"/>
                  </a:lnTo>
                  <a:lnTo>
                    <a:pt x="77470" y="68580"/>
                  </a:lnTo>
                  <a:lnTo>
                    <a:pt x="82550" y="59690"/>
                  </a:lnTo>
                  <a:lnTo>
                    <a:pt x="88900" y="52070"/>
                  </a:lnTo>
                  <a:lnTo>
                    <a:pt x="95250" y="44450"/>
                  </a:lnTo>
                  <a:lnTo>
                    <a:pt x="102870" y="36830"/>
                  </a:lnTo>
                  <a:lnTo>
                    <a:pt x="113030" y="30480"/>
                  </a:lnTo>
                  <a:lnTo>
                    <a:pt x="125730" y="25400"/>
                  </a:lnTo>
                  <a:lnTo>
                    <a:pt x="139700" y="20320"/>
                  </a:lnTo>
                  <a:lnTo>
                    <a:pt x="156210" y="17780"/>
                  </a:lnTo>
                  <a:lnTo>
                    <a:pt x="173990" y="17780"/>
                  </a:lnTo>
                  <a:lnTo>
                    <a:pt x="231140" y="2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493520" y="2336800"/>
              <a:ext cx="22861" cy="137161"/>
            </a:xfrm>
            <a:custGeom>
              <a:avLst/>
              <a:gdLst/>
              <a:ahLst/>
              <a:cxnLst/>
              <a:rect l="0" t="0" r="0" b="0"/>
              <a:pathLst>
                <a:path w="22861" h="137161">
                  <a:moveTo>
                    <a:pt x="22860" y="0"/>
                  </a:moveTo>
                  <a:lnTo>
                    <a:pt x="11430" y="22860"/>
                  </a:lnTo>
                  <a:lnTo>
                    <a:pt x="7620" y="34290"/>
                  </a:lnTo>
                  <a:lnTo>
                    <a:pt x="6350" y="45720"/>
                  </a:lnTo>
                  <a:lnTo>
                    <a:pt x="5080" y="59690"/>
                  </a:lnTo>
                  <a:lnTo>
                    <a:pt x="2540" y="72390"/>
                  </a:lnTo>
                  <a:lnTo>
                    <a:pt x="0" y="86360"/>
                  </a:lnTo>
                  <a:lnTo>
                    <a:pt x="1270" y="137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526540" y="2189480"/>
              <a:ext cx="10161" cy="31751"/>
            </a:xfrm>
            <a:custGeom>
              <a:avLst/>
              <a:gdLst/>
              <a:ahLst/>
              <a:cxnLst/>
              <a:rect l="0" t="0" r="0" b="0"/>
              <a:pathLst>
                <a:path w="10161" h="31751">
                  <a:moveTo>
                    <a:pt x="0" y="31750"/>
                  </a:moveTo>
                  <a:lnTo>
                    <a:pt x="101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642110" y="2147570"/>
              <a:ext cx="21591" cy="431801"/>
            </a:xfrm>
            <a:custGeom>
              <a:avLst/>
              <a:gdLst/>
              <a:ahLst/>
              <a:cxnLst/>
              <a:rect l="0" t="0" r="0" b="0"/>
              <a:pathLst>
                <a:path w="21591" h="431801">
                  <a:moveTo>
                    <a:pt x="21590" y="0"/>
                  </a:moveTo>
                  <a:lnTo>
                    <a:pt x="15240" y="16510"/>
                  </a:lnTo>
                  <a:lnTo>
                    <a:pt x="13970" y="30480"/>
                  </a:lnTo>
                  <a:lnTo>
                    <a:pt x="12700" y="46990"/>
                  </a:lnTo>
                  <a:lnTo>
                    <a:pt x="11430" y="85090"/>
                  </a:lnTo>
                  <a:lnTo>
                    <a:pt x="11430" y="175260"/>
                  </a:lnTo>
                  <a:lnTo>
                    <a:pt x="11430" y="228600"/>
                  </a:lnTo>
                  <a:lnTo>
                    <a:pt x="10160" y="246380"/>
                  </a:lnTo>
                  <a:lnTo>
                    <a:pt x="7620" y="262890"/>
                  </a:lnTo>
                  <a:lnTo>
                    <a:pt x="5080" y="280670"/>
                  </a:lnTo>
                  <a:lnTo>
                    <a:pt x="3810" y="299720"/>
                  </a:lnTo>
                  <a:lnTo>
                    <a:pt x="2540" y="318770"/>
                  </a:lnTo>
                  <a:lnTo>
                    <a:pt x="1270" y="356870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579880" y="2284730"/>
              <a:ext cx="189231" cy="38101"/>
            </a:xfrm>
            <a:custGeom>
              <a:avLst/>
              <a:gdLst/>
              <a:ahLst/>
              <a:cxnLst/>
              <a:rect l="0" t="0" r="0" b="0"/>
              <a:pathLst>
                <a:path w="189231" h="38101">
                  <a:moveTo>
                    <a:pt x="0" y="31750"/>
                  </a:moveTo>
                  <a:lnTo>
                    <a:pt x="16510" y="36830"/>
                  </a:lnTo>
                  <a:lnTo>
                    <a:pt x="26670" y="38100"/>
                  </a:lnTo>
                  <a:lnTo>
                    <a:pt x="39370" y="36830"/>
                  </a:lnTo>
                  <a:lnTo>
                    <a:pt x="54610" y="35560"/>
                  </a:lnTo>
                  <a:lnTo>
                    <a:pt x="67310" y="33020"/>
                  </a:lnTo>
                  <a:lnTo>
                    <a:pt x="80010" y="30480"/>
                  </a:lnTo>
                  <a:lnTo>
                    <a:pt x="91440" y="26670"/>
                  </a:lnTo>
                  <a:lnTo>
                    <a:pt x="102870" y="24130"/>
                  </a:lnTo>
                  <a:lnTo>
                    <a:pt x="137160" y="13970"/>
                  </a:lnTo>
                  <a:lnTo>
                    <a:pt x="1892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776730" y="2237740"/>
              <a:ext cx="223521" cy="226061"/>
            </a:xfrm>
            <a:custGeom>
              <a:avLst/>
              <a:gdLst/>
              <a:ahLst/>
              <a:cxnLst/>
              <a:rect l="0" t="0" r="0" b="0"/>
              <a:pathLst>
                <a:path w="223521" h="226061">
                  <a:moveTo>
                    <a:pt x="139700" y="68580"/>
                  </a:moveTo>
                  <a:lnTo>
                    <a:pt x="133350" y="45720"/>
                  </a:lnTo>
                  <a:lnTo>
                    <a:pt x="129540" y="35560"/>
                  </a:lnTo>
                  <a:lnTo>
                    <a:pt x="124460" y="25400"/>
                  </a:lnTo>
                  <a:lnTo>
                    <a:pt x="119380" y="15240"/>
                  </a:lnTo>
                  <a:lnTo>
                    <a:pt x="110490" y="7620"/>
                  </a:lnTo>
                  <a:lnTo>
                    <a:pt x="100330" y="3810"/>
                  </a:lnTo>
                  <a:lnTo>
                    <a:pt x="88900" y="0"/>
                  </a:lnTo>
                  <a:lnTo>
                    <a:pt x="76200" y="1270"/>
                  </a:lnTo>
                  <a:lnTo>
                    <a:pt x="63500" y="3810"/>
                  </a:lnTo>
                  <a:lnTo>
                    <a:pt x="50800" y="7620"/>
                  </a:lnTo>
                  <a:lnTo>
                    <a:pt x="39370" y="13970"/>
                  </a:lnTo>
                  <a:lnTo>
                    <a:pt x="29210" y="21590"/>
                  </a:lnTo>
                  <a:lnTo>
                    <a:pt x="20320" y="29210"/>
                  </a:lnTo>
                  <a:lnTo>
                    <a:pt x="12700" y="41910"/>
                  </a:lnTo>
                  <a:lnTo>
                    <a:pt x="7620" y="54610"/>
                  </a:lnTo>
                  <a:lnTo>
                    <a:pt x="2540" y="69850"/>
                  </a:lnTo>
                  <a:lnTo>
                    <a:pt x="0" y="86360"/>
                  </a:lnTo>
                  <a:lnTo>
                    <a:pt x="0" y="105410"/>
                  </a:lnTo>
                  <a:lnTo>
                    <a:pt x="1270" y="124460"/>
                  </a:lnTo>
                  <a:lnTo>
                    <a:pt x="2540" y="140970"/>
                  </a:lnTo>
                  <a:lnTo>
                    <a:pt x="5080" y="154940"/>
                  </a:lnTo>
                  <a:lnTo>
                    <a:pt x="7620" y="167640"/>
                  </a:lnTo>
                  <a:lnTo>
                    <a:pt x="13970" y="179070"/>
                  </a:lnTo>
                  <a:lnTo>
                    <a:pt x="22860" y="189230"/>
                  </a:lnTo>
                  <a:lnTo>
                    <a:pt x="34290" y="198120"/>
                  </a:lnTo>
                  <a:lnTo>
                    <a:pt x="45720" y="201930"/>
                  </a:lnTo>
                  <a:lnTo>
                    <a:pt x="58420" y="204470"/>
                  </a:lnTo>
                  <a:lnTo>
                    <a:pt x="71120" y="204470"/>
                  </a:lnTo>
                  <a:lnTo>
                    <a:pt x="85090" y="200660"/>
                  </a:lnTo>
                  <a:lnTo>
                    <a:pt x="97790" y="195580"/>
                  </a:lnTo>
                  <a:lnTo>
                    <a:pt x="111760" y="187960"/>
                  </a:lnTo>
                  <a:lnTo>
                    <a:pt x="123190" y="179070"/>
                  </a:lnTo>
                  <a:lnTo>
                    <a:pt x="133350" y="170180"/>
                  </a:lnTo>
                  <a:lnTo>
                    <a:pt x="142240" y="161290"/>
                  </a:lnTo>
                  <a:lnTo>
                    <a:pt x="149860" y="151130"/>
                  </a:lnTo>
                  <a:lnTo>
                    <a:pt x="156210" y="140970"/>
                  </a:lnTo>
                  <a:lnTo>
                    <a:pt x="161290" y="130810"/>
                  </a:lnTo>
                  <a:lnTo>
                    <a:pt x="163830" y="118110"/>
                  </a:lnTo>
                  <a:lnTo>
                    <a:pt x="166370" y="104140"/>
                  </a:lnTo>
                  <a:lnTo>
                    <a:pt x="167640" y="87630"/>
                  </a:lnTo>
                  <a:lnTo>
                    <a:pt x="168910" y="85090"/>
                  </a:lnTo>
                  <a:lnTo>
                    <a:pt x="170180" y="90170"/>
                  </a:lnTo>
                  <a:lnTo>
                    <a:pt x="170180" y="100330"/>
                  </a:lnTo>
                  <a:lnTo>
                    <a:pt x="170180" y="127000"/>
                  </a:lnTo>
                  <a:lnTo>
                    <a:pt x="170180" y="142240"/>
                  </a:lnTo>
                  <a:lnTo>
                    <a:pt x="172720" y="157480"/>
                  </a:lnTo>
                  <a:lnTo>
                    <a:pt x="176530" y="172720"/>
                  </a:lnTo>
                  <a:lnTo>
                    <a:pt x="181610" y="186690"/>
                  </a:lnTo>
                  <a:lnTo>
                    <a:pt x="189230" y="196850"/>
                  </a:lnTo>
                  <a:lnTo>
                    <a:pt x="196850" y="205740"/>
                  </a:lnTo>
                  <a:lnTo>
                    <a:pt x="223520" y="2260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084070" y="2252980"/>
              <a:ext cx="21591" cy="210821"/>
            </a:xfrm>
            <a:custGeom>
              <a:avLst/>
              <a:gdLst/>
              <a:ahLst/>
              <a:cxnLst/>
              <a:rect l="0" t="0" r="0" b="0"/>
              <a:pathLst>
                <a:path w="21591" h="210821">
                  <a:moveTo>
                    <a:pt x="21590" y="0"/>
                  </a:moveTo>
                  <a:lnTo>
                    <a:pt x="16510" y="22860"/>
                  </a:lnTo>
                  <a:lnTo>
                    <a:pt x="13970" y="35560"/>
                  </a:lnTo>
                  <a:lnTo>
                    <a:pt x="12700" y="52070"/>
                  </a:lnTo>
                  <a:lnTo>
                    <a:pt x="12700" y="69850"/>
                  </a:lnTo>
                  <a:lnTo>
                    <a:pt x="11430" y="85090"/>
                  </a:lnTo>
                  <a:lnTo>
                    <a:pt x="8890" y="99060"/>
                  </a:lnTo>
                  <a:lnTo>
                    <a:pt x="6350" y="111760"/>
                  </a:lnTo>
                  <a:lnTo>
                    <a:pt x="3810" y="125730"/>
                  </a:lnTo>
                  <a:lnTo>
                    <a:pt x="2540" y="140970"/>
                  </a:lnTo>
                  <a:lnTo>
                    <a:pt x="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204720" y="2298700"/>
              <a:ext cx="224791" cy="238761"/>
            </a:xfrm>
            <a:custGeom>
              <a:avLst/>
              <a:gdLst/>
              <a:ahLst/>
              <a:cxnLst/>
              <a:rect l="0" t="0" r="0" b="0"/>
              <a:pathLst>
                <a:path w="224791" h="238761">
                  <a:moveTo>
                    <a:pt x="27940" y="7620"/>
                  </a:moveTo>
                  <a:lnTo>
                    <a:pt x="21590" y="29210"/>
                  </a:lnTo>
                  <a:lnTo>
                    <a:pt x="15240" y="55880"/>
                  </a:lnTo>
                  <a:lnTo>
                    <a:pt x="12700" y="71120"/>
                  </a:lnTo>
                  <a:lnTo>
                    <a:pt x="10160" y="87630"/>
                  </a:lnTo>
                  <a:lnTo>
                    <a:pt x="8890" y="104140"/>
                  </a:lnTo>
                  <a:lnTo>
                    <a:pt x="7620" y="120650"/>
                  </a:lnTo>
                  <a:lnTo>
                    <a:pt x="6350" y="137160"/>
                  </a:lnTo>
                  <a:lnTo>
                    <a:pt x="3810" y="152400"/>
                  </a:lnTo>
                  <a:lnTo>
                    <a:pt x="1270" y="166370"/>
                  </a:lnTo>
                  <a:lnTo>
                    <a:pt x="0" y="172720"/>
                  </a:lnTo>
                  <a:lnTo>
                    <a:pt x="1270" y="173990"/>
                  </a:lnTo>
                  <a:lnTo>
                    <a:pt x="2540" y="171450"/>
                  </a:lnTo>
                  <a:lnTo>
                    <a:pt x="5080" y="162560"/>
                  </a:lnTo>
                  <a:lnTo>
                    <a:pt x="7620" y="148590"/>
                  </a:lnTo>
                  <a:lnTo>
                    <a:pt x="11430" y="133350"/>
                  </a:lnTo>
                  <a:lnTo>
                    <a:pt x="13970" y="119380"/>
                  </a:lnTo>
                  <a:lnTo>
                    <a:pt x="17780" y="106680"/>
                  </a:lnTo>
                  <a:lnTo>
                    <a:pt x="20320" y="93980"/>
                  </a:lnTo>
                  <a:lnTo>
                    <a:pt x="27940" y="71120"/>
                  </a:lnTo>
                  <a:lnTo>
                    <a:pt x="30480" y="60960"/>
                  </a:lnTo>
                  <a:lnTo>
                    <a:pt x="35560" y="49530"/>
                  </a:lnTo>
                  <a:lnTo>
                    <a:pt x="40640" y="39370"/>
                  </a:lnTo>
                  <a:lnTo>
                    <a:pt x="46990" y="27940"/>
                  </a:lnTo>
                  <a:lnTo>
                    <a:pt x="55880" y="19050"/>
                  </a:lnTo>
                  <a:lnTo>
                    <a:pt x="66040" y="10160"/>
                  </a:lnTo>
                  <a:lnTo>
                    <a:pt x="77470" y="2540"/>
                  </a:lnTo>
                  <a:lnTo>
                    <a:pt x="91440" y="0"/>
                  </a:lnTo>
                  <a:lnTo>
                    <a:pt x="106680" y="2540"/>
                  </a:lnTo>
                  <a:lnTo>
                    <a:pt x="121920" y="7620"/>
                  </a:lnTo>
                  <a:lnTo>
                    <a:pt x="134620" y="12700"/>
                  </a:lnTo>
                  <a:lnTo>
                    <a:pt x="146050" y="19050"/>
                  </a:lnTo>
                  <a:lnTo>
                    <a:pt x="154940" y="25400"/>
                  </a:lnTo>
                  <a:lnTo>
                    <a:pt x="163830" y="33020"/>
                  </a:lnTo>
                  <a:lnTo>
                    <a:pt x="172720" y="41910"/>
                  </a:lnTo>
                  <a:lnTo>
                    <a:pt x="180340" y="52070"/>
                  </a:lnTo>
                  <a:lnTo>
                    <a:pt x="186690" y="62230"/>
                  </a:lnTo>
                  <a:lnTo>
                    <a:pt x="191770" y="74930"/>
                  </a:lnTo>
                  <a:lnTo>
                    <a:pt x="200660" y="99060"/>
                  </a:lnTo>
                  <a:lnTo>
                    <a:pt x="215900" y="143510"/>
                  </a:lnTo>
                  <a:lnTo>
                    <a:pt x="219710" y="153670"/>
                  </a:lnTo>
                  <a:lnTo>
                    <a:pt x="222250" y="166370"/>
                  </a:lnTo>
                  <a:lnTo>
                    <a:pt x="223520" y="179070"/>
                  </a:lnTo>
                  <a:lnTo>
                    <a:pt x="224790" y="191770"/>
                  </a:lnTo>
                  <a:lnTo>
                    <a:pt x="223520" y="201930"/>
                  </a:lnTo>
                  <a:lnTo>
                    <a:pt x="219710" y="212090"/>
                  </a:lnTo>
                  <a:lnTo>
                    <a:pt x="205740" y="2387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189480" y="2073910"/>
              <a:ext cx="11431" cy="10161"/>
            </a:xfrm>
            <a:custGeom>
              <a:avLst/>
              <a:gdLst/>
              <a:ahLst/>
              <a:cxnLst/>
              <a:rect l="0" t="0" r="0" b="0"/>
              <a:pathLst>
                <a:path w="11431" h="10161">
                  <a:moveTo>
                    <a:pt x="11430" y="1016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748280" y="1831340"/>
            <a:ext cx="4526281" cy="740411"/>
            <a:chOff x="2748280" y="1831340"/>
            <a:chExt cx="4526281" cy="740411"/>
          </a:xfrm>
        </p:grpSpPr>
        <p:sp>
          <p:nvSpPr>
            <p:cNvPr id="17" name="Freeform 16"/>
            <p:cNvSpPr/>
            <p:nvPr/>
          </p:nvSpPr>
          <p:spPr>
            <a:xfrm>
              <a:off x="2748280" y="2200910"/>
              <a:ext cx="358141" cy="314961"/>
            </a:xfrm>
            <a:custGeom>
              <a:avLst/>
              <a:gdLst/>
              <a:ahLst/>
              <a:cxnLst/>
              <a:rect l="0" t="0" r="0" b="0"/>
              <a:pathLst>
                <a:path w="358141" h="314961">
                  <a:moveTo>
                    <a:pt x="31750" y="0"/>
                  </a:moveTo>
                  <a:lnTo>
                    <a:pt x="25400" y="21590"/>
                  </a:lnTo>
                  <a:lnTo>
                    <a:pt x="24130" y="36830"/>
                  </a:lnTo>
                  <a:lnTo>
                    <a:pt x="22860" y="54610"/>
                  </a:lnTo>
                  <a:lnTo>
                    <a:pt x="21590" y="74930"/>
                  </a:lnTo>
                  <a:lnTo>
                    <a:pt x="20320" y="92710"/>
                  </a:lnTo>
                  <a:lnTo>
                    <a:pt x="17780" y="110490"/>
                  </a:lnTo>
                  <a:lnTo>
                    <a:pt x="15240" y="125730"/>
                  </a:lnTo>
                  <a:lnTo>
                    <a:pt x="13970" y="140970"/>
                  </a:lnTo>
                  <a:lnTo>
                    <a:pt x="12700" y="156210"/>
                  </a:lnTo>
                  <a:lnTo>
                    <a:pt x="11430" y="170180"/>
                  </a:lnTo>
                  <a:lnTo>
                    <a:pt x="10160" y="184150"/>
                  </a:lnTo>
                  <a:lnTo>
                    <a:pt x="7620" y="195580"/>
                  </a:lnTo>
                  <a:lnTo>
                    <a:pt x="5080" y="208280"/>
                  </a:lnTo>
                  <a:lnTo>
                    <a:pt x="3810" y="220980"/>
                  </a:lnTo>
                  <a:lnTo>
                    <a:pt x="2540" y="236220"/>
                  </a:lnTo>
                  <a:lnTo>
                    <a:pt x="1270" y="252730"/>
                  </a:lnTo>
                  <a:lnTo>
                    <a:pt x="1270" y="257810"/>
                  </a:lnTo>
                  <a:lnTo>
                    <a:pt x="0" y="257810"/>
                  </a:lnTo>
                  <a:lnTo>
                    <a:pt x="0" y="251460"/>
                  </a:lnTo>
                  <a:lnTo>
                    <a:pt x="1270" y="243840"/>
                  </a:lnTo>
                  <a:lnTo>
                    <a:pt x="2540" y="233680"/>
                  </a:lnTo>
                  <a:lnTo>
                    <a:pt x="17780" y="163830"/>
                  </a:lnTo>
                  <a:lnTo>
                    <a:pt x="24130" y="133350"/>
                  </a:lnTo>
                  <a:lnTo>
                    <a:pt x="29210" y="120650"/>
                  </a:lnTo>
                  <a:lnTo>
                    <a:pt x="34290" y="107950"/>
                  </a:lnTo>
                  <a:lnTo>
                    <a:pt x="40640" y="96520"/>
                  </a:lnTo>
                  <a:lnTo>
                    <a:pt x="46990" y="86360"/>
                  </a:lnTo>
                  <a:lnTo>
                    <a:pt x="53340" y="77470"/>
                  </a:lnTo>
                  <a:lnTo>
                    <a:pt x="59690" y="68580"/>
                  </a:lnTo>
                  <a:lnTo>
                    <a:pt x="67310" y="60960"/>
                  </a:lnTo>
                  <a:lnTo>
                    <a:pt x="76200" y="53340"/>
                  </a:lnTo>
                  <a:lnTo>
                    <a:pt x="86360" y="45720"/>
                  </a:lnTo>
                  <a:lnTo>
                    <a:pt x="96520" y="41910"/>
                  </a:lnTo>
                  <a:lnTo>
                    <a:pt x="109220" y="40640"/>
                  </a:lnTo>
                  <a:lnTo>
                    <a:pt x="121920" y="40640"/>
                  </a:lnTo>
                  <a:lnTo>
                    <a:pt x="132080" y="45720"/>
                  </a:lnTo>
                  <a:lnTo>
                    <a:pt x="142240" y="53340"/>
                  </a:lnTo>
                  <a:lnTo>
                    <a:pt x="151130" y="63500"/>
                  </a:lnTo>
                  <a:lnTo>
                    <a:pt x="158750" y="74930"/>
                  </a:lnTo>
                  <a:lnTo>
                    <a:pt x="166370" y="87630"/>
                  </a:lnTo>
                  <a:lnTo>
                    <a:pt x="173990" y="100330"/>
                  </a:lnTo>
                  <a:lnTo>
                    <a:pt x="179070" y="113030"/>
                  </a:lnTo>
                  <a:lnTo>
                    <a:pt x="182880" y="127000"/>
                  </a:lnTo>
                  <a:lnTo>
                    <a:pt x="184150" y="140970"/>
                  </a:lnTo>
                  <a:lnTo>
                    <a:pt x="186690" y="157480"/>
                  </a:lnTo>
                  <a:lnTo>
                    <a:pt x="186690" y="177800"/>
                  </a:lnTo>
                  <a:lnTo>
                    <a:pt x="187960" y="199390"/>
                  </a:lnTo>
                  <a:lnTo>
                    <a:pt x="186690" y="218440"/>
                  </a:lnTo>
                  <a:lnTo>
                    <a:pt x="185420" y="234950"/>
                  </a:lnTo>
                  <a:lnTo>
                    <a:pt x="182880" y="251460"/>
                  </a:lnTo>
                  <a:lnTo>
                    <a:pt x="182880" y="257810"/>
                  </a:lnTo>
                  <a:lnTo>
                    <a:pt x="184150" y="256540"/>
                  </a:lnTo>
                  <a:lnTo>
                    <a:pt x="185420" y="251460"/>
                  </a:lnTo>
                  <a:lnTo>
                    <a:pt x="187960" y="243840"/>
                  </a:lnTo>
                  <a:lnTo>
                    <a:pt x="194310" y="222250"/>
                  </a:lnTo>
                  <a:lnTo>
                    <a:pt x="198120" y="209550"/>
                  </a:lnTo>
                  <a:lnTo>
                    <a:pt x="203200" y="194310"/>
                  </a:lnTo>
                  <a:lnTo>
                    <a:pt x="209550" y="177800"/>
                  </a:lnTo>
                  <a:lnTo>
                    <a:pt x="214630" y="162560"/>
                  </a:lnTo>
                  <a:lnTo>
                    <a:pt x="218440" y="144780"/>
                  </a:lnTo>
                  <a:lnTo>
                    <a:pt x="223520" y="128270"/>
                  </a:lnTo>
                  <a:lnTo>
                    <a:pt x="228600" y="113030"/>
                  </a:lnTo>
                  <a:lnTo>
                    <a:pt x="233680" y="100330"/>
                  </a:lnTo>
                  <a:lnTo>
                    <a:pt x="240030" y="87630"/>
                  </a:lnTo>
                  <a:lnTo>
                    <a:pt x="247650" y="77470"/>
                  </a:lnTo>
                  <a:lnTo>
                    <a:pt x="256540" y="67310"/>
                  </a:lnTo>
                  <a:lnTo>
                    <a:pt x="265430" y="58420"/>
                  </a:lnTo>
                  <a:lnTo>
                    <a:pt x="276860" y="54610"/>
                  </a:lnTo>
                  <a:lnTo>
                    <a:pt x="288290" y="52070"/>
                  </a:lnTo>
                  <a:lnTo>
                    <a:pt x="300990" y="52070"/>
                  </a:lnTo>
                  <a:lnTo>
                    <a:pt x="309880" y="55880"/>
                  </a:lnTo>
                  <a:lnTo>
                    <a:pt x="317500" y="62230"/>
                  </a:lnTo>
                  <a:lnTo>
                    <a:pt x="323850" y="68580"/>
                  </a:lnTo>
                  <a:lnTo>
                    <a:pt x="328930" y="78740"/>
                  </a:lnTo>
                  <a:lnTo>
                    <a:pt x="334010" y="90170"/>
                  </a:lnTo>
                  <a:lnTo>
                    <a:pt x="339090" y="101600"/>
                  </a:lnTo>
                  <a:lnTo>
                    <a:pt x="341630" y="115570"/>
                  </a:lnTo>
                  <a:lnTo>
                    <a:pt x="342900" y="130810"/>
                  </a:lnTo>
                  <a:lnTo>
                    <a:pt x="344170" y="146050"/>
                  </a:lnTo>
                  <a:lnTo>
                    <a:pt x="345440" y="162560"/>
                  </a:lnTo>
                  <a:lnTo>
                    <a:pt x="346710" y="196850"/>
                  </a:lnTo>
                  <a:lnTo>
                    <a:pt x="346710" y="275590"/>
                  </a:lnTo>
                  <a:lnTo>
                    <a:pt x="358140" y="314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161030" y="2222500"/>
              <a:ext cx="302261" cy="325121"/>
            </a:xfrm>
            <a:custGeom>
              <a:avLst/>
              <a:gdLst/>
              <a:ahLst/>
              <a:cxnLst/>
              <a:rect l="0" t="0" r="0" b="0"/>
              <a:pathLst>
                <a:path w="302261" h="325121">
                  <a:moveTo>
                    <a:pt x="218440" y="10160"/>
                  </a:moveTo>
                  <a:lnTo>
                    <a:pt x="201930" y="3810"/>
                  </a:lnTo>
                  <a:lnTo>
                    <a:pt x="190500" y="2540"/>
                  </a:lnTo>
                  <a:lnTo>
                    <a:pt x="177800" y="1270"/>
                  </a:lnTo>
                  <a:lnTo>
                    <a:pt x="163830" y="0"/>
                  </a:lnTo>
                  <a:lnTo>
                    <a:pt x="149860" y="1270"/>
                  </a:lnTo>
                  <a:lnTo>
                    <a:pt x="138430" y="2540"/>
                  </a:lnTo>
                  <a:lnTo>
                    <a:pt x="125730" y="5080"/>
                  </a:lnTo>
                  <a:lnTo>
                    <a:pt x="114300" y="8890"/>
                  </a:lnTo>
                  <a:lnTo>
                    <a:pt x="104140" y="13970"/>
                  </a:lnTo>
                  <a:lnTo>
                    <a:pt x="92710" y="19050"/>
                  </a:lnTo>
                  <a:lnTo>
                    <a:pt x="83820" y="26670"/>
                  </a:lnTo>
                  <a:lnTo>
                    <a:pt x="74930" y="35560"/>
                  </a:lnTo>
                  <a:lnTo>
                    <a:pt x="66040" y="44450"/>
                  </a:lnTo>
                  <a:lnTo>
                    <a:pt x="58420" y="54610"/>
                  </a:lnTo>
                  <a:lnTo>
                    <a:pt x="50800" y="66040"/>
                  </a:lnTo>
                  <a:lnTo>
                    <a:pt x="44450" y="78740"/>
                  </a:lnTo>
                  <a:lnTo>
                    <a:pt x="36830" y="92710"/>
                  </a:lnTo>
                  <a:lnTo>
                    <a:pt x="22860" y="119380"/>
                  </a:lnTo>
                  <a:lnTo>
                    <a:pt x="16510" y="134620"/>
                  </a:lnTo>
                  <a:lnTo>
                    <a:pt x="11430" y="149860"/>
                  </a:lnTo>
                  <a:lnTo>
                    <a:pt x="6350" y="166370"/>
                  </a:lnTo>
                  <a:lnTo>
                    <a:pt x="3810" y="181610"/>
                  </a:lnTo>
                  <a:lnTo>
                    <a:pt x="1270" y="196850"/>
                  </a:lnTo>
                  <a:lnTo>
                    <a:pt x="0" y="212090"/>
                  </a:lnTo>
                  <a:lnTo>
                    <a:pt x="0" y="224790"/>
                  </a:lnTo>
                  <a:lnTo>
                    <a:pt x="1270" y="237490"/>
                  </a:lnTo>
                  <a:lnTo>
                    <a:pt x="3810" y="248920"/>
                  </a:lnTo>
                  <a:lnTo>
                    <a:pt x="10160" y="259080"/>
                  </a:lnTo>
                  <a:lnTo>
                    <a:pt x="19050" y="267970"/>
                  </a:lnTo>
                  <a:lnTo>
                    <a:pt x="29210" y="276860"/>
                  </a:lnTo>
                  <a:lnTo>
                    <a:pt x="39370" y="281940"/>
                  </a:lnTo>
                  <a:lnTo>
                    <a:pt x="50800" y="283210"/>
                  </a:lnTo>
                  <a:lnTo>
                    <a:pt x="60960" y="283210"/>
                  </a:lnTo>
                  <a:lnTo>
                    <a:pt x="72390" y="281940"/>
                  </a:lnTo>
                  <a:lnTo>
                    <a:pt x="85090" y="280670"/>
                  </a:lnTo>
                  <a:lnTo>
                    <a:pt x="97790" y="278130"/>
                  </a:lnTo>
                  <a:lnTo>
                    <a:pt x="110490" y="273050"/>
                  </a:lnTo>
                  <a:lnTo>
                    <a:pt x="121920" y="265430"/>
                  </a:lnTo>
                  <a:lnTo>
                    <a:pt x="133350" y="257810"/>
                  </a:lnTo>
                  <a:lnTo>
                    <a:pt x="143510" y="247650"/>
                  </a:lnTo>
                  <a:lnTo>
                    <a:pt x="154940" y="236220"/>
                  </a:lnTo>
                  <a:lnTo>
                    <a:pt x="165100" y="223520"/>
                  </a:lnTo>
                  <a:lnTo>
                    <a:pt x="175260" y="210820"/>
                  </a:lnTo>
                  <a:lnTo>
                    <a:pt x="184150" y="198120"/>
                  </a:lnTo>
                  <a:lnTo>
                    <a:pt x="191770" y="184150"/>
                  </a:lnTo>
                  <a:lnTo>
                    <a:pt x="198120" y="170180"/>
                  </a:lnTo>
                  <a:lnTo>
                    <a:pt x="204470" y="156210"/>
                  </a:lnTo>
                  <a:lnTo>
                    <a:pt x="208280" y="142240"/>
                  </a:lnTo>
                  <a:lnTo>
                    <a:pt x="213360" y="128270"/>
                  </a:lnTo>
                  <a:lnTo>
                    <a:pt x="220980" y="100330"/>
                  </a:lnTo>
                  <a:lnTo>
                    <a:pt x="223520" y="86360"/>
                  </a:lnTo>
                  <a:lnTo>
                    <a:pt x="226060" y="72390"/>
                  </a:lnTo>
                  <a:lnTo>
                    <a:pt x="227330" y="58420"/>
                  </a:lnTo>
                  <a:lnTo>
                    <a:pt x="226060" y="54610"/>
                  </a:lnTo>
                  <a:lnTo>
                    <a:pt x="224790" y="58420"/>
                  </a:lnTo>
                  <a:lnTo>
                    <a:pt x="214630" y="100330"/>
                  </a:lnTo>
                  <a:lnTo>
                    <a:pt x="212090" y="113030"/>
                  </a:lnTo>
                  <a:lnTo>
                    <a:pt x="210820" y="127000"/>
                  </a:lnTo>
                  <a:lnTo>
                    <a:pt x="209550" y="140970"/>
                  </a:lnTo>
                  <a:lnTo>
                    <a:pt x="210820" y="153670"/>
                  </a:lnTo>
                  <a:lnTo>
                    <a:pt x="212090" y="167640"/>
                  </a:lnTo>
                  <a:lnTo>
                    <a:pt x="214630" y="181610"/>
                  </a:lnTo>
                  <a:lnTo>
                    <a:pt x="217170" y="195580"/>
                  </a:lnTo>
                  <a:lnTo>
                    <a:pt x="223520" y="223520"/>
                  </a:lnTo>
                  <a:lnTo>
                    <a:pt x="226060" y="236220"/>
                  </a:lnTo>
                  <a:lnTo>
                    <a:pt x="229870" y="248920"/>
                  </a:lnTo>
                  <a:lnTo>
                    <a:pt x="232410" y="260350"/>
                  </a:lnTo>
                  <a:lnTo>
                    <a:pt x="237490" y="270510"/>
                  </a:lnTo>
                  <a:lnTo>
                    <a:pt x="242570" y="279400"/>
                  </a:lnTo>
                  <a:lnTo>
                    <a:pt x="248920" y="287020"/>
                  </a:lnTo>
                  <a:lnTo>
                    <a:pt x="257810" y="295910"/>
                  </a:lnTo>
                  <a:lnTo>
                    <a:pt x="267970" y="303530"/>
                  </a:lnTo>
                  <a:lnTo>
                    <a:pt x="302260" y="3251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469640" y="2053590"/>
              <a:ext cx="236221" cy="518161"/>
            </a:xfrm>
            <a:custGeom>
              <a:avLst/>
              <a:gdLst/>
              <a:ahLst/>
              <a:cxnLst/>
              <a:rect l="0" t="0" r="0" b="0"/>
              <a:pathLst>
                <a:path w="236221" h="518161">
                  <a:moveTo>
                    <a:pt x="236220" y="0"/>
                  </a:moveTo>
                  <a:lnTo>
                    <a:pt x="224790" y="16510"/>
                  </a:lnTo>
                  <a:lnTo>
                    <a:pt x="222250" y="25400"/>
                  </a:lnTo>
                  <a:lnTo>
                    <a:pt x="219710" y="36830"/>
                  </a:lnTo>
                  <a:lnTo>
                    <a:pt x="218440" y="49530"/>
                  </a:lnTo>
                  <a:lnTo>
                    <a:pt x="215900" y="63500"/>
                  </a:lnTo>
                  <a:lnTo>
                    <a:pt x="210820" y="93980"/>
                  </a:lnTo>
                  <a:lnTo>
                    <a:pt x="200660" y="144780"/>
                  </a:lnTo>
                  <a:lnTo>
                    <a:pt x="194310" y="185420"/>
                  </a:lnTo>
                  <a:lnTo>
                    <a:pt x="190500" y="207010"/>
                  </a:lnTo>
                  <a:lnTo>
                    <a:pt x="187960" y="229870"/>
                  </a:lnTo>
                  <a:lnTo>
                    <a:pt x="186690" y="251460"/>
                  </a:lnTo>
                  <a:lnTo>
                    <a:pt x="185420" y="292100"/>
                  </a:lnTo>
                  <a:lnTo>
                    <a:pt x="184150" y="349250"/>
                  </a:lnTo>
                  <a:lnTo>
                    <a:pt x="184150" y="431800"/>
                  </a:lnTo>
                  <a:lnTo>
                    <a:pt x="185420" y="439420"/>
                  </a:lnTo>
                  <a:lnTo>
                    <a:pt x="186690" y="439420"/>
                  </a:lnTo>
                  <a:lnTo>
                    <a:pt x="189230" y="436880"/>
                  </a:lnTo>
                  <a:lnTo>
                    <a:pt x="189230" y="426720"/>
                  </a:lnTo>
                  <a:lnTo>
                    <a:pt x="189230" y="411480"/>
                  </a:lnTo>
                  <a:lnTo>
                    <a:pt x="186690" y="393700"/>
                  </a:lnTo>
                  <a:lnTo>
                    <a:pt x="185420" y="377190"/>
                  </a:lnTo>
                  <a:lnTo>
                    <a:pt x="181610" y="360680"/>
                  </a:lnTo>
                  <a:lnTo>
                    <a:pt x="179070" y="345440"/>
                  </a:lnTo>
                  <a:lnTo>
                    <a:pt x="175260" y="332740"/>
                  </a:lnTo>
                  <a:lnTo>
                    <a:pt x="170180" y="320040"/>
                  </a:lnTo>
                  <a:lnTo>
                    <a:pt x="163830" y="307340"/>
                  </a:lnTo>
                  <a:lnTo>
                    <a:pt x="157480" y="297180"/>
                  </a:lnTo>
                  <a:lnTo>
                    <a:pt x="151130" y="288290"/>
                  </a:lnTo>
                  <a:lnTo>
                    <a:pt x="144780" y="279400"/>
                  </a:lnTo>
                  <a:lnTo>
                    <a:pt x="135890" y="274320"/>
                  </a:lnTo>
                  <a:lnTo>
                    <a:pt x="124460" y="270510"/>
                  </a:lnTo>
                  <a:lnTo>
                    <a:pt x="113030" y="267970"/>
                  </a:lnTo>
                  <a:lnTo>
                    <a:pt x="101600" y="267970"/>
                  </a:lnTo>
                  <a:lnTo>
                    <a:pt x="90170" y="271780"/>
                  </a:lnTo>
                  <a:lnTo>
                    <a:pt x="78740" y="275590"/>
                  </a:lnTo>
                  <a:lnTo>
                    <a:pt x="69850" y="283210"/>
                  </a:lnTo>
                  <a:lnTo>
                    <a:pt x="60960" y="292100"/>
                  </a:lnTo>
                  <a:lnTo>
                    <a:pt x="52070" y="303530"/>
                  </a:lnTo>
                  <a:lnTo>
                    <a:pt x="44450" y="316230"/>
                  </a:lnTo>
                  <a:lnTo>
                    <a:pt x="36830" y="328930"/>
                  </a:lnTo>
                  <a:lnTo>
                    <a:pt x="30480" y="341630"/>
                  </a:lnTo>
                  <a:lnTo>
                    <a:pt x="24130" y="355600"/>
                  </a:lnTo>
                  <a:lnTo>
                    <a:pt x="19050" y="368300"/>
                  </a:lnTo>
                  <a:lnTo>
                    <a:pt x="13970" y="382270"/>
                  </a:lnTo>
                  <a:lnTo>
                    <a:pt x="10160" y="396240"/>
                  </a:lnTo>
                  <a:lnTo>
                    <a:pt x="2540" y="424180"/>
                  </a:lnTo>
                  <a:lnTo>
                    <a:pt x="0" y="436880"/>
                  </a:lnTo>
                  <a:lnTo>
                    <a:pt x="1270" y="449580"/>
                  </a:lnTo>
                  <a:lnTo>
                    <a:pt x="2540" y="461010"/>
                  </a:lnTo>
                  <a:lnTo>
                    <a:pt x="5080" y="472440"/>
                  </a:lnTo>
                  <a:lnTo>
                    <a:pt x="10160" y="482600"/>
                  </a:lnTo>
                  <a:lnTo>
                    <a:pt x="15240" y="494030"/>
                  </a:lnTo>
                  <a:lnTo>
                    <a:pt x="24130" y="501650"/>
                  </a:lnTo>
                  <a:lnTo>
                    <a:pt x="36830" y="509270"/>
                  </a:lnTo>
                  <a:lnTo>
                    <a:pt x="50800" y="514350"/>
                  </a:lnTo>
                  <a:lnTo>
                    <a:pt x="64770" y="516890"/>
                  </a:lnTo>
                  <a:lnTo>
                    <a:pt x="78740" y="518160"/>
                  </a:lnTo>
                  <a:lnTo>
                    <a:pt x="92710" y="516890"/>
                  </a:lnTo>
                  <a:lnTo>
                    <a:pt x="107950" y="513080"/>
                  </a:lnTo>
                  <a:lnTo>
                    <a:pt x="123190" y="506730"/>
                  </a:lnTo>
                  <a:lnTo>
                    <a:pt x="139700" y="499110"/>
                  </a:lnTo>
                  <a:lnTo>
                    <a:pt x="156210" y="488950"/>
                  </a:lnTo>
                  <a:lnTo>
                    <a:pt x="171450" y="477520"/>
                  </a:lnTo>
                  <a:lnTo>
                    <a:pt x="215900" y="441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811270" y="2282190"/>
              <a:ext cx="257811" cy="283211"/>
            </a:xfrm>
            <a:custGeom>
              <a:avLst/>
              <a:gdLst/>
              <a:ahLst/>
              <a:cxnLst/>
              <a:rect l="0" t="0" r="0" b="0"/>
              <a:pathLst>
                <a:path w="257811" h="283211">
                  <a:moveTo>
                    <a:pt x="0" y="34290"/>
                  </a:moveTo>
                  <a:lnTo>
                    <a:pt x="5080" y="55880"/>
                  </a:lnTo>
                  <a:lnTo>
                    <a:pt x="10160" y="64770"/>
                  </a:lnTo>
                  <a:lnTo>
                    <a:pt x="15240" y="73660"/>
                  </a:lnTo>
                  <a:lnTo>
                    <a:pt x="20320" y="81280"/>
                  </a:lnTo>
                  <a:lnTo>
                    <a:pt x="30480" y="88900"/>
                  </a:lnTo>
                  <a:lnTo>
                    <a:pt x="45720" y="96520"/>
                  </a:lnTo>
                  <a:lnTo>
                    <a:pt x="62230" y="104140"/>
                  </a:lnTo>
                  <a:lnTo>
                    <a:pt x="77470" y="109220"/>
                  </a:lnTo>
                  <a:lnTo>
                    <a:pt x="92710" y="115570"/>
                  </a:lnTo>
                  <a:lnTo>
                    <a:pt x="107950" y="119380"/>
                  </a:lnTo>
                  <a:lnTo>
                    <a:pt x="125730" y="121920"/>
                  </a:lnTo>
                  <a:lnTo>
                    <a:pt x="146050" y="121920"/>
                  </a:lnTo>
                  <a:lnTo>
                    <a:pt x="167640" y="120650"/>
                  </a:lnTo>
                  <a:lnTo>
                    <a:pt x="185420" y="118110"/>
                  </a:lnTo>
                  <a:lnTo>
                    <a:pt x="200660" y="115570"/>
                  </a:lnTo>
                  <a:lnTo>
                    <a:pt x="214630" y="113030"/>
                  </a:lnTo>
                  <a:lnTo>
                    <a:pt x="226060" y="106680"/>
                  </a:lnTo>
                  <a:lnTo>
                    <a:pt x="236220" y="97790"/>
                  </a:lnTo>
                  <a:lnTo>
                    <a:pt x="245110" y="87630"/>
                  </a:lnTo>
                  <a:lnTo>
                    <a:pt x="251460" y="74930"/>
                  </a:lnTo>
                  <a:lnTo>
                    <a:pt x="255270" y="62230"/>
                  </a:lnTo>
                  <a:lnTo>
                    <a:pt x="257810" y="49530"/>
                  </a:lnTo>
                  <a:lnTo>
                    <a:pt x="257810" y="38100"/>
                  </a:lnTo>
                  <a:lnTo>
                    <a:pt x="255270" y="29210"/>
                  </a:lnTo>
                  <a:lnTo>
                    <a:pt x="250190" y="20320"/>
                  </a:lnTo>
                  <a:lnTo>
                    <a:pt x="243840" y="12700"/>
                  </a:lnTo>
                  <a:lnTo>
                    <a:pt x="236220" y="7620"/>
                  </a:lnTo>
                  <a:lnTo>
                    <a:pt x="227330" y="2540"/>
                  </a:lnTo>
                  <a:lnTo>
                    <a:pt x="213360" y="0"/>
                  </a:lnTo>
                  <a:lnTo>
                    <a:pt x="196850" y="0"/>
                  </a:lnTo>
                  <a:lnTo>
                    <a:pt x="176530" y="0"/>
                  </a:lnTo>
                  <a:lnTo>
                    <a:pt x="157480" y="3810"/>
                  </a:lnTo>
                  <a:lnTo>
                    <a:pt x="138430" y="7620"/>
                  </a:lnTo>
                  <a:lnTo>
                    <a:pt x="120650" y="12700"/>
                  </a:lnTo>
                  <a:lnTo>
                    <a:pt x="105410" y="19050"/>
                  </a:lnTo>
                  <a:lnTo>
                    <a:pt x="91440" y="25400"/>
                  </a:lnTo>
                  <a:lnTo>
                    <a:pt x="78740" y="31750"/>
                  </a:lnTo>
                  <a:lnTo>
                    <a:pt x="66040" y="40640"/>
                  </a:lnTo>
                  <a:lnTo>
                    <a:pt x="54610" y="50800"/>
                  </a:lnTo>
                  <a:lnTo>
                    <a:pt x="43180" y="63500"/>
                  </a:lnTo>
                  <a:lnTo>
                    <a:pt x="34290" y="76200"/>
                  </a:lnTo>
                  <a:lnTo>
                    <a:pt x="27940" y="88900"/>
                  </a:lnTo>
                  <a:lnTo>
                    <a:pt x="21590" y="101600"/>
                  </a:lnTo>
                  <a:lnTo>
                    <a:pt x="16510" y="115570"/>
                  </a:lnTo>
                  <a:lnTo>
                    <a:pt x="12700" y="129540"/>
                  </a:lnTo>
                  <a:lnTo>
                    <a:pt x="8890" y="143510"/>
                  </a:lnTo>
                  <a:lnTo>
                    <a:pt x="6350" y="157480"/>
                  </a:lnTo>
                  <a:lnTo>
                    <a:pt x="6350" y="171450"/>
                  </a:lnTo>
                  <a:lnTo>
                    <a:pt x="7620" y="185420"/>
                  </a:lnTo>
                  <a:lnTo>
                    <a:pt x="10160" y="198120"/>
                  </a:lnTo>
                  <a:lnTo>
                    <a:pt x="12700" y="209550"/>
                  </a:lnTo>
                  <a:lnTo>
                    <a:pt x="15240" y="220980"/>
                  </a:lnTo>
                  <a:lnTo>
                    <a:pt x="20320" y="231140"/>
                  </a:lnTo>
                  <a:lnTo>
                    <a:pt x="27940" y="240030"/>
                  </a:lnTo>
                  <a:lnTo>
                    <a:pt x="58420" y="271780"/>
                  </a:lnTo>
                  <a:lnTo>
                    <a:pt x="68580" y="276860"/>
                  </a:lnTo>
                  <a:lnTo>
                    <a:pt x="80010" y="280670"/>
                  </a:lnTo>
                  <a:lnTo>
                    <a:pt x="91440" y="281940"/>
                  </a:lnTo>
                  <a:lnTo>
                    <a:pt x="104140" y="283210"/>
                  </a:lnTo>
                  <a:lnTo>
                    <a:pt x="118110" y="281940"/>
                  </a:lnTo>
                  <a:lnTo>
                    <a:pt x="130810" y="279400"/>
                  </a:lnTo>
                  <a:lnTo>
                    <a:pt x="144780" y="276860"/>
                  </a:lnTo>
                  <a:lnTo>
                    <a:pt x="158750" y="271780"/>
                  </a:lnTo>
                  <a:lnTo>
                    <a:pt x="172720" y="266700"/>
                  </a:lnTo>
                  <a:lnTo>
                    <a:pt x="185420" y="260350"/>
                  </a:lnTo>
                  <a:lnTo>
                    <a:pt x="196850" y="254000"/>
                  </a:lnTo>
                  <a:lnTo>
                    <a:pt x="231140" y="2336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550410" y="2157730"/>
              <a:ext cx="440691" cy="302261"/>
            </a:xfrm>
            <a:custGeom>
              <a:avLst/>
              <a:gdLst/>
              <a:ahLst/>
              <a:cxnLst/>
              <a:rect l="0" t="0" r="0" b="0"/>
              <a:pathLst>
                <a:path w="440691" h="302261">
                  <a:moveTo>
                    <a:pt x="40640" y="0"/>
                  </a:moveTo>
                  <a:lnTo>
                    <a:pt x="34290" y="17780"/>
                  </a:lnTo>
                  <a:lnTo>
                    <a:pt x="31750" y="30480"/>
                  </a:lnTo>
                  <a:lnTo>
                    <a:pt x="27940" y="46990"/>
                  </a:lnTo>
                  <a:lnTo>
                    <a:pt x="21590" y="86360"/>
                  </a:lnTo>
                  <a:lnTo>
                    <a:pt x="15240" y="121920"/>
                  </a:lnTo>
                  <a:lnTo>
                    <a:pt x="8890" y="154940"/>
                  </a:lnTo>
                  <a:lnTo>
                    <a:pt x="5080" y="170180"/>
                  </a:lnTo>
                  <a:lnTo>
                    <a:pt x="2540" y="187960"/>
                  </a:lnTo>
                  <a:lnTo>
                    <a:pt x="1270" y="205740"/>
                  </a:lnTo>
                  <a:lnTo>
                    <a:pt x="0" y="224790"/>
                  </a:lnTo>
                  <a:lnTo>
                    <a:pt x="0" y="231140"/>
                  </a:lnTo>
                  <a:lnTo>
                    <a:pt x="2540" y="227330"/>
                  </a:lnTo>
                  <a:lnTo>
                    <a:pt x="3810" y="218440"/>
                  </a:lnTo>
                  <a:lnTo>
                    <a:pt x="5080" y="208280"/>
                  </a:lnTo>
                  <a:lnTo>
                    <a:pt x="6350" y="196850"/>
                  </a:lnTo>
                  <a:lnTo>
                    <a:pt x="7620" y="184150"/>
                  </a:lnTo>
                  <a:lnTo>
                    <a:pt x="8890" y="170180"/>
                  </a:lnTo>
                  <a:lnTo>
                    <a:pt x="11430" y="157480"/>
                  </a:lnTo>
                  <a:lnTo>
                    <a:pt x="13970" y="143510"/>
                  </a:lnTo>
                  <a:lnTo>
                    <a:pt x="17780" y="129540"/>
                  </a:lnTo>
                  <a:lnTo>
                    <a:pt x="22860" y="115570"/>
                  </a:lnTo>
                  <a:lnTo>
                    <a:pt x="27940" y="101600"/>
                  </a:lnTo>
                  <a:lnTo>
                    <a:pt x="33020" y="88900"/>
                  </a:lnTo>
                  <a:lnTo>
                    <a:pt x="41910" y="66040"/>
                  </a:lnTo>
                  <a:lnTo>
                    <a:pt x="49530" y="55880"/>
                  </a:lnTo>
                  <a:lnTo>
                    <a:pt x="59690" y="46990"/>
                  </a:lnTo>
                  <a:lnTo>
                    <a:pt x="69850" y="38100"/>
                  </a:lnTo>
                  <a:lnTo>
                    <a:pt x="82550" y="36830"/>
                  </a:lnTo>
                  <a:lnTo>
                    <a:pt x="95250" y="38100"/>
                  </a:lnTo>
                  <a:lnTo>
                    <a:pt x="107950" y="43180"/>
                  </a:lnTo>
                  <a:lnTo>
                    <a:pt x="120650" y="49530"/>
                  </a:lnTo>
                  <a:lnTo>
                    <a:pt x="132080" y="54610"/>
                  </a:lnTo>
                  <a:lnTo>
                    <a:pt x="143510" y="60960"/>
                  </a:lnTo>
                  <a:lnTo>
                    <a:pt x="153670" y="69850"/>
                  </a:lnTo>
                  <a:lnTo>
                    <a:pt x="162560" y="81280"/>
                  </a:lnTo>
                  <a:lnTo>
                    <a:pt x="171450" y="92710"/>
                  </a:lnTo>
                  <a:lnTo>
                    <a:pt x="177800" y="105410"/>
                  </a:lnTo>
                  <a:lnTo>
                    <a:pt x="182880" y="118110"/>
                  </a:lnTo>
                  <a:lnTo>
                    <a:pt x="187960" y="132080"/>
                  </a:lnTo>
                  <a:lnTo>
                    <a:pt x="191770" y="146050"/>
                  </a:lnTo>
                  <a:lnTo>
                    <a:pt x="193040" y="162560"/>
                  </a:lnTo>
                  <a:lnTo>
                    <a:pt x="195580" y="179070"/>
                  </a:lnTo>
                  <a:lnTo>
                    <a:pt x="196850" y="193040"/>
                  </a:lnTo>
                  <a:lnTo>
                    <a:pt x="199390" y="205740"/>
                  </a:lnTo>
                  <a:lnTo>
                    <a:pt x="203200" y="218440"/>
                  </a:lnTo>
                  <a:lnTo>
                    <a:pt x="204470" y="232410"/>
                  </a:lnTo>
                  <a:lnTo>
                    <a:pt x="205740" y="247650"/>
                  </a:lnTo>
                  <a:lnTo>
                    <a:pt x="207010" y="262890"/>
                  </a:lnTo>
                  <a:lnTo>
                    <a:pt x="208280" y="270510"/>
                  </a:lnTo>
                  <a:lnTo>
                    <a:pt x="210820" y="271780"/>
                  </a:lnTo>
                  <a:lnTo>
                    <a:pt x="213360" y="269240"/>
                  </a:lnTo>
                  <a:lnTo>
                    <a:pt x="217170" y="259080"/>
                  </a:lnTo>
                  <a:lnTo>
                    <a:pt x="219710" y="243840"/>
                  </a:lnTo>
                  <a:lnTo>
                    <a:pt x="223520" y="226060"/>
                  </a:lnTo>
                  <a:lnTo>
                    <a:pt x="227330" y="208280"/>
                  </a:lnTo>
                  <a:lnTo>
                    <a:pt x="232410" y="190500"/>
                  </a:lnTo>
                  <a:lnTo>
                    <a:pt x="238760" y="172720"/>
                  </a:lnTo>
                  <a:lnTo>
                    <a:pt x="243840" y="156210"/>
                  </a:lnTo>
                  <a:lnTo>
                    <a:pt x="252730" y="125730"/>
                  </a:lnTo>
                  <a:lnTo>
                    <a:pt x="259080" y="111760"/>
                  </a:lnTo>
                  <a:lnTo>
                    <a:pt x="266700" y="99060"/>
                  </a:lnTo>
                  <a:lnTo>
                    <a:pt x="275590" y="87630"/>
                  </a:lnTo>
                  <a:lnTo>
                    <a:pt x="287020" y="78740"/>
                  </a:lnTo>
                  <a:lnTo>
                    <a:pt x="300990" y="71120"/>
                  </a:lnTo>
                  <a:lnTo>
                    <a:pt x="314960" y="64770"/>
                  </a:lnTo>
                  <a:lnTo>
                    <a:pt x="328930" y="66040"/>
                  </a:lnTo>
                  <a:lnTo>
                    <a:pt x="341630" y="71120"/>
                  </a:lnTo>
                  <a:lnTo>
                    <a:pt x="353060" y="78740"/>
                  </a:lnTo>
                  <a:lnTo>
                    <a:pt x="363220" y="87630"/>
                  </a:lnTo>
                  <a:lnTo>
                    <a:pt x="372110" y="97790"/>
                  </a:lnTo>
                  <a:lnTo>
                    <a:pt x="381000" y="107950"/>
                  </a:lnTo>
                  <a:lnTo>
                    <a:pt x="387350" y="119380"/>
                  </a:lnTo>
                  <a:lnTo>
                    <a:pt x="393700" y="133350"/>
                  </a:lnTo>
                  <a:lnTo>
                    <a:pt x="398780" y="148590"/>
                  </a:lnTo>
                  <a:lnTo>
                    <a:pt x="401320" y="163830"/>
                  </a:lnTo>
                  <a:lnTo>
                    <a:pt x="403860" y="179070"/>
                  </a:lnTo>
                  <a:lnTo>
                    <a:pt x="405130" y="193040"/>
                  </a:lnTo>
                  <a:lnTo>
                    <a:pt x="406400" y="208280"/>
                  </a:lnTo>
                  <a:lnTo>
                    <a:pt x="407670" y="224790"/>
                  </a:lnTo>
                  <a:lnTo>
                    <a:pt x="407670" y="257810"/>
                  </a:lnTo>
                  <a:lnTo>
                    <a:pt x="407670" y="292100"/>
                  </a:lnTo>
                  <a:lnTo>
                    <a:pt x="411480" y="300990"/>
                  </a:lnTo>
                  <a:lnTo>
                    <a:pt x="417830" y="302260"/>
                  </a:lnTo>
                  <a:lnTo>
                    <a:pt x="440690" y="295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095240" y="2221230"/>
              <a:ext cx="11431" cy="220981"/>
            </a:xfrm>
            <a:custGeom>
              <a:avLst/>
              <a:gdLst/>
              <a:ahLst/>
              <a:cxnLst/>
              <a:rect l="0" t="0" r="0" b="0"/>
              <a:pathLst>
                <a:path w="11431" h="220981">
                  <a:moveTo>
                    <a:pt x="11430" y="0"/>
                  </a:moveTo>
                  <a:lnTo>
                    <a:pt x="5080" y="22860"/>
                  </a:lnTo>
                  <a:lnTo>
                    <a:pt x="3810" y="36830"/>
                  </a:lnTo>
                  <a:lnTo>
                    <a:pt x="2540" y="55880"/>
                  </a:lnTo>
                  <a:lnTo>
                    <a:pt x="1270" y="93980"/>
                  </a:lnTo>
                  <a:lnTo>
                    <a:pt x="1270" y="143510"/>
                  </a:lnTo>
                  <a:lnTo>
                    <a:pt x="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190490" y="2147570"/>
              <a:ext cx="10161" cy="41911"/>
            </a:xfrm>
            <a:custGeom>
              <a:avLst/>
              <a:gdLst/>
              <a:ahLst/>
              <a:cxnLst/>
              <a:rect l="0" t="0" r="0" b="0"/>
              <a:pathLst>
                <a:path w="10161" h="41911">
                  <a:moveTo>
                    <a:pt x="0" y="0"/>
                  </a:moveTo>
                  <a:lnTo>
                    <a:pt x="10160" y="41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237480" y="2223770"/>
              <a:ext cx="201931" cy="223521"/>
            </a:xfrm>
            <a:custGeom>
              <a:avLst/>
              <a:gdLst/>
              <a:ahLst/>
              <a:cxnLst/>
              <a:rect l="0" t="0" r="0" b="0"/>
              <a:pathLst>
                <a:path w="201931" h="223521">
                  <a:moveTo>
                    <a:pt x="195580" y="19050"/>
                  </a:moveTo>
                  <a:lnTo>
                    <a:pt x="179070" y="12700"/>
                  </a:lnTo>
                  <a:lnTo>
                    <a:pt x="167640" y="10160"/>
                  </a:lnTo>
                  <a:lnTo>
                    <a:pt x="139700" y="3810"/>
                  </a:lnTo>
                  <a:lnTo>
                    <a:pt x="123190" y="2540"/>
                  </a:lnTo>
                  <a:lnTo>
                    <a:pt x="105410" y="0"/>
                  </a:lnTo>
                  <a:lnTo>
                    <a:pt x="86360" y="0"/>
                  </a:lnTo>
                  <a:lnTo>
                    <a:pt x="69850" y="1270"/>
                  </a:lnTo>
                  <a:lnTo>
                    <a:pt x="55880" y="5080"/>
                  </a:lnTo>
                  <a:lnTo>
                    <a:pt x="41910" y="8890"/>
                  </a:lnTo>
                  <a:lnTo>
                    <a:pt x="31750" y="15240"/>
                  </a:lnTo>
                  <a:lnTo>
                    <a:pt x="21590" y="20320"/>
                  </a:lnTo>
                  <a:lnTo>
                    <a:pt x="12700" y="26670"/>
                  </a:lnTo>
                  <a:lnTo>
                    <a:pt x="6350" y="35560"/>
                  </a:lnTo>
                  <a:lnTo>
                    <a:pt x="2540" y="46990"/>
                  </a:lnTo>
                  <a:lnTo>
                    <a:pt x="0" y="58420"/>
                  </a:lnTo>
                  <a:lnTo>
                    <a:pt x="1270" y="69850"/>
                  </a:lnTo>
                  <a:lnTo>
                    <a:pt x="3810" y="81280"/>
                  </a:lnTo>
                  <a:lnTo>
                    <a:pt x="7620" y="91440"/>
                  </a:lnTo>
                  <a:lnTo>
                    <a:pt x="13970" y="101600"/>
                  </a:lnTo>
                  <a:lnTo>
                    <a:pt x="21590" y="110490"/>
                  </a:lnTo>
                  <a:lnTo>
                    <a:pt x="30480" y="118110"/>
                  </a:lnTo>
                  <a:lnTo>
                    <a:pt x="39370" y="125730"/>
                  </a:lnTo>
                  <a:lnTo>
                    <a:pt x="49530" y="133350"/>
                  </a:lnTo>
                  <a:lnTo>
                    <a:pt x="59690" y="140970"/>
                  </a:lnTo>
                  <a:lnTo>
                    <a:pt x="71120" y="147320"/>
                  </a:lnTo>
                  <a:lnTo>
                    <a:pt x="82550" y="152400"/>
                  </a:lnTo>
                  <a:lnTo>
                    <a:pt x="95250" y="157480"/>
                  </a:lnTo>
                  <a:lnTo>
                    <a:pt x="109220" y="161290"/>
                  </a:lnTo>
                  <a:lnTo>
                    <a:pt x="123190" y="165100"/>
                  </a:lnTo>
                  <a:lnTo>
                    <a:pt x="148590" y="172720"/>
                  </a:lnTo>
                  <a:lnTo>
                    <a:pt x="172720" y="180340"/>
                  </a:lnTo>
                  <a:lnTo>
                    <a:pt x="182880" y="184150"/>
                  </a:lnTo>
                  <a:lnTo>
                    <a:pt x="191770" y="190500"/>
                  </a:lnTo>
                  <a:lnTo>
                    <a:pt x="199390" y="196850"/>
                  </a:lnTo>
                  <a:lnTo>
                    <a:pt x="201930" y="201930"/>
                  </a:lnTo>
                  <a:lnTo>
                    <a:pt x="199390" y="205740"/>
                  </a:lnTo>
                  <a:lnTo>
                    <a:pt x="194310" y="210820"/>
                  </a:lnTo>
                  <a:lnTo>
                    <a:pt x="182880" y="214630"/>
                  </a:lnTo>
                  <a:lnTo>
                    <a:pt x="167640" y="218440"/>
                  </a:lnTo>
                  <a:lnTo>
                    <a:pt x="148590" y="222250"/>
                  </a:lnTo>
                  <a:lnTo>
                    <a:pt x="129540" y="223520"/>
                  </a:lnTo>
                  <a:lnTo>
                    <a:pt x="109220" y="223520"/>
                  </a:lnTo>
                  <a:lnTo>
                    <a:pt x="36830" y="1981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580380" y="2042160"/>
              <a:ext cx="41911" cy="368301"/>
            </a:xfrm>
            <a:custGeom>
              <a:avLst/>
              <a:gdLst/>
              <a:ahLst/>
              <a:cxnLst/>
              <a:rect l="0" t="0" r="0" b="0"/>
              <a:pathLst>
                <a:path w="41911" h="368301">
                  <a:moveTo>
                    <a:pt x="41910" y="0"/>
                  </a:moveTo>
                  <a:lnTo>
                    <a:pt x="33020" y="49530"/>
                  </a:lnTo>
                  <a:lnTo>
                    <a:pt x="6350" y="186690"/>
                  </a:lnTo>
                  <a:lnTo>
                    <a:pt x="3810" y="203200"/>
                  </a:lnTo>
                  <a:lnTo>
                    <a:pt x="2540" y="218440"/>
                  </a:lnTo>
                  <a:lnTo>
                    <a:pt x="1270" y="233680"/>
                  </a:lnTo>
                  <a:lnTo>
                    <a:pt x="1270" y="247650"/>
                  </a:lnTo>
                  <a:lnTo>
                    <a:pt x="0" y="276860"/>
                  </a:lnTo>
                  <a:lnTo>
                    <a:pt x="0" y="308610"/>
                  </a:lnTo>
                  <a:lnTo>
                    <a:pt x="1016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495290" y="2200910"/>
              <a:ext cx="284481" cy="29211"/>
            </a:xfrm>
            <a:custGeom>
              <a:avLst/>
              <a:gdLst/>
              <a:ahLst/>
              <a:cxnLst/>
              <a:rect l="0" t="0" r="0" b="0"/>
              <a:pathLst>
                <a:path w="284481" h="29211">
                  <a:moveTo>
                    <a:pt x="0" y="0"/>
                  </a:moveTo>
                  <a:lnTo>
                    <a:pt x="22860" y="10160"/>
                  </a:lnTo>
                  <a:lnTo>
                    <a:pt x="33020" y="15240"/>
                  </a:lnTo>
                  <a:lnTo>
                    <a:pt x="43180" y="19050"/>
                  </a:lnTo>
                  <a:lnTo>
                    <a:pt x="53340" y="22860"/>
                  </a:lnTo>
                  <a:lnTo>
                    <a:pt x="68580" y="25400"/>
                  </a:lnTo>
                  <a:lnTo>
                    <a:pt x="86360" y="27940"/>
                  </a:lnTo>
                  <a:lnTo>
                    <a:pt x="106680" y="29210"/>
                  </a:lnTo>
                  <a:lnTo>
                    <a:pt x="125730" y="27940"/>
                  </a:lnTo>
                  <a:lnTo>
                    <a:pt x="142240" y="26670"/>
                  </a:lnTo>
                  <a:lnTo>
                    <a:pt x="158750" y="25400"/>
                  </a:lnTo>
                  <a:lnTo>
                    <a:pt x="175260" y="22860"/>
                  </a:lnTo>
                  <a:lnTo>
                    <a:pt x="191770" y="22860"/>
                  </a:lnTo>
                  <a:lnTo>
                    <a:pt x="224790" y="21590"/>
                  </a:lnTo>
                  <a:lnTo>
                    <a:pt x="284480" y="20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687060" y="2198370"/>
              <a:ext cx="325121" cy="270511"/>
            </a:xfrm>
            <a:custGeom>
              <a:avLst/>
              <a:gdLst/>
              <a:ahLst/>
              <a:cxnLst/>
              <a:rect l="0" t="0" r="0" b="0"/>
              <a:pathLst>
                <a:path w="325121" h="270511">
                  <a:moveTo>
                    <a:pt x="261620" y="12700"/>
                  </a:moveTo>
                  <a:lnTo>
                    <a:pt x="238760" y="7620"/>
                  </a:lnTo>
                  <a:lnTo>
                    <a:pt x="227330" y="5080"/>
                  </a:lnTo>
                  <a:lnTo>
                    <a:pt x="212090" y="3810"/>
                  </a:lnTo>
                  <a:lnTo>
                    <a:pt x="196850" y="3810"/>
                  </a:lnTo>
                  <a:lnTo>
                    <a:pt x="182880" y="3810"/>
                  </a:lnTo>
                  <a:lnTo>
                    <a:pt x="167640" y="6350"/>
                  </a:lnTo>
                  <a:lnTo>
                    <a:pt x="153670" y="7620"/>
                  </a:lnTo>
                  <a:lnTo>
                    <a:pt x="140970" y="11430"/>
                  </a:lnTo>
                  <a:lnTo>
                    <a:pt x="128270" y="16510"/>
                  </a:lnTo>
                  <a:lnTo>
                    <a:pt x="116840" y="22860"/>
                  </a:lnTo>
                  <a:lnTo>
                    <a:pt x="104140" y="30480"/>
                  </a:lnTo>
                  <a:lnTo>
                    <a:pt x="91440" y="40640"/>
                  </a:lnTo>
                  <a:lnTo>
                    <a:pt x="77470" y="53340"/>
                  </a:lnTo>
                  <a:lnTo>
                    <a:pt x="64770" y="64770"/>
                  </a:lnTo>
                  <a:lnTo>
                    <a:pt x="53340" y="77470"/>
                  </a:lnTo>
                  <a:lnTo>
                    <a:pt x="41910" y="91440"/>
                  </a:lnTo>
                  <a:lnTo>
                    <a:pt x="31750" y="105410"/>
                  </a:lnTo>
                  <a:lnTo>
                    <a:pt x="22860" y="121920"/>
                  </a:lnTo>
                  <a:lnTo>
                    <a:pt x="15240" y="138430"/>
                  </a:lnTo>
                  <a:lnTo>
                    <a:pt x="8890" y="153670"/>
                  </a:lnTo>
                  <a:lnTo>
                    <a:pt x="5080" y="168910"/>
                  </a:lnTo>
                  <a:lnTo>
                    <a:pt x="3810" y="182880"/>
                  </a:lnTo>
                  <a:lnTo>
                    <a:pt x="1270" y="198120"/>
                  </a:lnTo>
                  <a:lnTo>
                    <a:pt x="0" y="212090"/>
                  </a:lnTo>
                  <a:lnTo>
                    <a:pt x="0" y="226060"/>
                  </a:lnTo>
                  <a:lnTo>
                    <a:pt x="1270" y="238760"/>
                  </a:lnTo>
                  <a:lnTo>
                    <a:pt x="5080" y="248920"/>
                  </a:lnTo>
                  <a:lnTo>
                    <a:pt x="10160" y="257810"/>
                  </a:lnTo>
                  <a:lnTo>
                    <a:pt x="20320" y="264160"/>
                  </a:lnTo>
                  <a:lnTo>
                    <a:pt x="34290" y="267970"/>
                  </a:lnTo>
                  <a:lnTo>
                    <a:pt x="49530" y="270510"/>
                  </a:lnTo>
                  <a:lnTo>
                    <a:pt x="66040" y="269240"/>
                  </a:lnTo>
                  <a:lnTo>
                    <a:pt x="80010" y="264160"/>
                  </a:lnTo>
                  <a:lnTo>
                    <a:pt x="95250" y="257810"/>
                  </a:lnTo>
                  <a:lnTo>
                    <a:pt x="110490" y="248920"/>
                  </a:lnTo>
                  <a:lnTo>
                    <a:pt x="127000" y="241300"/>
                  </a:lnTo>
                  <a:lnTo>
                    <a:pt x="143510" y="231140"/>
                  </a:lnTo>
                  <a:lnTo>
                    <a:pt x="160020" y="220980"/>
                  </a:lnTo>
                  <a:lnTo>
                    <a:pt x="175260" y="208280"/>
                  </a:lnTo>
                  <a:lnTo>
                    <a:pt x="189230" y="195580"/>
                  </a:lnTo>
                  <a:lnTo>
                    <a:pt x="203200" y="181610"/>
                  </a:lnTo>
                  <a:lnTo>
                    <a:pt x="215900" y="166370"/>
                  </a:lnTo>
                  <a:lnTo>
                    <a:pt x="227330" y="149860"/>
                  </a:lnTo>
                  <a:lnTo>
                    <a:pt x="237490" y="133350"/>
                  </a:lnTo>
                  <a:lnTo>
                    <a:pt x="246380" y="116840"/>
                  </a:lnTo>
                  <a:lnTo>
                    <a:pt x="255270" y="99060"/>
                  </a:lnTo>
                  <a:lnTo>
                    <a:pt x="260350" y="83820"/>
                  </a:lnTo>
                  <a:lnTo>
                    <a:pt x="264160" y="68580"/>
                  </a:lnTo>
                  <a:lnTo>
                    <a:pt x="266700" y="53340"/>
                  </a:lnTo>
                  <a:lnTo>
                    <a:pt x="269240" y="38100"/>
                  </a:lnTo>
                  <a:lnTo>
                    <a:pt x="269240" y="24130"/>
                  </a:lnTo>
                  <a:lnTo>
                    <a:pt x="270510" y="10160"/>
                  </a:lnTo>
                  <a:lnTo>
                    <a:pt x="269240" y="2540"/>
                  </a:lnTo>
                  <a:lnTo>
                    <a:pt x="265430" y="0"/>
                  </a:lnTo>
                  <a:lnTo>
                    <a:pt x="260350" y="1270"/>
                  </a:lnTo>
                  <a:lnTo>
                    <a:pt x="255270" y="6350"/>
                  </a:lnTo>
                  <a:lnTo>
                    <a:pt x="248920" y="13970"/>
                  </a:lnTo>
                  <a:lnTo>
                    <a:pt x="242570" y="24130"/>
                  </a:lnTo>
                  <a:lnTo>
                    <a:pt x="237490" y="34290"/>
                  </a:lnTo>
                  <a:lnTo>
                    <a:pt x="232410" y="44450"/>
                  </a:lnTo>
                  <a:lnTo>
                    <a:pt x="228600" y="54610"/>
                  </a:lnTo>
                  <a:lnTo>
                    <a:pt x="226060" y="68580"/>
                  </a:lnTo>
                  <a:lnTo>
                    <a:pt x="226060" y="85090"/>
                  </a:lnTo>
                  <a:lnTo>
                    <a:pt x="227330" y="102870"/>
                  </a:lnTo>
                  <a:lnTo>
                    <a:pt x="229870" y="118110"/>
                  </a:lnTo>
                  <a:lnTo>
                    <a:pt x="232410" y="132080"/>
                  </a:lnTo>
                  <a:lnTo>
                    <a:pt x="234950" y="144780"/>
                  </a:lnTo>
                  <a:lnTo>
                    <a:pt x="237490" y="157480"/>
                  </a:lnTo>
                  <a:lnTo>
                    <a:pt x="241300" y="168910"/>
                  </a:lnTo>
                  <a:lnTo>
                    <a:pt x="243840" y="180340"/>
                  </a:lnTo>
                  <a:lnTo>
                    <a:pt x="250190" y="189230"/>
                  </a:lnTo>
                  <a:lnTo>
                    <a:pt x="257810" y="198120"/>
                  </a:lnTo>
                  <a:lnTo>
                    <a:pt x="265430" y="207010"/>
                  </a:lnTo>
                  <a:lnTo>
                    <a:pt x="275590" y="209550"/>
                  </a:lnTo>
                  <a:lnTo>
                    <a:pt x="287020" y="209550"/>
                  </a:lnTo>
                  <a:lnTo>
                    <a:pt x="325120" y="2019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055360" y="1948180"/>
              <a:ext cx="62231" cy="483871"/>
            </a:xfrm>
            <a:custGeom>
              <a:avLst/>
              <a:gdLst/>
              <a:ahLst/>
              <a:cxnLst/>
              <a:rect l="0" t="0" r="0" b="0"/>
              <a:pathLst>
                <a:path w="62231" h="483871">
                  <a:moveTo>
                    <a:pt x="62230" y="0"/>
                  </a:moveTo>
                  <a:lnTo>
                    <a:pt x="50800" y="21590"/>
                  </a:lnTo>
                  <a:lnTo>
                    <a:pt x="45720" y="33020"/>
                  </a:lnTo>
                  <a:lnTo>
                    <a:pt x="41910" y="45720"/>
                  </a:lnTo>
                  <a:lnTo>
                    <a:pt x="38100" y="58420"/>
                  </a:lnTo>
                  <a:lnTo>
                    <a:pt x="35560" y="72390"/>
                  </a:lnTo>
                  <a:lnTo>
                    <a:pt x="33020" y="87630"/>
                  </a:lnTo>
                  <a:lnTo>
                    <a:pt x="33020" y="104140"/>
                  </a:lnTo>
                  <a:lnTo>
                    <a:pt x="30480" y="123190"/>
                  </a:lnTo>
                  <a:lnTo>
                    <a:pt x="25400" y="166370"/>
                  </a:lnTo>
                  <a:lnTo>
                    <a:pt x="19050" y="209550"/>
                  </a:lnTo>
                  <a:lnTo>
                    <a:pt x="15240" y="231140"/>
                  </a:lnTo>
                  <a:lnTo>
                    <a:pt x="13970" y="252730"/>
                  </a:lnTo>
                  <a:lnTo>
                    <a:pt x="11430" y="275590"/>
                  </a:lnTo>
                  <a:lnTo>
                    <a:pt x="11430" y="299720"/>
                  </a:lnTo>
                  <a:lnTo>
                    <a:pt x="8890" y="321310"/>
                  </a:lnTo>
                  <a:lnTo>
                    <a:pt x="6350" y="341630"/>
                  </a:lnTo>
                  <a:lnTo>
                    <a:pt x="3810" y="360680"/>
                  </a:lnTo>
                  <a:lnTo>
                    <a:pt x="2540" y="378460"/>
                  </a:lnTo>
                  <a:lnTo>
                    <a:pt x="1270" y="394970"/>
                  </a:lnTo>
                  <a:lnTo>
                    <a:pt x="0" y="410210"/>
                  </a:lnTo>
                  <a:lnTo>
                    <a:pt x="1270" y="425450"/>
                  </a:lnTo>
                  <a:lnTo>
                    <a:pt x="2540" y="440690"/>
                  </a:lnTo>
                  <a:lnTo>
                    <a:pt x="19050" y="483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097270" y="2157730"/>
              <a:ext cx="251461" cy="265431"/>
            </a:xfrm>
            <a:custGeom>
              <a:avLst/>
              <a:gdLst/>
              <a:ahLst/>
              <a:cxnLst/>
              <a:rect l="0" t="0" r="0" b="0"/>
              <a:pathLst>
                <a:path w="251461" h="265431">
                  <a:moveTo>
                    <a:pt x="241300" y="0"/>
                  </a:moveTo>
                  <a:lnTo>
                    <a:pt x="226060" y="44450"/>
                  </a:lnTo>
                  <a:lnTo>
                    <a:pt x="222250" y="53340"/>
                  </a:lnTo>
                  <a:lnTo>
                    <a:pt x="215900" y="60960"/>
                  </a:lnTo>
                  <a:lnTo>
                    <a:pt x="210820" y="69850"/>
                  </a:lnTo>
                  <a:lnTo>
                    <a:pt x="203200" y="76200"/>
                  </a:lnTo>
                  <a:lnTo>
                    <a:pt x="194310" y="83820"/>
                  </a:lnTo>
                  <a:lnTo>
                    <a:pt x="185420" y="91440"/>
                  </a:lnTo>
                  <a:lnTo>
                    <a:pt x="175260" y="97790"/>
                  </a:lnTo>
                  <a:lnTo>
                    <a:pt x="166370" y="102870"/>
                  </a:lnTo>
                  <a:lnTo>
                    <a:pt x="156210" y="106680"/>
                  </a:lnTo>
                  <a:lnTo>
                    <a:pt x="119380" y="124460"/>
                  </a:lnTo>
                  <a:lnTo>
                    <a:pt x="105410" y="129540"/>
                  </a:lnTo>
                  <a:lnTo>
                    <a:pt x="92710" y="132080"/>
                  </a:lnTo>
                  <a:lnTo>
                    <a:pt x="78740" y="133350"/>
                  </a:lnTo>
                  <a:lnTo>
                    <a:pt x="66040" y="135890"/>
                  </a:lnTo>
                  <a:lnTo>
                    <a:pt x="54610" y="138430"/>
                  </a:lnTo>
                  <a:lnTo>
                    <a:pt x="43180" y="142240"/>
                  </a:lnTo>
                  <a:lnTo>
                    <a:pt x="30480" y="142240"/>
                  </a:lnTo>
                  <a:lnTo>
                    <a:pt x="17780" y="142240"/>
                  </a:lnTo>
                  <a:lnTo>
                    <a:pt x="3810" y="140970"/>
                  </a:lnTo>
                  <a:lnTo>
                    <a:pt x="0" y="140970"/>
                  </a:lnTo>
                  <a:lnTo>
                    <a:pt x="2540" y="142240"/>
                  </a:lnTo>
                  <a:lnTo>
                    <a:pt x="7620" y="143510"/>
                  </a:lnTo>
                  <a:lnTo>
                    <a:pt x="15240" y="147320"/>
                  </a:lnTo>
                  <a:lnTo>
                    <a:pt x="24130" y="152400"/>
                  </a:lnTo>
                  <a:lnTo>
                    <a:pt x="33020" y="157480"/>
                  </a:lnTo>
                  <a:lnTo>
                    <a:pt x="52070" y="170180"/>
                  </a:lnTo>
                  <a:lnTo>
                    <a:pt x="62230" y="176530"/>
                  </a:lnTo>
                  <a:lnTo>
                    <a:pt x="72390" y="185420"/>
                  </a:lnTo>
                  <a:lnTo>
                    <a:pt x="80010" y="193040"/>
                  </a:lnTo>
                  <a:lnTo>
                    <a:pt x="87630" y="203200"/>
                  </a:lnTo>
                  <a:lnTo>
                    <a:pt x="96520" y="212090"/>
                  </a:lnTo>
                  <a:lnTo>
                    <a:pt x="106680" y="219710"/>
                  </a:lnTo>
                  <a:lnTo>
                    <a:pt x="115570" y="227330"/>
                  </a:lnTo>
                  <a:lnTo>
                    <a:pt x="125730" y="234950"/>
                  </a:lnTo>
                  <a:lnTo>
                    <a:pt x="146050" y="248920"/>
                  </a:lnTo>
                  <a:lnTo>
                    <a:pt x="158750" y="255270"/>
                  </a:lnTo>
                  <a:lnTo>
                    <a:pt x="173990" y="260350"/>
                  </a:lnTo>
                  <a:lnTo>
                    <a:pt x="189230" y="265430"/>
                  </a:lnTo>
                  <a:lnTo>
                    <a:pt x="203200" y="265430"/>
                  </a:lnTo>
                  <a:lnTo>
                    <a:pt x="215900" y="264160"/>
                  </a:lnTo>
                  <a:lnTo>
                    <a:pt x="25146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348730" y="2185670"/>
              <a:ext cx="316231" cy="240031"/>
            </a:xfrm>
            <a:custGeom>
              <a:avLst/>
              <a:gdLst/>
              <a:ahLst/>
              <a:cxnLst/>
              <a:rect l="0" t="0" r="0" b="0"/>
              <a:pathLst>
                <a:path w="316231" h="240031">
                  <a:moveTo>
                    <a:pt x="0" y="35560"/>
                  </a:moveTo>
                  <a:lnTo>
                    <a:pt x="5080" y="52070"/>
                  </a:lnTo>
                  <a:lnTo>
                    <a:pt x="10160" y="62230"/>
                  </a:lnTo>
                  <a:lnTo>
                    <a:pt x="13970" y="73660"/>
                  </a:lnTo>
                  <a:lnTo>
                    <a:pt x="20320" y="85090"/>
                  </a:lnTo>
                  <a:lnTo>
                    <a:pt x="26670" y="95250"/>
                  </a:lnTo>
                  <a:lnTo>
                    <a:pt x="33020" y="105410"/>
                  </a:lnTo>
                  <a:lnTo>
                    <a:pt x="39370" y="113030"/>
                  </a:lnTo>
                  <a:lnTo>
                    <a:pt x="48260" y="119380"/>
                  </a:lnTo>
                  <a:lnTo>
                    <a:pt x="59690" y="123190"/>
                  </a:lnTo>
                  <a:lnTo>
                    <a:pt x="71120" y="125730"/>
                  </a:lnTo>
                  <a:lnTo>
                    <a:pt x="87630" y="127000"/>
                  </a:lnTo>
                  <a:lnTo>
                    <a:pt x="105410" y="128270"/>
                  </a:lnTo>
                  <a:lnTo>
                    <a:pt x="127000" y="129540"/>
                  </a:lnTo>
                  <a:lnTo>
                    <a:pt x="146050" y="128270"/>
                  </a:lnTo>
                  <a:lnTo>
                    <a:pt x="165100" y="127000"/>
                  </a:lnTo>
                  <a:lnTo>
                    <a:pt x="184150" y="124460"/>
                  </a:lnTo>
                  <a:lnTo>
                    <a:pt x="199390" y="120650"/>
                  </a:lnTo>
                  <a:lnTo>
                    <a:pt x="213360" y="115570"/>
                  </a:lnTo>
                  <a:lnTo>
                    <a:pt x="227330" y="110490"/>
                  </a:lnTo>
                  <a:lnTo>
                    <a:pt x="238760" y="104140"/>
                  </a:lnTo>
                  <a:lnTo>
                    <a:pt x="250190" y="97790"/>
                  </a:lnTo>
                  <a:lnTo>
                    <a:pt x="261620" y="91440"/>
                  </a:lnTo>
                  <a:lnTo>
                    <a:pt x="270510" y="82550"/>
                  </a:lnTo>
                  <a:lnTo>
                    <a:pt x="276860" y="71120"/>
                  </a:lnTo>
                  <a:lnTo>
                    <a:pt x="283210" y="59690"/>
                  </a:lnTo>
                  <a:lnTo>
                    <a:pt x="281940" y="46990"/>
                  </a:lnTo>
                  <a:lnTo>
                    <a:pt x="276860" y="34290"/>
                  </a:lnTo>
                  <a:lnTo>
                    <a:pt x="269240" y="20320"/>
                  </a:lnTo>
                  <a:lnTo>
                    <a:pt x="254000" y="11430"/>
                  </a:lnTo>
                  <a:lnTo>
                    <a:pt x="234950" y="5080"/>
                  </a:lnTo>
                  <a:lnTo>
                    <a:pt x="213360" y="1270"/>
                  </a:lnTo>
                  <a:lnTo>
                    <a:pt x="193040" y="0"/>
                  </a:lnTo>
                  <a:lnTo>
                    <a:pt x="175260" y="0"/>
                  </a:lnTo>
                  <a:lnTo>
                    <a:pt x="158750" y="1270"/>
                  </a:lnTo>
                  <a:lnTo>
                    <a:pt x="144780" y="5080"/>
                  </a:lnTo>
                  <a:lnTo>
                    <a:pt x="132080" y="8890"/>
                  </a:lnTo>
                  <a:lnTo>
                    <a:pt x="119380" y="15240"/>
                  </a:lnTo>
                  <a:lnTo>
                    <a:pt x="109220" y="21590"/>
                  </a:lnTo>
                  <a:lnTo>
                    <a:pt x="99060" y="30480"/>
                  </a:lnTo>
                  <a:lnTo>
                    <a:pt x="91440" y="39370"/>
                  </a:lnTo>
                  <a:lnTo>
                    <a:pt x="83820" y="48260"/>
                  </a:lnTo>
                  <a:lnTo>
                    <a:pt x="78740" y="58420"/>
                  </a:lnTo>
                  <a:lnTo>
                    <a:pt x="73660" y="68580"/>
                  </a:lnTo>
                  <a:lnTo>
                    <a:pt x="68580" y="80010"/>
                  </a:lnTo>
                  <a:lnTo>
                    <a:pt x="64770" y="91440"/>
                  </a:lnTo>
                  <a:lnTo>
                    <a:pt x="60960" y="105410"/>
                  </a:lnTo>
                  <a:lnTo>
                    <a:pt x="58420" y="120650"/>
                  </a:lnTo>
                  <a:lnTo>
                    <a:pt x="59690" y="138430"/>
                  </a:lnTo>
                  <a:lnTo>
                    <a:pt x="60960" y="156210"/>
                  </a:lnTo>
                  <a:lnTo>
                    <a:pt x="63500" y="172720"/>
                  </a:lnTo>
                  <a:lnTo>
                    <a:pt x="68580" y="186690"/>
                  </a:lnTo>
                  <a:lnTo>
                    <a:pt x="73660" y="199390"/>
                  </a:lnTo>
                  <a:lnTo>
                    <a:pt x="80010" y="209550"/>
                  </a:lnTo>
                  <a:lnTo>
                    <a:pt x="88900" y="217170"/>
                  </a:lnTo>
                  <a:lnTo>
                    <a:pt x="97790" y="223520"/>
                  </a:lnTo>
                  <a:lnTo>
                    <a:pt x="107950" y="228600"/>
                  </a:lnTo>
                  <a:lnTo>
                    <a:pt x="120650" y="233680"/>
                  </a:lnTo>
                  <a:lnTo>
                    <a:pt x="133350" y="237490"/>
                  </a:lnTo>
                  <a:lnTo>
                    <a:pt x="147320" y="240030"/>
                  </a:lnTo>
                  <a:lnTo>
                    <a:pt x="162560" y="240030"/>
                  </a:lnTo>
                  <a:lnTo>
                    <a:pt x="177800" y="238760"/>
                  </a:lnTo>
                  <a:lnTo>
                    <a:pt x="195580" y="236220"/>
                  </a:lnTo>
                  <a:lnTo>
                    <a:pt x="212090" y="233680"/>
                  </a:lnTo>
                  <a:lnTo>
                    <a:pt x="228600" y="231140"/>
                  </a:lnTo>
                  <a:lnTo>
                    <a:pt x="246380" y="227330"/>
                  </a:lnTo>
                  <a:lnTo>
                    <a:pt x="264160" y="222250"/>
                  </a:lnTo>
                  <a:lnTo>
                    <a:pt x="316230" y="2044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685280" y="2099310"/>
              <a:ext cx="257811" cy="275591"/>
            </a:xfrm>
            <a:custGeom>
              <a:avLst/>
              <a:gdLst/>
              <a:ahLst/>
              <a:cxnLst/>
              <a:rect l="0" t="0" r="0" b="0"/>
              <a:pathLst>
                <a:path w="257811" h="275591">
                  <a:moveTo>
                    <a:pt x="210820" y="6350"/>
                  </a:moveTo>
                  <a:lnTo>
                    <a:pt x="194310" y="1270"/>
                  </a:lnTo>
                  <a:lnTo>
                    <a:pt x="181610" y="0"/>
                  </a:lnTo>
                  <a:lnTo>
                    <a:pt x="167640" y="1270"/>
                  </a:lnTo>
                  <a:lnTo>
                    <a:pt x="149860" y="2540"/>
                  </a:lnTo>
                  <a:lnTo>
                    <a:pt x="134620" y="5080"/>
                  </a:lnTo>
                  <a:lnTo>
                    <a:pt x="119380" y="7620"/>
                  </a:lnTo>
                  <a:lnTo>
                    <a:pt x="104140" y="11430"/>
                  </a:lnTo>
                  <a:lnTo>
                    <a:pt x="90170" y="13970"/>
                  </a:lnTo>
                  <a:lnTo>
                    <a:pt x="77470" y="17780"/>
                  </a:lnTo>
                  <a:lnTo>
                    <a:pt x="54610" y="24130"/>
                  </a:lnTo>
                  <a:lnTo>
                    <a:pt x="33020" y="30480"/>
                  </a:lnTo>
                  <a:lnTo>
                    <a:pt x="22860" y="35560"/>
                  </a:lnTo>
                  <a:lnTo>
                    <a:pt x="13970" y="40640"/>
                  </a:lnTo>
                  <a:lnTo>
                    <a:pt x="6350" y="46990"/>
                  </a:lnTo>
                  <a:lnTo>
                    <a:pt x="1270" y="55880"/>
                  </a:lnTo>
                  <a:lnTo>
                    <a:pt x="0" y="66040"/>
                  </a:lnTo>
                  <a:lnTo>
                    <a:pt x="0" y="77470"/>
                  </a:lnTo>
                  <a:lnTo>
                    <a:pt x="2540" y="87630"/>
                  </a:lnTo>
                  <a:lnTo>
                    <a:pt x="6350" y="96520"/>
                  </a:lnTo>
                  <a:lnTo>
                    <a:pt x="11430" y="105410"/>
                  </a:lnTo>
                  <a:lnTo>
                    <a:pt x="17780" y="113030"/>
                  </a:lnTo>
                  <a:lnTo>
                    <a:pt x="26670" y="120650"/>
                  </a:lnTo>
                  <a:lnTo>
                    <a:pt x="35560" y="128270"/>
                  </a:lnTo>
                  <a:lnTo>
                    <a:pt x="44450" y="135890"/>
                  </a:lnTo>
                  <a:lnTo>
                    <a:pt x="54610" y="143510"/>
                  </a:lnTo>
                  <a:lnTo>
                    <a:pt x="64770" y="149860"/>
                  </a:lnTo>
                  <a:lnTo>
                    <a:pt x="77470" y="157480"/>
                  </a:lnTo>
                  <a:lnTo>
                    <a:pt x="91440" y="163830"/>
                  </a:lnTo>
                  <a:lnTo>
                    <a:pt x="106680" y="171450"/>
                  </a:lnTo>
                  <a:lnTo>
                    <a:pt x="121920" y="176530"/>
                  </a:lnTo>
                  <a:lnTo>
                    <a:pt x="135890" y="181610"/>
                  </a:lnTo>
                  <a:lnTo>
                    <a:pt x="149860" y="186690"/>
                  </a:lnTo>
                  <a:lnTo>
                    <a:pt x="165100" y="191770"/>
                  </a:lnTo>
                  <a:lnTo>
                    <a:pt x="179070" y="198120"/>
                  </a:lnTo>
                  <a:lnTo>
                    <a:pt x="193040" y="204470"/>
                  </a:lnTo>
                  <a:lnTo>
                    <a:pt x="205740" y="209550"/>
                  </a:lnTo>
                  <a:lnTo>
                    <a:pt x="218440" y="214630"/>
                  </a:lnTo>
                  <a:lnTo>
                    <a:pt x="229870" y="218440"/>
                  </a:lnTo>
                  <a:lnTo>
                    <a:pt x="240030" y="223520"/>
                  </a:lnTo>
                  <a:lnTo>
                    <a:pt x="248920" y="229870"/>
                  </a:lnTo>
                  <a:lnTo>
                    <a:pt x="257810" y="236220"/>
                  </a:lnTo>
                  <a:lnTo>
                    <a:pt x="256540" y="243840"/>
                  </a:lnTo>
                  <a:lnTo>
                    <a:pt x="251460" y="252730"/>
                  </a:lnTo>
                  <a:lnTo>
                    <a:pt x="241300" y="261620"/>
                  </a:lnTo>
                  <a:lnTo>
                    <a:pt x="229870" y="267970"/>
                  </a:lnTo>
                  <a:lnTo>
                    <a:pt x="217170" y="271780"/>
                  </a:lnTo>
                  <a:lnTo>
                    <a:pt x="204470" y="274320"/>
                  </a:lnTo>
                  <a:lnTo>
                    <a:pt x="190500" y="275590"/>
                  </a:lnTo>
                  <a:lnTo>
                    <a:pt x="175260" y="274320"/>
                  </a:lnTo>
                  <a:lnTo>
                    <a:pt x="158750" y="273050"/>
                  </a:lnTo>
                  <a:lnTo>
                    <a:pt x="143510" y="271780"/>
                  </a:lnTo>
                  <a:lnTo>
                    <a:pt x="128270" y="270510"/>
                  </a:lnTo>
                  <a:lnTo>
                    <a:pt x="114300" y="270510"/>
                  </a:lnTo>
                  <a:lnTo>
                    <a:pt x="100330" y="269240"/>
                  </a:lnTo>
                  <a:lnTo>
                    <a:pt x="87630" y="266700"/>
                  </a:lnTo>
                  <a:lnTo>
                    <a:pt x="76200" y="264160"/>
                  </a:lnTo>
                  <a:lnTo>
                    <a:pt x="67310" y="257810"/>
                  </a:lnTo>
                  <a:lnTo>
                    <a:pt x="59690" y="248920"/>
                  </a:lnTo>
                  <a:lnTo>
                    <a:pt x="54610" y="238760"/>
                  </a:lnTo>
                  <a:lnTo>
                    <a:pt x="53340" y="224790"/>
                  </a:lnTo>
                  <a:lnTo>
                    <a:pt x="57150" y="210820"/>
                  </a:lnTo>
                  <a:lnTo>
                    <a:pt x="73660" y="1638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222490" y="1831340"/>
              <a:ext cx="52071" cy="232411"/>
            </a:xfrm>
            <a:custGeom>
              <a:avLst/>
              <a:gdLst/>
              <a:ahLst/>
              <a:cxnLst/>
              <a:rect l="0" t="0" r="0" b="0"/>
              <a:pathLst>
                <a:path w="52071" h="232411">
                  <a:moveTo>
                    <a:pt x="52070" y="0"/>
                  </a:moveTo>
                  <a:lnTo>
                    <a:pt x="19050" y="101600"/>
                  </a:lnTo>
                  <a:lnTo>
                    <a:pt x="16510" y="115570"/>
                  </a:lnTo>
                  <a:lnTo>
                    <a:pt x="13970" y="128270"/>
                  </a:lnTo>
                  <a:lnTo>
                    <a:pt x="12700" y="142240"/>
                  </a:lnTo>
                  <a:lnTo>
                    <a:pt x="12700" y="156210"/>
                  </a:lnTo>
                  <a:lnTo>
                    <a:pt x="11430" y="172720"/>
                  </a:lnTo>
                  <a:lnTo>
                    <a:pt x="0" y="232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158990" y="2336800"/>
              <a:ext cx="1" cy="31751"/>
            </a:xfrm>
            <a:custGeom>
              <a:avLst/>
              <a:gdLst/>
              <a:ahLst/>
              <a:cxnLst/>
              <a:rect l="0" t="0" r="0" b="0"/>
              <a:pathLst>
                <a:path w="1" h="31751">
                  <a:moveTo>
                    <a:pt x="0" y="0"/>
                  </a:moveTo>
                  <a:lnTo>
                    <a:pt x="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460500" y="2736850"/>
            <a:ext cx="2971801" cy="467361"/>
            <a:chOff x="1460500" y="2736850"/>
            <a:chExt cx="2971801" cy="467361"/>
          </a:xfrm>
        </p:grpSpPr>
        <p:sp>
          <p:nvSpPr>
            <p:cNvPr id="35" name="Freeform 34"/>
            <p:cNvSpPr/>
            <p:nvPr/>
          </p:nvSpPr>
          <p:spPr>
            <a:xfrm>
              <a:off x="1460500" y="2738120"/>
              <a:ext cx="303531" cy="453391"/>
            </a:xfrm>
            <a:custGeom>
              <a:avLst/>
              <a:gdLst/>
              <a:ahLst/>
              <a:cxnLst/>
              <a:rect l="0" t="0" r="0" b="0"/>
              <a:pathLst>
                <a:path w="303531" h="453391">
                  <a:moveTo>
                    <a:pt x="297180" y="157480"/>
                  </a:moveTo>
                  <a:lnTo>
                    <a:pt x="303530" y="140970"/>
                  </a:lnTo>
                  <a:lnTo>
                    <a:pt x="303530" y="132080"/>
                  </a:lnTo>
                  <a:lnTo>
                    <a:pt x="303530" y="123190"/>
                  </a:lnTo>
                  <a:lnTo>
                    <a:pt x="295910" y="86360"/>
                  </a:lnTo>
                  <a:lnTo>
                    <a:pt x="293370" y="72390"/>
                  </a:lnTo>
                  <a:lnTo>
                    <a:pt x="288290" y="59690"/>
                  </a:lnTo>
                  <a:lnTo>
                    <a:pt x="283210" y="48260"/>
                  </a:lnTo>
                  <a:lnTo>
                    <a:pt x="278130" y="39370"/>
                  </a:lnTo>
                  <a:lnTo>
                    <a:pt x="269240" y="29210"/>
                  </a:lnTo>
                  <a:lnTo>
                    <a:pt x="259080" y="19050"/>
                  </a:lnTo>
                  <a:lnTo>
                    <a:pt x="247650" y="8890"/>
                  </a:lnTo>
                  <a:lnTo>
                    <a:pt x="232410" y="3810"/>
                  </a:lnTo>
                  <a:lnTo>
                    <a:pt x="215900" y="1270"/>
                  </a:lnTo>
                  <a:lnTo>
                    <a:pt x="196850" y="0"/>
                  </a:lnTo>
                  <a:lnTo>
                    <a:pt x="180340" y="2540"/>
                  </a:lnTo>
                  <a:lnTo>
                    <a:pt x="165100" y="6350"/>
                  </a:lnTo>
                  <a:lnTo>
                    <a:pt x="149860" y="11430"/>
                  </a:lnTo>
                  <a:lnTo>
                    <a:pt x="135890" y="17780"/>
                  </a:lnTo>
                  <a:lnTo>
                    <a:pt x="123190" y="25400"/>
                  </a:lnTo>
                  <a:lnTo>
                    <a:pt x="110490" y="34290"/>
                  </a:lnTo>
                  <a:lnTo>
                    <a:pt x="99060" y="45720"/>
                  </a:lnTo>
                  <a:lnTo>
                    <a:pt x="88900" y="59690"/>
                  </a:lnTo>
                  <a:lnTo>
                    <a:pt x="77470" y="74930"/>
                  </a:lnTo>
                  <a:lnTo>
                    <a:pt x="67310" y="90170"/>
                  </a:lnTo>
                  <a:lnTo>
                    <a:pt x="45720" y="123190"/>
                  </a:lnTo>
                  <a:lnTo>
                    <a:pt x="35560" y="140970"/>
                  </a:lnTo>
                  <a:lnTo>
                    <a:pt x="26670" y="157480"/>
                  </a:lnTo>
                  <a:lnTo>
                    <a:pt x="19050" y="175260"/>
                  </a:lnTo>
                  <a:lnTo>
                    <a:pt x="12700" y="193040"/>
                  </a:lnTo>
                  <a:lnTo>
                    <a:pt x="7620" y="209550"/>
                  </a:lnTo>
                  <a:lnTo>
                    <a:pt x="2540" y="227330"/>
                  </a:lnTo>
                  <a:lnTo>
                    <a:pt x="0" y="245110"/>
                  </a:lnTo>
                  <a:lnTo>
                    <a:pt x="0" y="262890"/>
                  </a:lnTo>
                  <a:lnTo>
                    <a:pt x="1270" y="280670"/>
                  </a:lnTo>
                  <a:lnTo>
                    <a:pt x="2540" y="297180"/>
                  </a:lnTo>
                  <a:lnTo>
                    <a:pt x="5080" y="314960"/>
                  </a:lnTo>
                  <a:lnTo>
                    <a:pt x="7620" y="332740"/>
                  </a:lnTo>
                  <a:lnTo>
                    <a:pt x="12700" y="347980"/>
                  </a:lnTo>
                  <a:lnTo>
                    <a:pt x="17780" y="361950"/>
                  </a:lnTo>
                  <a:lnTo>
                    <a:pt x="22860" y="374650"/>
                  </a:lnTo>
                  <a:lnTo>
                    <a:pt x="29210" y="386080"/>
                  </a:lnTo>
                  <a:lnTo>
                    <a:pt x="35560" y="397510"/>
                  </a:lnTo>
                  <a:lnTo>
                    <a:pt x="41910" y="408940"/>
                  </a:lnTo>
                  <a:lnTo>
                    <a:pt x="49530" y="417830"/>
                  </a:lnTo>
                  <a:lnTo>
                    <a:pt x="55880" y="426720"/>
                  </a:lnTo>
                  <a:lnTo>
                    <a:pt x="62230" y="435610"/>
                  </a:lnTo>
                  <a:lnTo>
                    <a:pt x="71120" y="441960"/>
                  </a:lnTo>
                  <a:lnTo>
                    <a:pt x="80010" y="448310"/>
                  </a:lnTo>
                  <a:lnTo>
                    <a:pt x="88900" y="452120"/>
                  </a:lnTo>
                  <a:lnTo>
                    <a:pt x="104140" y="453390"/>
                  </a:lnTo>
                  <a:lnTo>
                    <a:pt x="121920" y="452120"/>
                  </a:lnTo>
                  <a:lnTo>
                    <a:pt x="142240" y="448310"/>
                  </a:lnTo>
                  <a:lnTo>
                    <a:pt x="158750" y="444500"/>
                  </a:lnTo>
                  <a:lnTo>
                    <a:pt x="173990" y="441960"/>
                  </a:lnTo>
                  <a:lnTo>
                    <a:pt x="186690" y="438150"/>
                  </a:lnTo>
                  <a:lnTo>
                    <a:pt x="199390" y="431800"/>
                  </a:lnTo>
                  <a:lnTo>
                    <a:pt x="210820" y="424180"/>
                  </a:lnTo>
                  <a:lnTo>
                    <a:pt x="245110" y="3987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621790" y="2955290"/>
              <a:ext cx="246381" cy="234951"/>
            </a:xfrm>
            <a:custGeom>
              <a:avLst/>
              <a:gdLst/>
              <a:ahLst/>
              <a:cxnLst/>
              <a:rect l="0" t="0" r="0" b="0"/>
              <a:pathLst>
                <a:path w="246381" h="234951">
                  <a:moveTo>
                    <a:pt x="0" y="24130"/>
                  </a:moveTo>
                  <a:lnTo>
                    <a:pt x="16510" y="35560"/>
                  </a:lnTo>
                  <a:lnTo>
                    <a:pt x="29210" y="38100"/>
                  </a:lnTo>
                  <a:lnTo>
                    <a:pt x="46990" y="38100"/>
                  </a:lnTo>
                  <a:lnTo>
                    <a:pt x="66040" y="36830"/>
                  </a:lnTo>
                  <a:lnTo>
                    <a:pt x="83820" y="35560"/>
                  </a:lnTo>
                  <a:lnTo>
                    <a:pt x="100330" y="33020"/>
                  </a:lnTo>
                  <a:lnTo>
                    <a:pt x="115570" y="29210"/>
                  </a:lnTo>
                  <a:lnTo>
                    <a:pt x="130810" y="26670"/>
                  </a:lnTo>
                  <a:lnTo>
                    <a:pt x="160020" y="20320"/>
                  </a:lnTo>
                  <a:lnTo>
                    <a:pt x="203200" y="10160"/>
                  </a:lnTo>
                  <a:lnTo>
                    <a:pt x="215900" y="6350"/>
                  </a:lnTo>
                  <a:lnTo>
                    <a:pt x="240030" y="0"/>
                  </a:lnTo>
                  <a:lnTo>
                    <a:pt x="245110" y="3810"/>
                  </a:lnTo>
                  <a:lnTo>
                    <a:pt x="246380" y="13970"/>
                  </a:lnTo>
                  <a:lnTo>
                    <a:pt x="245110" y="27940"/>
                  </a:lnTo>
                  <a:lnTo>
                    <a:pt x="241300" y="43180"/>
                  </a:lnTo>
                  <a:lnTo>
                    <a:pt x="236220" y="59690"/>
                  </a:lnTo>
                  <a:lnTo>
                    <a:pt x="231140" y="76200"/>
                  </a:lnTo>
                  <a:lnTo>
                    <a:pt x="227330" y="91440"/>
                  </a:lnTo>
                  <a:lnTo>
                    <a:pt x="218440" y="120650"/>
                  </a:lnTo>
                  <a:lnTo>
                    <a:pt x="207010" y="163830"/>
                  </a:lnTo>
                  <a:lnTo>
                    <a:pt x="204470" y="177800"/>
                  </a:lnTo>
                  <a:lnTo>
                    <a:pt x="203200" y="193040"/>
                  </a:lnTo>
                  <a:lnTo>
                    <a:pt x="220980" y="2349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932940" y="2896870"/>
              <a:ext cx="204471" cy="264161"/>
            </a:xfrm>
            <a:custGeom>
              <a:avLst/>
              <a:gdLst/>
              <a:ahLst/>
              <a:cxnLst/>
              <a:rect l="0" t="0" r="0" b="0"/>
              <a:pathLst>
                <a:path w="204471" h="264161">
                  <a:moveTo>
                    <a:pt x="25400" y="82550"/>
                  </a:moveTo>
                  <a:lnTo>
                    <a:pt x="30480" y="99060"/>
                  </a:lnTo>
                  <a:lnTo>
                    <a:pt x="36830" y="106680"/>
                  </a:lnTo>
                  <a:lnTo>
                    <a:pt x="45720" y="114300"/>
                  </a:lnTo>
                  <a:lnTo>
                    <a:pt x="57150" y="120650"/>
                  </a:lnTo>
                  <a:lnTo>
                    <a:pt x="68580" y="125730"/>
                  </a:lnTo>
                  <a:lnTo>
                    <a:pt x="81280" y="129540"/>
                  </a:lnTo>
                  <a:lnTo>
                    <a:pt x="93980" y="130810"/>
                  </a:lnTo>
                  <a:lnTo>
                    <a:pt x="109220" y="130810"/>
                  </a:lnTo>
                  <a:lnTo>
                    <a:pt x="124460" y="127000"/>
                  </a:lnTo>
                  <a:lnTo>
                    <a:pt x="140970" y="123190"/>
                  </a:lnTo>
                  <a:lnTo>
                    <a:pt x="156210" y="116840"/>
                  </a:lnTo>
                  <a:lnTo>
                    <a:pt x="171450" y="109220"/>
                  </a:lnTo>
                  <a:lnTo>
                    <a:pt x="185420" y="100330"/>
                  </a:lnTo>
                  <a:lnTo>
                    <a:pt x="194310" y="90170"/>
                  </a:lnTo>
                  <a:lnTo>
                    <a:pt x="198120" y="77470"/>
                  </a:lnTo>
                  <a:lnTo>
                    <a:pt x="200660" y="66040"/>
                  </a:lnTo>
                  <a:lnTo>
                    <a:pt x="199390" y="54610"/>
                  </a:lnTo>
                  <a:lnTo>
                    <a:pt x="196850" y="45720"/>
                  </a:lnTo>
                  <a:lnTo>
                    <a:pt x="191770" y="36830"/>
                  </a:lnTo>
                  <a:lnTo>
                    <a:pt x="184150" y="27940"/>
                  </a:lnTo>
                  <a:lnTo>
                    <a:pt x="175260" y="17780"/>
                  </a:lnTo>
                  <a:lnTo>
                    <a:pt x="163830" y="7620"/>
                  </a:lnTo>
                  <a:lnTo>
                    <a:pt x="148590" y="2540"/>
                  </a:lnTo>
                  <a:lnTo>
                    <a:pt x="132080" y="0"/>
                  </a:lnTo>
                  <a:lnTo>
                    <a:pt x="114300" y="0"/>
                  </a:lnTo>
                  <a:lnTo>
                    <a:pt x="99060" y="1270"/>
                  </a:lnTo>
                  <a:lnTo>
                    <a:pt x="85090" y="5080"/>
                  </a:lnTo>
                  <a:lnTo>
                    <a:pt x="72390" y="10160"/>
                  </a:lnTo>
                  <a:lnTo>
                    <a:pt x="59690" y="17780"/>
                  </a:lnTo>
                  <a:lnTo>
                    <a:pt x="48260" y="27940"/>
                  </a:lnTo>
                  <a:lnTo>
                    <a:pt x="36830" y="39370"/>
                  </a:lnTo>
                  <a:lnTo>
                    <a:pt x="29210" y="52070"/>
                  </a:lnTo>
                  <a:lnTo>
                    <a:pt x="21590" y="67310"/>
                  </a:lnTo>
                  <a:lnTo>
                    <a:pt x="16510" y="82550"/>
                  </a:lnTo>
                  <a:lnTo>
                    <a:pt x="11430" y="99060"/>
                  </a:lnTo>
                  <a:lnTo>
                    <a:pt x="6350" y="115570"/>
                  </a:lnTo>
                  <a:lnTo>
                    <a:pt x="2540" y="133350"/>
                  </a:lnTo>
                  <a:lnTo>
                    <a:pt x="0" y="148590"/>
                  </a:lnTo>
                  <a:lnTo>
                    <a:pt x="0" y="163830"/>
                  </a:lnTo>
                  <a:lnTo>
                    <a:pt x="1270" y="179070"/>
                  </a:lnTo>
                  <a:lnTo>
                    <a:pt x="5080" y="193040"/>
                  </a:lnTo>
                  <a:lnTo>
                    <a:pt x="8890" y="205740"/>
                  </a:lnTo>
                  <a:lnTo>
                    <a:pt x="15240" y="217170"/>
                  </a:lnTo>
                  <a:lnTo>
                    <a:pt x="21590" y="227330"/>
                  </a:lnTo>
                  <a:lnTo>
                    <a:pt x="30480" y="236220"/>
                  </a:lnTo>
                  <a:lnTo>
                    <a:pt x="39370" y="245110"/>
                  </a:lnTo>
                  <a:lnTo>
                    <a:pt x="49530" y="251460"/>
                  </a:lnTo>
                  <a:lnTo>
                    <a:pt x="60960" y="257810"/>
                  </a:lnTo>
                  <a:lnTo>
                    <a:pt x="73660" y="262890"/>
                  </a:lnTo>
                  <a:lnTo>
                    <a:pt x="90170" y="264160"/>
                  </a:lnTo>
                  <a:lnTo>
                    <a:pt x="109220" y="264160"/>
                  </a:lnTo>
                  <a:lnTo>
                    <a:pt x="130810" y="264160"/>
                  </a:lnTo>
                  <a:lnTo>
                    <a:pt x="148590" y="260350"/>
                  </a:lnTo>
                  <a:lnTo>
                    <a:pt x="163830" y="256540"/>
                  </a:lnTo>
                  <a:lnTo>
                    <a:pt x="204470" y="2400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200910" y="2905760"/>
              <a:ext cx="193041" cy="262891"/>
            </a:xfrm>
            <a:custGeom>
              <a:avLst/>
              <a:gdLst/>
              <a:ahLst/>
              <a:cxnLst/>
              <a:rect l="0" t="0" r="0" b="0"/>
              <a:pathLst>
                <a:path w="193041" h="262891">
                  <a:moveTo>
                    <a:pt x="41910" y="0"/>
                  </a:moveTo>
                  <a:lnTo>
                    <a:pt x="35560" y="16510"/>
                  </a:lnTo>
                  <a:lnTo>
                    <a:pt x="33020" y="27940"/>
                  </a:lnTo>
                  <a:lnTo>
                    <a:pt x="26670" y="55880"/>
                  </a:lnTo>
                  <a:lnTo>
                    <a:pt x="25400" y="69850"/>
                  </a:lnTo>
                  <a:lnTo>
                    <a:pt x="22860" y="83820"/>
                  </a:lnTo>
                  <a:lnTo>
                    <a:pt x="22860" y="97790"/>
                  </a:lnTo>
                  <a:lnTo>
                    <a:pt x="20320" y="111760"/>
                  </a:lnTo>
                  <a:lnTo>
                    <a:pt x="17780" y="125730"/>
                  </a:lnTo>
                  <a:lnTo>
                    <a:pt x="15240" y="140970"/>
                  </a:lnTo>
                  <a:lnTo>
                    <a:pt x="12700" y="153670"/>
                  </a:lnTo>
                  <a:lnTo>
                    <a:pt x="8890" y="165100"/>
                  </a:lnTo>
                  <a:lnTo>
                    <a:pt x="6350" y="176530"/>
                  </a:lnTo>
                  <a:lnTo>
                    <a:pt x="3810" y="190500"/>
                  </a:lnTo>
                  <a:lnTo>
                    <a:pt x="2540" y="205740"/>
                  </a:lnTo>
                  <a:lnTo>
                    <a:pt x="1270" y="220980"/>
                  </a:lnTo>
                  <a:lnTo>
                    <a:pt x="1270" y="224790"/>
                  </a:lnTo>
                  <a:lnTo>
                    <a:pt x="0" y="219710"/>
                  </a:lnTo>
                  <a:lnTo>
                    <a:pt x="0" y="198120"/>
                  </a:lnTo>
                  <a:lnTo>
                    <a:pt x="0" y="172720"/>
                  </a:lnTo>
                  <a:lnTo>
                    <a:pt x="1270" y="160020"/>
                  </a:lnTo>
                  <a:lnTo>
                    <a:pt x="2540" y="146050"/>
                  </a:lnTo>
                  <a:lnTo>
                    <a:pt x="5080" y="133350"/>
                  </a:lnTo>
                  <a:lnTo>
                    <a:pt x="8890" y="120650"/>
                  </a:lnTo>
                  <a:lnTo>
                    <a:pt x="13970" y="107950"/>
                  </a:lnTo>
                  <a:lnTo>
                    <a:pt x="20320" y="96520"/>
                  </a:lnTo>
                  <a:lnTo>
                    <a:pt x="25400" y="85090"/>
                  </a:lnTo>
                  <a:lnTo>
                    <a:pt x="31750" y="74930"/>
                  </a:lnTo>
                  <a:lnTo>
                    <a:pt x="39370" y="63500"/>
                  </a:lnTo>
                  <a:lnTo>
                    <a:pt x="49530" y="55880"/>
                  </a:lnTo>
                  <a:lnTo>
                    <a:pt x="62230" y="48260"/>
                  </a:lnTo>
                  <a:lnTo>
                    <a:pt x="76200" y="43180"/>
                  </a:lnTo>
                  <a:lnTo>
                    <a:pt x="88900" y="40640"/>
                  </a:lnTo>
                  <a:lnTo>
                    <a:pt x="101600" y="39370"/>
                  </a:lnTo>
                  <a:lnTo>
                    <a:pt x="113030" y="40640"/>
                  </a:lnTo>
                  <a:lnTo>
                    <a:pt x="123190" y="43180"/>
                  </a:lnTo>
                  <a:lnTo>
                    <a:pt x="132080" y="48260"/>
                  </a:lnTo>
                  <a:lnTo>
                    <a:pt x="140970" y="53340"/>
                  </a:lnTo>
                  <a:lnTo>
                    <a:pt x="148590" y="59690"/>
                  </a:lnTo>
                  <a:lnTo>
                    <a:pt x="156210" y="68580"/>
                  </a:lnTo>
                  <a:lnTo>
                    <a:pt x="163830" y="77470"/>
                  </a:lnTo>
                  <a:lnTo>
                    <a:pt x="170180" y="87630"/>
                  </a:lnTo>
                  <a:lnTo>
                    <a:pt x="175260" y="99060"/>
                  </a:lnTo>
                  <a:lnTo>
                    <a:pt x="180340" y="111760"/>
                  </a:lnTo>
                  <a:lnTo>
                    <a:pt x="184150" y="124460"/>
                  </a:lnTo>
                  <a:lnTo>
                    <a:pt x="187960" y="138430"/>
                  </a:lnTo>
                  <a:lnTo>
                    <a:pt x="191770" y="152400"/>
                  </a:lnTo>
                  <a:lnTo>
                    <a:pt x="193040" y="165100"/>
                  </a:lnTo>
                  <a:lnTo>
                    <a:pt x="193040" y="179070"/>
                  </a:lnTo>
                  <a:lnTo>
                    <a:pt x="191770" y="193040"/>
                  </a:lnTo>
                  <a:lnTo>
                    <a:pt x="190500" y="207010"/>
                  </a:lnTo>
                  <a:lnTo>
                    <a:pt x="190500" y="220980"/>
                  </a:lnTo>
                  <a:lnTo>
                    <a:pt x="179070" y="262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706370" y="2736850"/>
              <a:ext cx="41911" cy="421641"/>
            </a:xfrm>
            <a:custGeom>
              <a:avLst/>
              <a:gdLst/>
              <a:ahLst/>
              <a:cxnLst/>
              <a:rect l="0" t="0" r="0" b="0"/>
              <a:pathLst>
                <a:path w="41911" h="421641">
                  <a:moveTo>
                    <a:pt x="41910" y="0"/>
                  </a:moveTo>
                  <a:lnTo>
                    <a:pt x="41910" y="91440"/>
                  </a:lnTo>
                  <a:lnTo>
                    <a:pt x="40640" y="111760"/>
                  </a:lnTo>
                  <a:lnTo>
                    <a:pt x="38100" y="133350"/>
                  </a:lnTo>
                  <a:lnTo>
                    <a:pt x="33020" y="179070"/>
                  </a:lnTo>
                  <a:lnTo>
                    <a:pt x="26670" y="226060"/>
                  </a:lnTo>
                  <a:lnTo>
                    <a:pt x="16510" y="293370"/>
                  </a:lnTo>
                  <a:lnTo>
                    <a:pt x="10160" y="334010"/>
                  </a:lnTo>
                  <a:lnTo>
                    <a:pt x="6350" y="353060"/>
                  </a:lnTo>
                  <a:lnTo>
                    <a:pt x="2540" y="368300"/>
                  </a:lnTo>
                  <a:lnTo>
                    <a:pt x="0" y="382270"/>
                  </a:lnTo>
                  <a:lnTo>
                    <a:pt x="0" y="421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874010" y="2736850"/>
              <a:ext cx="21591" cy="389891"/>
            </a:xfrm>
            <a:custGeom>
              <a:avLst/>
              <a:gdLst/>
              <a:ahLst/>
              <a:cxnLst/>
              <a:rect l="0" t="0" r="0" b="0"/>
              <a:pathLst>
                <a:path w="21591" h="389891">
                  <a:moveTo>
                    <a:pt x="21590" y="0"/>
                  </a:moveTo>
                  <a:lnTo>
                    <a:pt x="15240" y="22860"/>
                  </a:lnTo>
                  <a:lnTo>
                    <a:pt x="13970" y="34290"/>
                  </a:lnTo>
                  <a:lnTo>
                    <a:pt x="12700" y="46990"/>
                  </a:lnTo>
                  <a:lnTo>
                    <a:pt x="12700" y="59690"/>
                  </a:lnTo>
                  <a:lnTo>
                    <a:pt x="10160" y="72390"/>
                  </a:lnTo>
                  <a:lnTo>
                    <a:pt x="8890" y="86360"/>
                  </a:lnTo>
                  <a:lnTo>
                    <a:pt x="5080" y="99060"/>
                  </a:lnTo>
                  <a:lnTo>
                    <a:pt x="3810" y="114300"/>
                  </a:lnTo>
                  <a:lnTo>
                    <a:pt x="2540" y="130810"/>
                  </a:lnTo>
                  <a:lnTo>
                    <a:pt x="1270" y="147320"/>
                  </a:lnTo>
                  <a:lnTo>
                    <a:pt x="1270" y="180340"/>
                  </a:lnTo>
                  <a:lnTo>
                    <a:pt x="0" y="389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684780" y="2936240"/>
              <a:ext cx="449581" cy="234951"/>
            </a:xfrm>
            <a:custGeom>
              <a:avLst/>
              <a:gdLst/>
              <a:ahLst/>
              <a:cxnLst/>
              <a:rect l="0" t="0" r="0" b="0"/>
              <a:pathLst>
                <a:path w="449581" h="234951">
                  <a:moveTo>
                    <a:pt x="0" y="11430"/>
                  </a:moveTo>
                  <a:lnTo>
                    <a:pt x="22860" y="22860"/>
                  </a:lnTo>
                  <a:lnTo>
                    <a:pt x="33020" y="27940"/>
                  </a:lnTo>
                  <a:lnTo>
                    <a:pt x="45720" y="31750"/>
                  </a:lnTo>
                  <a:lnTo>
                    <a:pt x="58420" y="35560"/>
                  </a:lnTo>
                  <a:lnTo>
                    <a:pt x="76200" y="36830"/>
                  </a:lnTo>
                  <a:lnTo>
                    <a:pt x="97790" y="36830"/>
                  </a:lnTo>
                  <a:lnTo>
                    <a:pt x="121920" y="35560"/>
                  </a:lnTo>
                  <a:lnTo>
                    <a:pt x="143510" y="33020"/>
                  </a:lnTo>
                  <a:lnTo>
                    <a:pt x="162560" y="30480"/>
                  </a:lnTo>
                  <a:lnTo>
                    <a:pt x="182880" y="27940"/>
                  </a:lnTo>
                  <a:lnTo>
                    <a:pt x="199390" y="25400"/>
                  </a:lnTo>
                  <a:lnTo>
                    <a:pt x="215900" y="21590"/>
                  </a:lnTo>
                  <a:lnTo>
                    <a:pt x="232410" y="17780"/>
                  </a:lnTo>
                  <a:lnTo>
                    <a:pt x="247650" y="16510"/>
                  </a:lnTo>
                  <a:lnTo>
                    <a:pt x="265430" y="15240"/>
                  </a:lnTo>
                  <a:lnTo>
                    <a:pt x="281940" y="13970"/>
                  </a:lnTo>
                  <a:lnTo>
                    <a:pt x="297180" y="11430"/>
                  </a:lnTo>
                  <a:lnTo>
                    <a:pt x="309880" y="8890"/>
                  </a:lnTo>
                  <a:lnTo>
                    <a:pt x="322580" y="6350"/>
                  </a:lnTo>
                  <a:lnTo>
                    <a:pt x="327660" y="8890"/>
                  </a:lnTo>
                  <a:lnTo>
                    <a:pt x="326390" y="12700"/>
                  </a:lnTo>
                  <a:lnTo>
                    <a:pt x="323850" y="19050"/>
                  </a:lnTo>
                  <a:lnTo>
                    <a:pt x="318770" y="27940"/>
                  </a:lnTo>
                  <a:lnTo>
                    <a:pt x="307340" y="45720"/>
                  </a:lnTo>
                  <a:lnTo>
                    <a:pt x="302260" y="55880"/>
                  </a:lnTo>
                  <a:lnTo>
                    <a:pt x="297180" y="66040"/>
                  </a:lnTo>
                  <a:lnTo>
                    <a:pt x="293370" y="76200"/>
                  </a:lnTo>
                  <a:lnTo>
                    <a:pt x="287020" y="87630"/>
                  </a:lnTo>
                  <a:lnTo>
                    <a:pt x="275590" y="111760"/>
                  </a:lnTo>
                  <a:lnTo>
                    <a:pt x="273050" y="129540"/>
                  </a:lnTo>
                  <a:lnTo>
                    <a:pt x="271780" y="148590"/>
                  </a:lnTo>
                  <a:lnTo>
                    <a:pt x="273050" y="170180"/>
                  </a:lnTo>
                  <a:lnTo>
                    <a:pt x="275590" y="185420"/>
                  </a:lnTo>
                  <a:lnTo>
                    <a:pt x="279400" y="199390"/>
                  </a:lnTo>
                  <a:lnTo>
                    <a:pt x="284480" y="210820"/>
                  </a:lnTo>
                  <a:lnTo>
                    <a:pt x="293370" y="219710"/>
                  </a:lnTo>
                  <a:lnTo>
                    <a:pt x="306070" y="226060"/>
                  </a:lnTo>
                  <a:lnTo>
                    <a:pt x="320040" y="232410"/>
                  </a:lnTo>
                  <a:lnTo>
                    <a:pt x="332740" y="234950"/>
                  </a:lnTo>
                  <a:lnTo>
                    <a:pt x="344170" y="234950"/>
                  </a:lnTo>
                  <a:lnTo>
                    <a:pt x="355600" y="234950"/>
                  </a:lnTo>
                  <a:lnTo>
                    <a:pt x="367030" y="231140"/>
                  </a:lnTo>
                  <a:lnTo>
                    <a:pt x="378460" y="227330"/>
                  </a:lnTo>
                  <a:lnTo>
                    <a:pt x="388620" y="222250"/>
                  </a:lnTo>
                  <a:lnTo>
                    <a:pt x="400050" y="214630"/>
                  </a:lnTo>
                  <a:lnTo>
                    <a:pt x="410210" y="207010"/>
                  </a:lnTo>
                  <a:lnTo>
                    <a:pt x="420370" y="198120"/>
                  </a:lnTo>
                  <a:lnTo>
                    <a:pt x="429260" y="189230"/>
                  </a:lnTo>
                  <a:lnTo>
                    <a:pt x="435610" y="179070"/>
                  </a:lnTo>
                  <a:lnTo>
                    <a:pt x="441960" y="168910"/>
                  </a:lnTo>
                  <a:lnTo>
                    <a:pt x="445770" y="157480"/>
                  </a:lnTo>
                  <a:lnTo>
                    <a:pt x="448310" y="144780"/>
                  </a:lnTo>
                  <a:lnTo>
                    <a:pt x="449580" y="132080"/>
                  </a:lnTo>
                  <a:lnTo>
                    <a:pt x="448310" y="119380"/>
                  </a:lnTo>
                  <a:lnTo>
                    <a:pt x="444500" y="105410"/>
                  </a:lnTo>
                  <a:lnTo>
                    <a:pt x="429260" y="55880"/>
                  </a:lnTo>
                  <a:lnTo>
                    <a:pt x="422910" y="44450"/>
                  </a:lnTo>
                  <a:lnTo>
                    <a:pt x="415290" y="33020"/>
                  </a:lnTo>
                  <a:lnTo>
                    <a:pt x="406400" y="22860"/>
                  </a:lnTo>
                  <a:lnTo>
                    <a:pt x="396240" y="13970"/>
                  </a:lnTo>
                  <a:lnTo>
                    <a:pt x="384810" y="7620"/>
                  </a:lnTo>
                  <a:lnTo>
                    <a:pt x="372110" y="2540"/>
                  </a:lnTo>
                  <a:lnTo>
                    <a:pt x="361950" y="0"/>
                  </a:lnTo>
                  <a:lnTo>
                    <a:pt x="351790" y="2540"/>
                  </a:lnTo>
                  <a:lnTo>
                    <a:pt x="326390" y="114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175000" y="2936240"/>
              <a:ext cx="320041" cy="267971"/>
            </a:xfrm>
            <a:custGeom>
              <a:avLst/>
              <a:gdLst/>
              <a:ahLst/>
              <a:cxnLst/>
              <a:rect l="0" t="0" r="0" b="0"/>
              <a:pathLst>
                <a:path w="320041" h="267971">
                  <a:moveTo>
                    <a:pt x="46990" y="43180"/>
                  </a:moveTo>
                  <a:lnTo>
                    <a:pt x="35560" y="54610"/>
                  </a:lnTo>
                  <a:lnTo>
                    <a:pt x="30480" y="66040"/>
                  </a:lnTo>
                  <a:lnTo>
                    <a:pt x="26670" y="81280"/>
                  </a:lnTo>
                  <a:lnTo>
                    <a:pt x="19050" y="118110"/>
                  </a:lnTo>
                  <a:lnTo>
                    <a:pt x="5080" y="179070"/>
                  </a:lnTo>
                  <a:lnTo>
                    <a:pt x="1270" y="193040"/>
                  </a:lnTo>
                  <a:lnTo>
                    <a:pt x="0" y="207010"/>
                  </a:lnTo>
                  <a:lnTo>
                    <a:pt x="0" y="218440"/>
                  </a:lnTo>
                  <a:lnTo>
                    <a:pt x="1270" y="231140"/>
                  </a:lnTo>
                  <a:lnTo>
                    <a:pt x="5080" y="241300"/>
                  </a:lnTo>
                  <a:lnTo>
                    <a:pt x="10160" y="252730"/>
                  </a:lnTo>
                  <a:lnTo>
                    <a:pt x="15240" y="264160"/>
                  </a:lnTo>
                  <a:lnTo>
                    <a:pt x="24130" y="267970"/>
                  </a:lnTo>
                  <a:lnTo>
                    <a:pt x="36830" y="266700"/>
                  </a:lnTo>
                  <a:lnTo>
                    <a:pt x="50800" y="262890"/>
                  </a:lnTo>
                  <a:lnTo>
                    <a:pt x="63500" y="256540"/>
                  </a:lnTo>
                  <a:lnTo>
                    <a:pt x="74930" y="247650"/>
                  </a:lnTo>
                  <a:lnTo>
                    <a:pt x="86360" y="240030"/>
                  </a:lnTo>
                  <a:lnTo>
                    <a:pt x="96520" y="228600"/>
                  </a:lnTo>
                  <a:lnTo>
                    <a:pt x="105410" y="217170"/>
                  </a:lnTo>
                  <a:lnTo>
                    <a:pt x="114300" y="204470"/>
                  </a:lnTo>
                  <a:lnTo>
                    <a:pt x="121920" y="191770"/>
                  </a:lnTo>
                  <a:lnTo>
                    <a:pt x="129540" y="179070"/>
                  </a:lnTo>
                  <a:lnTo>
                    <a:pt x="137160" y="165100"/>
                  </a:lnTo>
                  <a:lnTo>
                    <a:pt x="143510" y="149860"/>
                  </a:lnTo>
                  <a:lnTo>
                    <a:pt x="148590" y="134620"/>
                  </a:lnTo>
                  <a:lnTo>
                    <a:pt x="157480" y="102870"/>
                  </a:lnTo>
                  <a:lnTo>
                    <a:pt x="165100" y="72390"/>
                  </a:lnTo>
                  <a:lnTo>
                    <a:pt x="167640" y="71120"/>
                  </a:lnTo>
                  <a:lnTo>
                    <a:pt x="170180" y="78740"/>
                  </a:lnTo>
                  <a:lnTo>
                    <a:pt x="170180" y="91440"/>
                  </a:lnTo>
                  <a:lnTo>
                    <a:pt x="172720" y="105410"/>
                  </a:lnTo>
                  <a:lnTo>
                    <a:pt x="175260" y="120650"/>
                  </a:lnTo>
                  <a:lnTo>
                    <a:pt x="187960" y="193040"/>
                  </a:lnTo>
                  <a:lnTo>
                    <a:pt x="190500" y="210820"/>
                  </a:lnTo>
                  <a:lnTo>
                    <a:pt x="194310" y="224790"/>
                  </a:lnTo>
                  <a:lnTo>
                    <a:pt x="198120" y="237490"/>
                  </a:lnTo>
                  <a:lnTo>
                    <a:pt x="204470" y="247650"/>
                  </a:lnTo>
                  <a:lnTo>
                    <a:pt x="214630" y="255270"/>
                  </a:lnTo>
                  <a:lnTo>
                    <a:pt x="224790" y="261620"/>
                  </a:lnTo>
                  <a:lnTo>
                    <a:pt x="237490" y="262890"/>
                  </a:lnTo>
                  <a:lnTo>
                    <a:pt x="248920" y="260350"/>
                  </a:lnTo>
                  <a:lnTo>
                    <a:pt x="262890" y="254000"/>
                  </a:lnTo>
                  <a:lnTo>
                    <a:pt x="273050" y="246380"/>
                  </a:lnTo>
                  <a:lnTo>
                    <a:pt x="280670" y="236220"/>
                  </a:lnTo>
                  <a:lnTo>
                    <a:pt x="287020" y="224790"/>
                  </a:lnTo>
                  <a:lnTo>
                    <a:pt x="299720" y="199390"/>
                  </a:lnTo>
                  <a:lnTo>
                    <a:pt x="307340" y="185420"/>
                  </a:lnTo>
                  <a:lnTo>
                    <a:pt x="311150" y="171450"/>
                  </a:lnTo>
                  <a:lnTo>
                    <a:pt x="314960" y="154940"/>
                  </a:lnTo>
                  <a:lnTo>
                    <a:pt x="316230" y="139700"/>
                  </a:lnTo>
                  <a:lnTo>
                    <a:pt x="317500" y="121920"/>
                  </a:lnTo>
                  <a:lnTo>
                    <a:pt x="318770" y="105410"/>
                  </a:lnTo>
                  <a:lnTo>
                    <a:pt x="320040" y="72390"/>
                  </a:lnTo>
                  <a:lnTo>
                    <a:pt x="320040" y="41910"/>
                  </a:lnTo>
                  <a:lnTo>
                    <a:pt x="318770" y="27940"/>
                  </a:lnTo>
                  <a:lnTo>
                    <a:pt x="317500" y="15240"/>
                  </a:lnTo>
                  <a:lnTo>
                    <a:pt x="314960" y="3810"/>
                  </a:lnTo>
                  <a:lnTo>
                    <a:pt x="312420" y="0"/>
                  </a:lnTo>
                  <a:lnTo>
                    <a:pt x="308610" y="0"/>
                  </a:lnTo>
                  <a:lnTo>
                    <a:pt x="306070" y="3810"/>
                  </a:lnTo>
                  <a:lnTo>
                    <a:pt x="304800" y="10160"/>
                  </a:lnTo>
                  <a:lnTo>
                    <a:pt x="304800" y="17780"/>
                  </a:lnTo>
                  <a:lnTo>
                    <a:pt x="309880" y="431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571240" y="2952750"/>
              <a:ext cx="281941" cy="251461"/>
            </a:xfrm>
            <a:custGeom>
              <a:avLst/>
              <a:gdLst/>
              <a:ahLst/>
              <a:cxnLst/>
              <a:rect l="0" t="0" r="0" b="0"/>
              <a:pathLst>
                <a:path w="281941" h="251461">
                  <a:moveTo>
                    <a:pt x="8890" y="142240"/>
                  </a:moveTo>
                  <a:lnTo>
                    <a:pt x="25400" y="148590"/>
                  </a:lnTo>
                  <a:lnTo>
                    <a:pt x="34290" y="149860"/>
                  </a:lnTo>
                  <a:lnTo>
                    <a:pt x="45720" y="151130"/>
                  </a:lnTo>
                  <a:lnTo>
                    <a:pt x="58420" y="151130"/>
                  </a:lnTo>
                  <a:lnTo>
                    <a:pt x="69850" y="151130"/>
                  </a:lnTo>
                  <a:lnTo>
                    <a:pt x="81280" y="149860"/>
                  </a:lnTo>
                  <a:lnTo>
                    <a:pt x="91440" y="147320"/>
                  </a:lnTo>
                  <a:lnTo>
                    <a:pt x="105410" y="143510"/>
                  </a:lnTo>
                  <a:lnTo>
                    <a:pt x="119380" y="138430"/>
                  </a:lnTo>
                  <a:lnTo>
                    <a:pt x="134620" y="133350"/>
                  </a:lnTo>
                  <a:lnTo>
                    <a:pt x="147320" y="127000"/>
                  </a:lnTo>
                  <a:lnTo>
                    <a:pt x="158750" y="120650"/>
                  </a:lnTo>
                  <a:lnTo>
                    <a:pt x="168910" y="114300"/>
                  </a:lnTo>
                  <a:lnTo>
                    <a:pt x="176530" y="104140"/>
                  </a:lnTo>
                  <a:lnTo>
                    <a:pt x="185420" y="93980"/>
                  </a:lnTo>
                  <a:lnTo>
                    <a:pt x="193040" y="82550"/>
                  </a:lnTo>
                  <a:lnTo>
                    <a:pt x="196850" y="69850"/>
                  </a:lnTo>
                  <a:lnTo>
                    <a:pt x="198120" y="55880"/>
                  </a:lnTo>
                  <a:lnTo>
                    <a:pt x="198120" y="43180"/>
                  </a:lnTo>
                  <a:lnTo>
                    <a:pt x="191770" y="31750"/>
                  </a:lnTo>
                  <a:lnTo>
                    <a:pt x="182880" y="21590"/>
                  </a:lnTo>
                  <a:lnTo>
                    <a:pt x="170180" y="12700"/>
                  </a:lnTo>
                  <a:lnTo>
                    <a:pt x="153670" y="7620"/>
                  </a:lnTo>
                  <a:lnTo>
                    <a:pt x="134620" y="2540"/>
                  </a:lnTo>
                  <a:lnTo>
                    <a:pt x="113030" y="0"/>
                  </a:lnTo>
                  <a:lnTo>
                    <a:pt x="96520" y="0"/>
                  </a:lnTo>
                  <a:lnTo>
                    <a:pt x="81280" y="1270"/>
                  </a:lnTo>
                  <a:lnTo>
                    <a:pt x="67310" y="2540"/>
                  </a:lnTo>
                  <a:lnTo>
                    <a:pt x="55880" y="7620"/>
                  </a:lnTo>
                  <a:lnTo>
                    <a:pt x="45720" y="13970"/>
                  </a:lnTo>
                  <a:lnTo>
                    <a:pt x="36830" y="21590"/>
                  </a:lnTo>
                  <a:lnTo>
                    <a:pt x="29210" y="30480"/>
                  </a:lnTo>
                  <a:lnTo>
                    <a:pt x="24130" y="39370"/>
                  </a:lnTo>
                  <a:lnTo>
                    <a:pt x="19050" y="49530"/>
                  </a:lnTo>
                  <a:lnTo>
                    <a:pt x="13970" y="60960"/>
                  </a:lnTo>
                  <a:lnTo>
                    <a:pt x="10160" y="72390"/>
                  </a:lnTo>
                  <a:lnTo>
                    <a:pt x="6350" y="85090"/>
                  </a:lnTo>
                  <a:lnTo>
                    <a:pt x="3810" y="99060"/>
                  </a:lnTo>
                  <a:lnTo>
                    <a:pt x="1270" y="111760"/>
                  </a:lnTo>
                  <a:lnTo>
                    <a:pt x="0" y="125730"/>
                  </a:lnTo>
                  <a:lnTo>
                    <a:pt x="1270" y="139700"/>
                  </a:lnTo>
                  <a:lnTo>
                    <a:pt x="5080" y="153670"/>
                  </a:lnTo>
                  <a:lnTo>
                    <a:pt x="10160" y="167640"/>
                  </a:lnTo>
                  <a:lnTo>
                    <a:pt x="15240" y="180340"/>
                  </a:lnTo>
                  <a:lnTo>
                    <a:pt x="21590" y="191770"/>
                  </a:lnTo>
                  <a:lnTo>
                    <a:pt x="27940" y="203200"/>
                  </a:lnTo>
                  <a:lnTo>
                    <a:pt x="35560" y="213360"/>
                  </a:lnTo>
                  <a:lnTo>
                    <a:pt x="43180" y="222250"/>
                  </a:lnTo>
                  <a:lnTo>
                    <a:pt x="53340" y="231140"/>
                  </a:lnTo>
                  <a:lnTo>
                    <a:pt x="62230" y="237490"/>
                  </a:lnTo>
                  <a:lnTo>
                    <a:pt x="72390" y="243840"/>
                  </a:lnTo>
                  <a:lnTo>
                    <a:pt x="82550" y="248920"/>
                  </a:lnTo>
                  <a:lnTo>
                    <a:pt x="93980" y="250190"/>
                  </a:lnTo>
                  <a:lnTo>
                    <a:pt x="106680" y="251460"/>
                  </a:lnTo>
                  <a:lnTo>
                    <a:pt x="119380" y="250190"/>
                  </a:lnTo>
                  <a:lnTo>
                    <a:pt x="133350" y="247650"/>
                  </a:lnTo>
                  <a:lnTo>
                    <a:pt x="146050" y="245110"/>
                  </a:lnTo>
                  <a:lnTo>
                    <a:pt x="160020" y="242570"/>
                  </a:lnTo>
                  <a:lnTo>
                    <a:pt x="172720" y="238760"/>
                  </a:lnTo>
                  <a:lnTo>
                    <a:pt x="184150" y="233680"/>
                  </a:lnTo>
                  <a:lnTo>
                    <a:pt x="195580" y="227330"/>
                  </a:lnTo>
                  <a:lnTo>
                    <a:pt x="208280" y="220980"/>
                  </a:lnTo>
                  <a:lnTo>
                    <a:pt x="220980" y="212090"/>
                  </a:lnTo>
                  <a:lnTo>
                    <a:pt x="234950" y="203200"/>
                  </a:lnTo>
                  <a:lnTo>
                    <a:pt x="246380" y="193040"/>
                  </a:lnTo>
                  <a:lnTo>
                    <a:pt x="255270" y="182880"/>
                  </a:lnTo>
                  <a:lnTo>
                    <a:pt x="281940" y="1536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074160" y="3053080"/>
              <a:ext cx="358141" cy="40641"/>
            </a:xfrm>
            <a:custGeom>
              <a:avLst/>
              <a:gdLst/>
              <a:ahLst/>
              <a:cxnLst/>
              <a:rect l="0" t="0" r="0" b="0"/>
              <a:pathLst>
                <a:path w="358141" h="40641">
                  <a:moveTo>
                    <a:pt x="0" y="31750"/>
                  </a:moveTo>
                  <a:lnTo>
                    <a:pt x="22860" y="36830"/>
                  </a:lnTo>
                  <a:lnTo>
                    <a:pt x="36830" y="39370"/>
                  </a:lnTo>
                  <a:lnTo>
                    <a:pt x="52070" y="40640"/>
                  </a:lnTo>
                  <a:lnTo>
                    <a:pt x="69850" y="40640"/>
                  </a:lnTo>
                  <a:lnTo>
                    <a:pt x="87630" y="40640"/>
                  </a:lnTo>
                  <a:lnTo>
                    <a:pt x="105410" y="38100"/>
                  </a:lnTo>
                  <a:lnTo>
                    <a:pt x="123190" y="36830"/>
                  </a:lnTo>
                  <a:lnTo>
                    <a:pt x="139700" y="34290"/>
                  </a:lnTo>
                  <a:lnTo>
                    <a:pt x="154940" y="34290"/>
                  </a:lnTo>
                  <a:lnTo>
                    <a:pt x="170180" y="33020"/>
                  </a:lnTo>
                  <a:lnTo>
                    <a:pt x="185420" y="31750"/>
                  </a:lnTo>
                  <a:lnTo>
                    <a:pt x="199390" y="29210"/>
                  </a:lnTo>
                  <a:lnTo>
                    <a:pt x="213360" y="26670"/>
                  </a:lnTo>
                  <a:lnTo>
                    <a:pt x="228600" y="25400"/>
                  </a:lnTo>
                  <a:lnTo>
                    <a:pt x="242570" y="24130"/>
                  </a:lnTo>
                  <a:lnTo>
                    <a:pt x="256540" y="22860"/>
                  </a:lnTo>
                  <a:lnTo>
                    <a:pt x="269240" y="21590"/>
                  </a:lnTo>
                  <a:lnTo>
                    <a:pt x="281940" y="19050"/>
                  </a:lnTo>
                  <a:lnTo>
                    <a:pt x="293370" y="16510"/>
                  </a:lnTo>
                  <a:lnTo>
                    <a:pt x="304800" y="12700"/>
                  </a:lnTo>
                  <a:lnTo>
                    <a:pt x="314960" y="10160"/>
                  </a:lnTo>
                  <a:lnTo>
                    <a:pt x="35814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674870" y="2664460"/>
            <a:ext cx="2908301" cy="769621"/>
            <a:chOff x="4674870" y="2664460"/>
            <a:chExt cx="2908301" cy="769621"/>
          </a:xfrm>
        </p:grpSpPr>
        <p:sp>
          <p:nvSpPr>
            <p:cNvPr id="46" name="Freeform 45"/>
            <p:cNvSpPr/>
            <p:nvPr/>
          </p:nvSpPr>
          <p:spPr>
            <a:xfrm>
              <a:off x="4674870" y="2863850"/>
              <a:ext cx="220981" cy="259081"/>
            </a:xfrm>
            <a:custGeom>
              <a:avLst/>
              <a:gdLst/>
              <a:ahLst/>
              <a:cxnLst/>
              <a:rect l="0" t="0" r="0" b="0"/>
              <a:pathLst>
                <a:path w="220981" h="259081">
                  <a:moveTo>
                    <a:pt x="31750" y="0"/>
                  </a:moveTo>
                  <a:lnTo>
                    <a:pt x="31750" y="83820"/>
                  </a:lnTo>
                  <a:lnTo>
                    <a:pt x="30480" y="102870"/>
                  </a:lnTo>
                  <a:lnTo>
                    <a:pt x="27940" y="120650"/>
                  </a:lnTo>
                  <a:lnTo>
                    <a:pt x="16510" y="191770"/>
                  </a:lnTo>
                  <a:lnTo>
                    <a:pt x="13970" y="210820"/>
                  </a:lnTo>
                  <a:lnTo>
                    <a:pt x="12700" y="229870"/>
                  </a:lnTo>
                  <a:lnTo>
                    <a:pt x="12700" y="247650"/>
                  </a:lnTo>
                  <a:lnTo>
                    <a:pt x="10160" y="256540"/>
                  </a:lnTo>
                  <a:lnTo>
                    <a:pt x="7620" y="259080"/>
                  </a:lnTo>
                  <a:lnTo>
                    <a:pt x="5080" y="256540"/>
                  </a:lnTo>
                  <a:lnTo>
                    <a:pt x="3810" y="250190"/>
                  </a:lnTo>
                  <a:lnTo>
                    <a:pt x="2540" y="241300"/>
                  </a:lnTo>
                  <a:lnTo>
                    <a:pt x="1270" y="231140"/>
                  </a:lnTo>
                  <a:lnTo>
                    <a:pt x="1270" y="219710"/>
                  </a:lnTo>
                  <a:lnTo>
                    <a:pt x="0" y="194310"/>
                  </a:lnTo>
                  <a:lnTo>
                    <a:pt x="1270" y="180340"/>
                  </a:lnTo>
                  <a:lnTo>
                    <a:pt x="2540" y="163830"/>
                  </a:lnTo>
                  <a:lnTo>
                    <a:pt x="5080" y="148590"/>
                  </a:lnTo>
                  <a:lnTo>
                    <a:pt x="8890" y="132080"/>
                  </a:lnTo>
                  <a:lnTo>
                    <a:pt x="11430" y="118110"/>
                  </a:lnTo>
                  <a:lnTo>
                    <a:pt x="13970" y="102870"/>
                  </a:lnTo>
                  <a:lnTo>
                    <a:pt x="19050" y="90170"/>
                  </a:lnTo>
                  <a:lnTo>
                    <a:pt x="24130" y="77470"/>
                  </a:lnTo>
                  <a:lnTo>
                    <a:pt x="30480" y="66040"/>
                  </a:lnTo>
                  <a:lnTo>
                    <a:pt x="36830" y="55880"/>
                  </a:lnTo>
                  <a:lnTo>
                    <a:pt x="43180" y="45720"/>
                  </a:lnTo>
                  <a:lnTo>
                    <a:pt x="49530" y="38100"/>
                  </a:lnTo>
                  <a:lnTo>
                    <a:pt x="57150" y="30480"/>
                  </a:lnTo>
                  <a:lnTo>
                    <a:pt x="66040" y="25400"/>
                  </a:lnTo>
                  <a:lnTo>
                    <a:pt x="76200" y="20320"/>
                  </a:lnTo>
                  <a:lnTo>
                    <a:pt x="85090" y="16510"/>
                  </a:lnTo>
                  <a:lnTo>
                    <a:pt x="95250" y="11430"/>
                  </a:lnTo>
                  <a:lnTo>
                    <a:pt x="105410" y="7620"/>
                  </a:lnTo>
                  <a:lnTo>
                    <a:pt x="119380" y="5080"/>
                  </a:lnTo>
                  <a:lnTo>
                    <a:pt x="135890" y="3810"/>
                  </a:lnTo>
                  <a:lnTo>
                    <a:pt x="153670" y="2540"/>
                  </a:lnTo>
                  <a:lnTo>
                    <a:pt x="168910" y="5080"/>
                  </a:lnTo>
                  <a:lnTo>
                    <a:pt x="182880" y="10160"/>
                  </a:lnTo>
                  <a:lnTo>
                    <a:pt x="22098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895850" y="2852420"/>
              <a:ext cx="262891" cy="266701"/>
            </a:xfrm>
            <a:custGeom>
              <a:avLst/>
              <a:gdLst/>
              <a:ahLst/>
              <a:cxnLst/>
              <a:rect l="0" t="0" r="0" b="0"/>
              <a:pathLst>
                <a:path w="262891" h="266701">
                  <a:moveTo>
                    <a:pt x="0" y="148590"/>
                  </a:moveTo>
                  <a:lnTo>
                    <a:pt x="27940" y="142240"/>
                  </a:lnTo>
                  <a:lnTo>
                    <a:pt x="41910" y="138430"/>
                  </a:lnTo>
                  <a:lnTo>
                    <a:pt x="57150" y="133350"/>
                  </a:lnTo>
                  <a:lnTo>
                    <a:pt x="113030" y="114300"/>
                  </a:lnTo>
                  <a:lnTo>
                    <a:pt x="124460" y="109220"/>
                  </a:lnTo>
                  <a:lnTo>
                    <a:pt x="135890" y="104140"/>
                  </a:lnTo>
                  <a:lnTo>
                    <a:pt x="146050" y="97790"/>
                  </a:lnTo>
                  <a:lnTo>
                    <a:pt x="156210" y="91440"/>
                  </a:lnTo>
                  <a:lnTo>
                    <a:pt x="165100" y="83820"/>
                  </a:lnTo>
                  <a:lnTo>
                    <a:pt x="172720" y="77470"/>
                  </a:lnTo>
                  <a:lnTo>
                    <a:pt x="180340" y="69850"/>
                  </a:lnTo>
                  <a:lnTo>
                    <a:pt x="187960" y="60960"/>
                  </a:lnTo>
                  <a:lnTo>
                    <a:pt x="195580" y="50800"/>
                  </a:lnTo>
                  <a:lnTo>
                    <a:pt x="198120" y="43180"/>
                  </a:lnTo>
                  <a:lnTo>
                    <a:pt x="198120" y="34290"/>
                  </a:lnTo>
                  <a:lnTo>
                    <a:pt x="194310" y="26670"/>
                  </a:lnTo>
                  <a:lnTo>
                    <a:pt x="186690" y="19050"/>
                  </a:lnTo>
                  <a:lnTo>
                    <a:pt x="176530" y="11430"/>
                  </a:lnTo>
                  <a:lnTo>
                    <a:pt x="162560" y="5080"/>
                  </a:lnTo>
                  <a:lnTo>
                    <a:pt x="149860" y="1270"/>
                  </a:lnTo>
                  <a:lnTo>
                    <a:pt x="135890" y="0"/>
                  </a:lnTo>
                  <a:lnTo>
                    <a:pt x="121920" y="0"/>
                  </a:lnTo>
                  <a:lnTo>
                    <a:pt x="109220" y="2540"/>
                  </a:lnTo>
                  <a:lnTo>
                    <a:pt x="97790" y="6350"/>
                  </a:lnTo>
                  <a:lnTo>
                    <a:pt x="86360" y="11430"/>
                  </a:lnTo>
                  <a:lnTo>
                    <a:pt x="76200" y="19050"/>
                  </a:lnTo>
                  <a:lnTo>
                    <a:pt x="67310" y="26670"/>
                  </a:lnTo>
                  <a:lnTo>
                    <a:pt x="58420" y="35560"/>
                  </a:lnTo>
                  <a:lnTo>
                    <a:pt x="52070" y="45720"/>
                  </a:lnTo>
                  <a:lnTo>
                    <a:pt x="45720" y="58420"/>
                  </a:lnTo>
                  <a:lnTo>
                    <a:pt x="41910" y="71120"/>
                  </a:lnTo>
                  <a:lnTo>
                    <a:pt x="36830" y="83820"/>
                  </a:lnTo>
                  <a:lnTo>
                    <a:pt x="33020" y="96520"/>
                  </a:lnTo>
                  <a:lnTo>
                    <a:pt x="25400" y="124460"/>
                  </a:lnTo>
                  <a:lnTo>
                    <a:pt x="17780" y="152400"/>
                  </a:lnTo>
                  <a:lnTo>
                    <a:pt x="16510" y="165100"/>
                  </a:lnTo>
                  <a:lnTo>
                    <a:pt x="16510" y="176530"/>
                  </a:lnTo>
                  <a:lnTo>
                    <a:pt x="17780" y="187960"/>
                  </a:lnTo>
                  <a:lnTo>
                    <a:pt x="21590" y="199390"/>
                  </a:lnTo>
                  <a:lnTo>
                    <a:pt x="25400" y="210820"/>
                  </a:lnTo>
                  <a:lnTo>
                    <a:pt x="31750" y="220980"/>
                  </a:lnTo>
                  <a:lnTo>
                    <a:pt x="36830" y="231140"/>
                  </a:lnTo>
                  <a:lnTo>
                    <a:pt x="43180" y="240030"/>
                  </a:lnTo>
                  <a:lnTo>
                    <a:pt x="49530" y="247650"/>
                  </a:lnTo>
                  <a:lnTo>
                    <a:pt x="59690" y="254000"/>
                  </a:lnTo>
                  <a:lnTo>
                    <a:pt x="72390" y="260350"/>
                  </a:lnTo>
                  <a:lnTo>
                    <a:pt x="87630" y="264160"/>
                  </a:lnTo>
                  <a:lnTo>
                    <a:pt x="100330" y="266700"/>
                  </a:lnTo>
                  <a:lnTo>
                    <a:pt x="111760" y="266700"/>
                  </a:lnTo>
                  <a:lnTo>
                    <a:pt x="124460" y="265430"/>
                  </a:lnTo>
                  <a:lnTo>
                    <a:pt x="135890" y="262890"/>
                  </a:lnTo>
                  <a:lnTo>
                    <a:pt x="146050" y="259080"/>
                  </a:lnTo>
                  <a:lnTo>
                    <a:pt x="194310" y="234950"/>
                  </a:lnTo>
                  <a:lnTo>
                    <a:pt x="208280" y="227330"/>
                  </a:lnTo>
                  <a:lnTo>
                    <a:pt x="222250" y="218440"/>
                  </a:lnTo>
                  <a:lnTo>
                    <a:pt x="26289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142230" y="2694940"/>
              <a:ext cx="254001" cy="415291"/>
            </a:xfrm>
            <a:custGeom>
              <a:avLst/>
              <a:gdLst/>
              <a:ahLst/>
              <a:cxnLst/>
              <a:rect l="0" t="0" r="0" b="0"/>
              <a:pathLst>
                <a:path w="254001" h="415291">
                  <a:moveTo>
                    <a:pt x="217170" y="0"/>
                  </a:moveTo>
                  <a:lnTo>
                    <a:pt x="222250" y="27940"/>
                  </a:lnTo>
                  <a:lnTo>
                    <a:pt x="223520" y="41910"/>
                  </a:lnTo>
                  <a:lnTo>
                    <a:pt x="224790" y="57150"/>
                  </a:lnTo>
                  <a:lnTo>
                    <a:pt x="226060" y="73660"/>
                  </a:lnTo>
                  <a:lnTo>
                    <a:pt x="227330" y="90170"/>
                  </a:lnTo>
                  <a:lnTo>
                    <a:pt x="229870" y="106680"/>
                  </a:lnTo>
                  <a:lnTo>
                    <a:pt x="232410" y="124460"/>
                  </a:lnTo>
                  <a:lnTo>
                    <a:pt x="233680" y="140970"/>
                  </a:lnTo>
                  <a:lnTo>
                    <a:pt x="234950" y="158750"/>
                  </a:lnTo>
                  <a:lnTo>
                    <a:pt x="236220" y="176530"/>
                  </a:lnTo>
                  <a:lnTo>
                    <a:pt x="237490" y="210820"/>
                  </a:lnTo>
                  <a:lnTo>
                    <a:pt x="237490" y="228600"/>
                  </a:lnTo>
                  <a:lnTo>
                    <a:pt x="238760" y="245110"/>
                  </a:lnTo>
                  <a:lnTo>
                    <a:pt x="241300" y="260350"/>
                  </a:lnTo>
                  <a:lnTo>
                    <a:pt x="243840" y="275590"/>
                  </a:lnTo>
                  <a:lnTo>
                    <a:pt x="245110" y="290830"/>
                  </a:lnTo>
                  <a:lnTo>
                    <a:pt x="246380" y="304800"/>
                  </a:lnTo>
                  <a:lnTo>
                    <a:pt x="246380" y="318770"/>
                  </a:lnTo>
                  <a:lnTo>
                    <a:pt x="248920" y="332740"/>
                  </a:lnTo>
                  <a:lnTo>
                    <a:pt x="250190" y="344170"/>
                  </a:lnTo>
                  <a:lnTo>
                    <a:pt x="254000" y="355600"/>
                  </a:lnTo>
                  <a:lnTo>
                    <a:pt x="254000" y="360680"/>
                  </a:lnTo>
                  <a:lnTo>
                    <a:pt x="254000" y="359410"/>
                  </a:lnTo>
                  <a:lnTo>
                    <a:pt x="248920" y="349250"/>
                  </a:lnTo>
                  <a:lnTo>
                    <a:pt x="243840" y="332740"/>
                  </a:lnTo>
                  <a:lnTo>
                    <a:pt x="240030" y="323850"/>
                  </a:lnTo>
                  <a:lnTo>
                    <a:pt x="233680" y="314960"/>
                  </a:lnTo>
                  <a:lnTo>
                    <a:pt x="228600" y="304800"/>
                  </a:lnTo>
                  <a:lnTo>
                    <a:pt x="215900" y="284480"/>
                  </a:lnTo>
                  <a:lnTo>
                    <a:pt x="209550" y="274320"/>
                  </a:lnTo>
                  <a:lnTo>
                    <a:pt x="201930" y="264160"/>
                  </a:lnTo>
                  <a:lnTo>
                    <a:pt x="195580" y="256540"/>
                  </a:lnTo>
                  <a:lnTo>
                    <a:pt x="187960" y="247650"/>
                  </a:lnTo>
                  <a:lnTo>
                    <a:pt x="180340" y="241300"/>
                  </a:lnTo>
                  <a:lnTo>
                    <a:pt x="171450" y="236220"/>
                  </a:lnTo>
                  <a:lnTo>
                    <a:pt x="162560" y="231140"/>
                  </a:lnTo>
                  <a:lnTo>
                    <a:pt x="151130" y="227330"/>
                  </a:lnTo>
                  <a:lnTo>
                    <a:pt x="138430" y="226060"/>
                  </a:lnTo>
                  <a:lnTo>
                    <a:pt x="125730" y="224790"/>
                  </a:lnTo>
                  <a:lnTo>
                    <a:pt x="114300" y="224790"/>
                  </a:lnTo>
                  <a:lnTo>
                    <a:pt x="102870" y="226060"/>
                  </a:lnTo>
                  <a:lnTo>
                    <a:pt x="91440" y="227330"/>
                  </a:lnTo>
                  <a:lnTo>
                    <a:pt x="81280" y="232410"/>
                  </a:lnTo>
                  <a:lnTo>
                    <a:pt x="69850" y="240030"/>
                  </a:lnTo>
                  <a:lnTo>
                    <a:pt x="59690" y="247650"/>
                  </a:lnTo>
                  <a:lnTo>
                    <a:pt x="49530" y="256540"/>
                  </a:lnTo>
                  <a:lnTo>
                    <a:pt x="40640" y="265430"/>
                  </a:lnTo>
                  <a:lnTo>
                    <a:pt x="33020" y="275590"/>
                  </a:lnTo>
                  <a:lnTo>
                    <a:pt x="25400" y="287020"/>
                  </a:lnTo>
                  <a:lnTo>
                    <a:pt x="17780" y="298450"/>
                  </a:lnTo>
                  <a:lnTo>
                    <a:pt x="10160" y="311150"/>
                  </a:lnTo>
                  <a:lnTo>
                    <a:pt x="5080" y="326390"/>
                  </a:lnTo>
                  <a:lnTo>
                    <a:pt x="2540" y="341630"/>
                  </a:lnTo>
                  <a:lnTo>
                    <a:pt x="0" y="358140"/>
                  </a:lnTo>
                  <a:lnTo>
                    <a:pt x="3810" y="372110"/>
                  </a:lnTo>
                  <a:lnTo>
                    <a:pt x="10160" y="384810"/>
                  </a:lnTo>
                  <a:lnTo>
                    <a:pt x="19050" y="397510"/>
                  </a:lnTo>
                  <a:lnTo>
                    <a:pt x="30480" y="405130"/>
                  </a:lnTo>
                  <a:lnTo>
                    <a:pt x="41910" y="410210"/>
                  </a:lnTo>
                  <a:lnTo>
                    <a:pt x="54610" y="414020"/>
                  </a:lnTo>
                  <a:lnTo>
                    <a:pt x="67310" y="415290"/>
                  </a:lnTo>
                  <a:lnTo>
                    <a:pt x="81280" y="415290"/>
                  </a:lnTo>
                  <a:lnTo>
                    <a:pt x="95250" y="414020"/>
                  </a:lnTo>
                  <a:lnTo>
                    <a:pt x="109220" y="408940"/>
                  </a:lnTo>
                  <a:lnTo>
                    <a:pt x="125730" y="402590"/>
                  </a:lnTo>
                  <a:lnTo>
                    <a:pt x="186690" y="373380"/>
                  </a:lnTo>
                  <a:lnTo>
                    <a:pt x="200660" y="364490"/>
                  </a:lnTo>
                  <a:lnTo>
                    <a:pt x="213360" y="355600"/>
                  </a:lnTo>
                  <a:lnTo>
                    <a:pt x="248920" y="326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637530" y="2821940"/>
              <a:ext cx="151131" cy="257811"/>
            </a:xfrm>
            <a:custGeom>
              <a:avLst/>
              <a:gdLst/>
              <a:ahLst/>
              <a:cxnLst/>
              <a:rect l="0" t="0" r="0" b="0"/>
              <a:pathLst>
                <a:path w="151131" h="257811">
                  <a:moveTo>
                    <a:pt x="26670" y="10160"/>
                  </a:moveTo>
                  <a:lnTo>
                    <a:pt x="21590" y="38100"/>
                  </a:lnTo>
                  <a:lnTo>
                    <a:pt x="17780" y="49530"/>
                  </a:lnTo>
                  <a:lnTo>
                    <a:pt x="15240" y="60960"/>
                  </a:lnTo>
                  <a:lnTo>
                    <a:pt x="12700" y="72390"/>
                  </a:lnTo>
                  <a:lnTo>
                    <a:pt x="10160" y="83820"/>
                  </a:lnTo>
                  <a:lnTo>
                    <a:pt x="8890" y="96520"/>
                  </a:lnTo>
                  <a:lnTo>
                    <a:pt x="7620" y="110490"/>
                  </a:lnTo>
                  <a:lnTo>
                    <a:pt x="6350" y="124460"/>
                  </a:lnTo>
                  <a:lnTo>
                    <a:pt x="3810" y="140970"/>
                  </a:lnTo>
                  <a:lnTo>
                    <a:pt x="1270" y="156210"/>
                  </a:lnTo>
                  <a:lnTo>
                    <a:pt x="0" y="173990"/>
                  </a:lnTo>
                  <a:lnTo>
                    <a:pt x="1270" y="193040"/>
                  </a:lnTo>
                  <a:lnTo>
                    <a:pt x="2540" y="213360"/>
                  </a:lnTo>
                  <a:lnTo>
                    <a:pt x="6350" y="228600"/>
                  </a:lnTo>
                  <a:lnTo>
                    <a:pt x="10160" y="241300"/>
                  </a:lnTo>
                  <a:lnTo>
                    <a:pt x="16510" y="251460"/>
                  </a:lnTo>
                  <a:lnTo>
                    <a:pt x="25400" y="256540"/>
                  </a:lnTo>
                  <a:lnTo>
                    <a:pt x="38100" y="257810"/>
                  </a:lnTo>
                  <a:lnTo>
                    <a:pt x="52070" y="255270"/>
                  </a:lnTo>
                  <a:lnTo>
                    <a:pt x="63500" y="252730"/>
                  </a:lnTo>
                  <a:lnTo>
                    <a:pt x="73660" y="247650"/>
                  </a:lnTo>
                  <a:lnTo>
                    <a:pt x="82550" y="242570"/>
                  </a:lnTo>
                  <a:lnTo>
                    <a:pt x="91440" y="233680"/>
                  </a:lnTo>
                  <a:lnTo>
                    <a:pt x="101600" y="223520"/>
                  </a:lnTo>
                  <a:lnTo>
                    <a:pt x="111760" y="212090"/>
                  </a:lnTo>
                  <a:lnTo>
                    <a:pt x="119380" y="199390"/>
                  </a:lnTo>
                  <a:lnTo>
                    <a:pt x="125730" y="186690"/>
                  </a:lnTo>
                  <a:lnTo>
                    <a:pt x="132080" y="173990"/>
                  </a:lnTo>
                  <a:lnTo>
                    <a:pt x="135890" y="160020"/>
                  </a:lnTo>
                  <a:lnTo>
                    <a:pt x="140970" y="146050"/>
                  </a:lnTo>
                  <a:lnTo>
                    <a:pt x="144780" y="132080"/>
                  </a:lnTo>
                  <a:lnTo>
                    <a:pt x="147320" y="118110"/>
                  </a:lnTo>
                  <a:lnTo>
                    <a:pt x="149860" y="105410"/>
                  </a:lnTo>
                  <a:lnTo>
                    <a:pt x="151130" y="91440"/>
                  </a:lnTo>
                  <a:lnTo>
                    <a:pt x="149860" y="77470"/>
                  </a:lnTo>
                  <a:lnTo>
                    <a:pt x="148590" y="66040"/>
                  </a:lnTo>
                  <a:lnTo>
                    <a:pt x="147320" y="54610"/>
                  </a:lnTo>
                  <a:lnTo>
                    <a:pt x="144780" y="43180"/>
                  </a:lnTo>
                  <a:lnTo>
                    <a:pt x="140970" y="31750"/>
                  </a:lnTo>
                  <a:lnTo>
                    <a:pt x="1104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844540" y="2847340"/>
              <a:ext cx="209551" cy="227331"/>
            </a:xfrm>
            <a:custGeom>
              <a:avLst/>
              <a:gdLst/>
              <a:ahLst/>
              <a:cxnLst/>
              <a:rect l="0" t="0" r="0" b="0"/>
              <a:pathLst>
                <a:path w="209551" h="227331">
                  <a:moveTo>
                    <a:pt x="8890" y="227330"/>
                  </a:moveTo>
                  <a:lnTo>
                    <a:pt x="3810" y="204470"/>
                  </a:lnTo>
                  <a:lnTo>
                    <a:pt x="2540" y="191770"/>
                  </a:lnTo>
                  <a:lnTo>
                    <a:pt x="1270" y="177800"/>
                  </a:lnTo>
                  <a:lnTo>
                    <a:pt x="0" y="162560"/>
                  </a:lnTo>
                  <a:lnTo>
                    <a:pt x="1270" y="148590"/>
                  </a:lnTo>
                  <a:lnTo>
                    <a:pt x="2540" y="135890"/>
                  </a:lnTo>
                  <a:lnTo>
                    <a:pt x="5080" y="124460"/>
                  </a:lnTo>
                  <a:lnTo>
                    <a:pt x="7620" y="113030"/>
                  </a:lnTo>
                  <a:lnTo>
                    <a:pt x="10160" y="101600"/>
                  </a:lnTo>
                  <a:lnTo>
                    <a:pt x="13970" y="91440"/>
                  </a:lnTo>
                  <a:lnTo>
                    <a:pt x="17780" y="80010"/>
                  </a:lnTo>
                  <a:lnTo>
                    <a:pt x="22860" y="69850"/>
                  </a:lnTo>
                  <a:lnTo>
                    <a:pt x="29210" y="58420"/>
                  </a:lnTo>
                  <a:lnTo>
                    <a:pt x="35560" y="49530"/>
                  </a:lnTo>
                  <a:lnTo>
                    <a:pt x="41910" y="40640"/>
                  </a:lnTo>
                  <a:lnTo>
                    <a:pt x="48260" y="33020"/>
                  </a:lnTo>
                  <a:lnTo>
                    <a:pt x="55880" y="25400"/>
                  </a:lnTo>
                  <a:lnTo>
                    <a:pt x="62230" y="17780"/>
                  </a:lnTo>
                  <a:lnTo>
                    <a:pt x="68580" y="10160"/>
                  </a:lnTo>
                  <a:lnTo>
                    <a:pt x="80010" y="5080"/>
                  </a:lnTo>
                  <a:lnTo>
                    <a:pt x="92710" y="1270"/>
                  </a:lnTo>
                  <a:lnTo>
                    <a:pt x="106680" y="0"/>
                  </a:lnTo>
                  <a:lnTo>
                    <a:pt x="119380" y="0"/>
                  </a:lnTo>
                  <a:lnTo>
                    <a:pt x="132080" y="3810"/>
                  </a:lnTo>
                  <a:lnTo>
                    <a:pt x="143510" y="7620"/>
                  </a:lnTo>
                  <a:lnTo>
                    <a:pt x="153670" y="12700"/>
                  </a:lnTo>
                  <a:lnTo>
                    <a:pt x="162560" y="19050"/>
                  </a:lnTo>
                  <a:lnTo>
                    <a:pt x="171450" y="25400"/>
                  </a:lnTo>
                  <a:lnTo>
                    <a:pt x="177800" y="34290"/>
                  </a:lnTo>
                  <a:lnTo>
                    <a:pt x="184150" y="44450"/>
                  </a:lnTo>
                  <a:lnTo>
                    <a:pt x="189230" y="55880"/>
                  </a:lnTo>
                  <a:lnTo>
                    <a:pt x="193040" y="67310"/>
                  </a:lnTo>
                  <a:lnTo>
                    <a:pt x="201930" y="88900"/>
                  </a:lnTo>
                  <a:lnTo>
                    <a:pt x="204470" y="101600"/>
                  </a:lnTo>
                  <a:lnTo>
                    <a:pt x="205740" y="114300"/>
                  </a:lnTo>
                  <a:lnTo>
                    <a:pt x="207010" y="127000"/>
                  </a:lnTo>
                  <a:lnTo>
                    <a:pt x="207010" y="140970"/>
                  </a:lnTo>
                  <a:lnTo>
                    <a:pt x="205740" y="153670"/>
                  </a:lnTo>
                  <a:lnTo>
                    <a:pt x="209550" y="1854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6137910" y="2832100"/>
              <a:ext cx="21591" cy="200661"/>
            </a:xfrm>
            <a:custGeom>
              <a:avLst/>
              <a:gdLst/>
              <a:ahLst/>
              <a:cxnLst/>
              <a:rect l="0" t="0" r="0" b="0"/>
              <a:pathLst>
                <a:path w="21591" h="200661">
                  <a:moveTo>
                    <a:pt x="21590" y="0"/>
                  </a:moveTo>
                  <a:lnTo>
                    <a:pt x="21590" y="22860"/>
                  </a:lnTo>
                  <a:lnTo>
                    <a:pt x="20320" y="33020"/>
                  </a:lnTo>
                  <a:lnTo>
                    <a:pt x="17780" y="43180"/>
                  </a:lnTo>
                  <a:lnTo>
                    <a:pt x="15240" y="53340"/>
                  </a:lnTo>
                  <a:lnTo>
                    <a:pt x="13970" y="64770"/>
                  </a:lnTo>
                  <a:lnTo>
                    <a:pt x="12700" y="77470"/>
                  </a:lnTo>
                  <a:lnTo>
                    <a:pt x="12700" y="90170"/>
                  </a:lnTo>
                  <a:lnTo>
                    <a:pt x="10160" y="105410"/>
                  </a:lnTo>
                  <a:lnTo>
                    <a:pt x="8890" y="123190"/>
                  </a:lnTo>
                  <a:lnTo>
                    <a:pt x="0" y="200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221730" y="2748280"/>
              <a:ext cx="21591" cy="10161"/>
            </a:xfrm>
            <a:custGeom>
              <a:avLst/>
              <a:gdLst/>
              <a:ahLst/>
              <a:cxnLst/>
              <a:rect l="0" t="0" r="0" b="0"/>
              <a:pathLst>
                <a:path w="21591" h="10161">
                  <a:moveTo>
                    <a:pt x="0" y="0"/>
                  </a:moveTo>
                  <a:lnTo>
                    <a:pt x="2159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277610" y="2664460"/>
              <a:ext cx="196851" cy="378461"/>
            </a:xfrm>
            <a:custGeom>
              <a:avLst/>
              <a:gdLst/>
              <a:ahLst/>
              <a:cxnLst/>
              <a:rect l="0" t="0" r="0" b="0"/>
              <a:pathLst>
                <a:path w="196851" h="378461">
                  <a:moveTo>
                    <a:pt x="196850" y="93980"/>
                  </a:moveTo>
                  <a:lnTo>
                    <a:pt x="167640" y="35560"/>
                  </a:lnTo>
                  <a:lnTo>
                    <a:pt x="160020" y="24130"/>
                  </a:lnTo>
                  <a:lnTo>
                    <a:pt x="151130" y="15240"/>
                  </a:lnTo>
                  <a:lnTo>
                    <a:pt x="142240" y="6350"/>
                  </a:lnTo>
                  <a:lnTo>
                    <a:pt x="132080" y="1270"/>
                  </a:lnTo>
                  <a:lnTo>
                    <a:pt x="119380" y="0"/>
                  </a:lnTo>
                  <a:lnTo>
                    <a:pt x="106680" y="0"/>
                  </a:lnTo>
                  <a:lnTo>
                    <a:pt x="95250" y="2540"/>
                  </a:lnTo>
                  <a:lnTo>
                    <a:pt x="83820" y="8890"/>
                  </a:lnTo>
                  <a:lnTo>
                    <a:pt x="72390" y="16510"/>
                  </a:lnTo>
                  <a:lnTo>
                    <a:pt x="62230" y="25400"/>
                  </a:lnTo>
                  <a:lnTo>
                    <a:pt x="53340" y="36830"/>
                  </a:lnTo>
                  <a:lnTo>
                    <a:pt x="45720" y="48260"/>
                  </a:lnTo>
                  <a:lnTo>
                    <a:pt x="39370" y="62230"/>
                  </a:lnTo>
                  <a:lnTo>
                    <a:pt x="33020" y="77470"/>
                  </a:lnTo>
                  <a:lnTo>
                    <a:pt x="27940" y="93980"/>
                  </a:lnTo>
                  <a:lnTo>
                    <a:pt x="24130" y="110490"/>
                  </a:lnTo>
                  <a:lnTo>
                    <a:pt x="19050" y="127000"/>
                  </a:lnTo>
                  <a:lnTo>
                    <a:pt x="11430" y="161290"/>
                  </a:lnTo>
                  <a:lnTo>
                    <a:pt x="5080" y="195580"/>
                  </a:lnTo>
                  <a:lnTo>
                    <a:pt x="2540" y="212090"/>
                  </a:lnTo>
                  <a:lnTo>
                    <a:pt x="0" y="227330"/>
                  </a:lnTo>
                  <a:lnTo>
                    <a:pt x="0" y="242570"/>
                  </a:lnTo>
                  <a:lnTo>
                    <a:pt x="0" y="257810"/>
                  </a:lnTo>
                  <a:lnTo>
                    <a:pt x="1270" y="271780"/>
                  </a:lnTo>
                  <a:lnTo>
                    <a:pt x="3810" y="287020"/>
                  </a:lnTo>
                  <a:lnTo>
                    <a:pt x="5080" y="300990"/>
                  </a:lnTo>
                  <a:lnTo>
                    <a:pt x="6350" y="314960"/>
                  </a:lnTo>
                  <a:lnTo>
                    <a:pt x="19050" y="378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221730" y="2787650"/>
              <a:ext cx="439421" cy="265431"/>
            </a:xfrm>
            <a:custGeom>
              <a:avLst/>
              <a:gdLst/>
              <a:ahLst/>
              <a:cxnLst/>
              <a:rect l="0" t="0" r="0" b="0"/>
              <a:pathLst>
                <a:path w="439421" h="265431">
                  <a:moveTo>
                    <a:pt x="0" y="86360"/>
                  </a:moveTo>
                  <a:lnTo>
                    <a:pt x="64770" y="86360"/>
                  </a:lnTo>
                  <a:lnTo>
                    <a:pt x="82550" y="85090"/>
                  </a:lnTo>
                  <a:lnTo>
                    <a:pt x="100330" y="83820"/>
                  </a:lnTo>
                  <a:lnTo>
                    <a:pt x="119380" y="81280"/>
                  </a:lnTo>
                  <a:lnTo>
                    <a:pt x="137160" y="78740"/>
                  </a:lnTo>
                  <a:lnTo>
                    <a:pt x="153670" y="74930"/>
                  </a:lnTo>
                  <a:lnTo>
                    <a:pt x="168910" y="72390"/>
                  </a:lnTo>
                  <a:lnTo>
                    <a:pt x="182880" y="68580"/>
                  </a:lnTo>
                  <a:lnTo>
                    <a:pt x="195580" y="64770"/>
                  </a:lnTo>
                  <a:lnTo>
                    <a:pt x="208280" y="62230"/>
                  </a:lnTo>
                  <a:lnTo>
                    <a:pt x="222250" y="58420"/>
                  </a:lnTo>
                  <a:lnTo>
                    <a:pt x="252730" y="52070"/>
                  </a:lnTo>
                  <a:lnTo>
                    <a:pt x="262890" y="53340"/>
                  </a:lnTo>
                  <a:lnTo>
                    <a:pt x="267970" y="59690"/>
                  </a:lnTo>
                  <a:lnTo>
                    <a:pt x="269240" y="68580"/>
                  </a:lnTo>
                  <a:lnTo>
                    <a:pt x="269240" y="78740"/>
                  </a:lnTo>
                  <a:lnTo>
                    <a:pt x="266700" y="87630"/>
                  </a:lnTo>
                  <a:lnTo>
                    <a:pt x="261620" y="97790"/>
                  </a:lnTo>
                  <a:lnTo>
                    <a:pt x="251460" y="121920"/>
                  </a:lnTo>
                  <a:lnTo>
                    <a:pt x="245110" y="134620"/>
                  </a:lnTo>
                  <a:lnTo>
                    <a:pt x="240030" y="149860"/>
                  </a:lnTo>
                  <a:lnTo>
                    <a:pt x="237490" y="167640"/>
                  </a:lnTo>
                  <a:lnTo>
                    <a:pt x="236220" y="186690"/>
                  </a:lnTo>
                  <a:lnTo>
                    <a:pt x="236220" y="201930"/>
                  </a:lnTo>
                  <a:lnTo>
                    <a:pt x="237490" y="215900"/>
                  </a:lnTo>
                  <a:lnTo>
                    <a:pt x="238760" y="228600"/>
                  </a:lnTo>
                  <a:lnTo>
                    <a:pt x="245110" y="240030"/>
                  </a:lnTo>
                  <a:lnTo>
                    <a:pt x="254000" y="250190"/>
                  </a:lnTo>
                  <a:lnTo>
                    <a:pt x="264160" y="259080"/>
                  </a:lnTo>
                  <a:lnTo>
                    <a:pt x="278130" y="262890"/>
                  </a:lnTo>
                  <a:lnTo>
                    <a:pt x="294640" y="265430"/>
                  </a:lnTo>
                  <a:lnTo>
                    <a:pt x="312420" y="265430"/>
                  </a:lnTo>
                  <a:lnTo>
                    <a:pt x="327660" y="264160"/>
                  </a:lnTo>
                  <a:lnTo>
                    <a:pt x="341630" y="262890"/>
                  </a:lnTo>
                  <a:lnTo>
                    <a:pt x="354330" y="260350"/>
                  </a:lnTo>
                  <a:lnTo>
                    <a:pt x="365760" y="255270"/>
                  </a:lnTo>
                  <a:lnTo>
                    <a:pt x="377190" y="247650"/>
                  </a:lnTo>
                  <a:lnTo>
                    <a:pt x="388620" y="240030"/>
                  </a:lnTo>
                  <a:lnTo>
                    <a:pt x="398780" y="231140"/>
                  </a:lnTo>
                  <a:lnTo>
                    <a:pt x="407670" y="220980"/>
                  </a:lnTo>
                  <a:lnTo>
                    <a:pt x="415290" y="212090"/>
                  </a:lnTo>
                  <a:lnTo>
                    <a:pt x="422910" y="200660"/>
                  </a:lnTo>
                  <a:lnTo>
                    <a:pt x="427990" y="187960"/>
                  </a:lnTo>
                  <a:lnTo>
                    <a:pt x="433070" y="175260"/>
                  </a:lnTo>
                  <a:lnTo>
                    <a:pt x="436880" y="162560"/>
                  </a:lnTo>
                  <a:lnTo>
                    <a:pt x="438150" y="148590"/>
                  </a:lnTo>
                  <a:lnTo>
                    <a:pt x="439420" y="134620"/>
                  </a:lnTo>
                  <a:lnTo>
                    <a:pt x="439420" y="120650"/>
                  </a:lnTo>
                  <a:lnTo>
                    <a:pt x="438150" y="107950"/>
                  </a:lnTo>
                  <a:lnTo>
                    <a:pt x="436880" y="93980"/>
                  </a:lnTo>
                  <a:lnTo>
                    <a:pt x="434340" y="80010"/>
                  </a:lnTo>
                  <a:lnTo>
                    <a:pt x="430530" y="68580"/>
                  </a:lnTo>
                  <a:lnTo>
                    <a:pt x="427990" y="57150"/>
                  </a:lnTo>
                  <a:lnTo>
                    <a:pt x="422910" y="45720"/>
                  </a:lnTo>
                  <a:lnTo>
                    <a:pt x="417830" y="34290"/>
                  </a:lnTo>
                  <a:lnTo>
                    <a:pt x="412750" y="24130"/>
                  </a:lnTo>
                  <a:lnTo>
                    <a:pt x="405130" y="15240"/>
                  </a:lnTo>
                  <a:lnTo>
                    <a:pt x="396240" y="8890"/>
                  </a:lnTo>
                  <a:lnTo>
                    <a:pt x="387350" y="3810"/>
                  </a:lnTo>
                  <a:lnTo>
                    <a:pt x="374650" y="0"/>
                  </a:lnTo>
                  <a:lnTo>
                    <a:pt x="358140" y="0"/>
                  </a:lnTo>
                  <a:lnTo>
                    <a:pt x="340360" y="1270"/>
                  </a:lnTo>
                  <a:lnTo>
                    <a:pt x="326390" y="3810"/>
                  </a:lnTo>
                  <a:lnTo>
                    <a:pt x="314960" y="7620"/>
                  </a:lnTo>
                  <a:lnTo>
                    <a:pt x="304800" y="12700"/>
                  </a:lnTo>
                  <a:lnTo>
                    <a:pt x="302260" y="20320"/>
                  </a:lnTo>
                  <a:lnTo>
                    <a:pt x="303530" y="27940"/>
                  </a:lnTo>
                  <a:lnTo>
                    <a:pt x="316230" y="546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703060" y="2773680"/>
              <a:ext cx="214631" cy="220981"/>
            </a:xfrm>
            <a:custGeom>
              <a:avLst/>
              <a:gdLst/>
              <a:ahLst/>
              <a:cxnLst/>
              <a:rect l="0" t="0" r="0" b="0"/>
              <a:pathLst>
                <a:path w="214631" h="220981">
                  <a:moveTo>
                    <a:pt x="3810" y="163830"/>
                  </a:moveTo>
                  <a:lnTo>
                    <a:pt x="8890" y="180340"/>
                  </a:lnTo>
                  <a:lnTo>
                    <a:pt x="11430" y="190500"/>
                  </a:lnTo>
                  <a:lnTo>
                    <a:pt x="11430" y="200660"/>
                  </a:lnTo>
                  <a:lnTo>
                    <a:pt x="12700" y="213360"/>
                  </a:lnTo>
                  <a:lnTo>
                    <a:pt x="11430" y="218440"/>
                  </a:lnTo>
                  <a:lnTo>
                    <a:pt x="7620" y="220980"/>
                  </a:lnTo>
                  <a:lnTo>
                    <a:pt x="2540" y="219710"/>
                  </a:lnTo>
                  <a:lnTo>
                    <a:pt x="0" y="212090"/>
                  </a:lnTo>
                  <a:lnTo>
                    <a:pt x="0" y="201930"/>
                  </a:lnTo>
                  <a:lnTo>
                    <a:pt x="1270" y="189230"/>
                  </a:lnTo>
                  <a:lnTo>
                    <a:pt x="5080" y="173990"/>
                  </a:lnTo>
                  <a:lnTo>
                    <a:pt x="8890" y="156210"/>
                  </a:lnTo>
                  <a:lnTo>
                    <a:pt x="13970" y="137160"/>
                  </a:lnTo>
                  <a:lnTo>
                    <a:pt x="20320" y="121920"/>
                  </a:lnTo>
                  <a:lnTo>
                    <a:pt x="26670" y="107950"/>
                  </a:lnTo>
                  <a:lnTo>
                    <a:pt x="33020" y="95250"/>
                  </a:lnTo>
                  <a:lnTo>
                    <a:pt x="40640" y="82550"/>
                  </a:lnTo>
                  <a:lnTo>
                    <a:pt x="49530" y="71120"/>
                  </a:lnTo>
                  <a:lnTo>
                    <a:pt x="58420" y="59690"/>
                  </a:lnTo>
                  <a:lnTo>
                    <a:pt x="67310" y="49530"/>
                  </a:lnTo>
                  <a:lnTo>
                    <a:pt x="74930" y="40640"/>
                  </a:lnTo>
                  <a:lnTo>
                    <a:pt x="82550" y="33020"/>
                  </a:lnTo>
                  <a:lnTo>
                    <a:pt x="91440" y="25400"/>
                  </a:lnTo>
                  <a:lnTo>
                    <a:pt x="100330" y="17780"/>
                  </a:lnTo>
                  <a:lnTo>
                    <a:pt x="110490" y="10160"/>
                  </a:lnTo>
                  <a:lnTo>
                    <a:pt x="123190" y="5080"/>
                  </a:lnTo>
                  <a:lnTo>
                    <a:pt x="137160" y="1270"/>
                  </a:lnTo>
                  <a:lnTo>
                    <a:pt x="152400" y="0"/>
                  </a:lnTo>
                  <a:lnTo>
                    <a:pt x="166370" y="0"/>
                  </a:lnTo>
                  <a:lnTo>
                    <a:pt x="177800" y="0"/>
                  </a:lnTo>
                  <a:lnTo>
                    <a:pt x="214630" y="63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6954520" y="2752090"/>
              <a:ext cx="331471" cy="217171"/>
            </a:xfrm>
            <a:custGeom>
              <a:avLst/>
              <a:gdLst/>
              <a:ahLst/>
              <a:cxnLst/>
              <a:rect l="0" t="0" r="0" b="0"/>
              <a:pathLst>
                <a:path w="331471" h="217171">
                  <a:moveTo>
                    <a:pt x="36830" y="111760"/>
                  </a:moveTo>
                  <a:lnTo>
                    <a:pt x="25400" y="134620"/>
                  </a:lnTo>
                  <a:lnTo>
                    <a:pt x="20320" y="144780"/>
                  </a:lnTo>
                  <a:lnTo>
                    <a:pt x="16510" y="157480"/>
                  </a:lnTo>
                  <a:lnTo>
                    <a:pt x="12700" y="170180"/>
                  </a:lnTo>
                  <a:lnTo>
                    <a:pt x="5080" y="196850"/>
                  </a:lnTo>
                  <a:lnTo>
                    <a:pt x="1270" y="210820"/>
                  </a:lnTo>
                  <a:lnTo>
                    <a:pt x="0" y="215900"/>
                  </a:lnTo>
                  <a:lnTo>
                    <a:pt x="1270" y="215900"/>
                  </a:lnTo>
                  <a:lnTo>
                    <a:pt x="2540" y="213360"/>
                  </a:lnTo>
                  <a:lnTo>
                    <a:pt x="3810" y="204470"/>
                  </a:lnTo>
                  <a:lnTo>
                    <a:pt x="10160" y="175260"/>
                  </a:lnTo>
                  <a:lnTo>
                    <a:pt x="13970" y="161290"/>
                  </a:lnTo>
                  <a:lnTo>
                    <a:pt x="19050" y="147320"/>
                  </a:lnTo>
                  <a:lnTo>
                    <a:pt x="44450" y="96520"/>
                  </a:lnTo>
                  <a:lnTo>
                    <a:pt x="52070" y="83820"/>
                  </a:lnTo>
                  <a:lnTo>
                    <a:pt x="60960" y="72390"/>
                  </a:lnTo>
                  <a:lnTo>
                    <a:pt x="69850" y="60960"/>
                  </a:lnTo>
                  <a:lnTo>
                    <a:pt x="78740" y="49530"/>
                  </a:lnTo>
                  <a:lnTo>
                    <a:pt x="86360" y="38100"/>
                  </a:lnTo>
                  <a:lnTo>
                    <a:pt x="95250" y="27940"/>
                  </a:lnTo>
                  <a:lnTo>
                    <a:pt x="104140" y="19050"/>
                  </a:lnTo>
                  <a:lnTo>
                    <a:pt x="115570" y="12700"/>
                  </a:lnTo>
                  <a:lnTo>
                    <a:pt x="128270" y="7620"/>
                  </a:lnTo>
                  <a:lnTo>
                    <a:pt x="138430" y="6350"/>
                  </a:lnTo>
                  <a:lnTo>
                    <a:pt x="147320" y="7620"/>
                  </a:lnTo>
                  <a:lnTo>
                    <a:pt x="156210" y="10160"/>
                  </a:lnTo>
                  <a:lnTo>
                    <a:pt x="161290" y="20320"/>
                  </a:lnTo>
                  <a:lnTo>
                    <a:pt x="165100" y="35560"/>
                  </a:lnTo>
                  <a:lnTo>
                    <a:pt x="167640" y="54610"/>
                  </a:lnTo>
                  <a:lnTo>
                    <a:pt x="170180" y="71120"/>
                  </a:lnTo>
                  <a:lnTo>
                    <a:pt x="171450" y="86360"/>
                  </a:lnTo>
                  <a:lnTo>
                    <a:pt x="171450" y="101600"/>
                  </a:lnTo>
                  <a:lnTo>
                    <a:pt x="172720" y="132080"/>
                  </a:lnTo>
                  <a:lnTo>
                    <a:pt x="172720" y="146050"/>
                  </a:lnTo>
                  <a:lnTo>
                    <a:pt x="171450" y="158750"/>
                  </a:lnTo>
                  <a:lnTo>
                    <a:pt x="170180" y="171450"/>
                  </a:lnTo>
                  <a:lnTo>
                    <a:pt x="167640" y="182880"/>
                  </a:lnTo>
                  <a:lnTo>
                    <a:pt x="166370" y="186690"/>
                  </a:lnTo>
                  <a:lnTo>
                    <a:pt x="165100" y="184150"/>
                  </a:lnTo>
                  <a:lnTo>
                    <a:pt x="163830" y="176530"/>
                  </a:lnTo>
                  <a:lnTo>
                    <a:pt x="165100" y="168910"/>
                  </a:lnTo>
                  <a:lnTo>
                    <a:pt x="166370" y="160020"/>
                  </a:lnTo>
                  <a:lnTo>
                    <a:pt x="168910" y="151130"/>
                  </a:lnTo>
                  <a:lnTo>
                    <a:pt x="172720" y="139700"/>
                  </a:lnTo>
                  <a:lnTo>
                    <a:pt x="177800" y="125730"/>
                  </a:lnTo>
                  <a:lnTo>
                    <a:pt x="182880" y="110490"/>
                  </a:lnTo>
                  <a:lnTo>
                    <a:pt x="189230" y="95250"/>
                  </a:lnTo>
                  <a:lnTo>
                    <a:pt x="195580" y="81280"/>
                  </a:lnTo>
                  <a:lnTo>
                    <a:pt x="201930" y="66040"/>
                  </a:lnTo>
                  <a:lnTo>
                    <a:pt x="209550" y="53340"/>
                  </a:lnTo>
                  <a:lnTo>
                    <a:pt x="215900" y="41910"/>
                  </a:lnTo>
                  <a:lnTo>
                    <a:pt x="222250" y="29210"/>
                  </a:lnTo>
                  <a:lnTo>
                    <a:pt x="229870" y="19050"/>
                  </a:lnTo>
                  <a:lnTo>
                    <a:pt x="236220" y="10160"/>
                  </a:lnTo>
                  <a:lnTo>
                    <a:pt x="243840" y="2540"/>
                  </a:lnTo>
                  <a:lnTo>
                    <a:pt x="251460" y="0"/>
                  </a:lnTo>
                  <a:lnTo>
                    <a:pt x="260350" y="2540"/>
                  </a:lnTo>
                  <a:lnTo>
                    <a:pt x="270510" y="7620"/>
                  </a:lnTo>
                  <a:lnTo>
                    <a:pt x="278130" y="13970"/>
                  </a:lnTo>
                  <a:lnTo>
                    <a:pt x="283210" y="21590"/>
                  </a:lnTo>
                  <a:lnTo>
                    <a:pt x="289560" y="30480"/>
                  </a:lnTo>
                  <a:lnTo>
                    <a:pt x="293370" y="41910"/>
                  </a:lnTo>
                  <a:lnTo>
                    <a:pt x="298450" y="53340"/>
                  </a:lnTo>
                  <a:lnTo>
                    <a:pt x="302260" y="66040"/>
                  </a:lnTo>
                  <a:lnTo>
                    <a:pt x="306070" y="78740"/>
                  </a:lnTo>
                  <a:lnTo>
                    <a:pt x="313690" y="105410"/>
                  </a:lnTo>
                  <a:lnTo>
                    <a:pt x="316230" y="121920"/>
                  </a:lnTo>
                  <a:lnTo>
                    <a:pt x="317500" y="139700"/>
                  </a:lnTo>
                  <a:lnTo>
                    <a:pt x="331470" y="2171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7338060" y="2686050"/>
              <a:ext cx="245111" cy="278131"/>
            </a:xfrm>
            <a:custGeom>
              <a:avLst/>
              <a:gdLst/>
              <a:ahLst/>
              <a:cxnLst/>
              <a:rect l="0" t="0" r="0" b="0"/>
              <a:pathLst>
                <a:path w="245111" h="278131">
                  <a:moveTo>
                    <a:pt x="242570" y="8890"/>
                  </a:moveTo>
                  <a:lnTo>
                    <a:pt x="226060" y="3810"/>
                  </a:lnTo>
                  <a:lnTo>
                    <a:pt x="213360" y="2540"/>
                  </a:lnTo>
                  <a:lnTo>
                    <a:pt x="198120" y="1270"/>
                  </a:lnTo>
                  <a:lnTo>
                    <a:pt x="181610" y="0"/>
                  </a:lnTo>
                  <a:lnTo>
                    <a:pt x="163830" y="2540"/>
                  </a:lnTo>
                  <a:lnTo>
                    <a:pt x="143510" y="5080"/>
                  </a:lnTo>
                  <a:lnTo>
                    <a:pt x="124460" y="10160"/>
                  </a:lnTo>
                  <a:lnTo>
                    <a:pt x="107950" y="16510"/>
                  </a:lnTo>
                  <a:lnTo>
                    <a:pt x="92710" y="25400"/>
                  </a:lnTo>
                  <a:lnTo>
                    <a:pt x="80010" y="34290"/>
                  </a:lnTo>
                  <a:lnTo>
                    <a:pt x="68580" y="41910"/>
                  </a:lnTo>
                  <a:lnTo>
                    <a:pt x="58420" y="49530"/>
                  </a:lnTo>
                  <a:lnTo>
                    <a:pt x="49530" y="57150"/>
                  </a:lnTo>
                  <a:lnTo>
                    <a:pt x="43180" y="67310"/>
                  </a:lnTo>
                  <a:lnTo>
                    <a:pt x="39370" y="78740"/>
                  </a:lnTo>
                  <a:lnTo>
                    <a:pt x="36830" y="90170"/>
                  </a:lnTo>
                  <a:lnTo>
                    <a:pt x="38100" y="100330"/>
                  </a:lnTo>
                  <a:lnTo>
                    <a:pt x="40640" y="110490"/>
                  </a:lnTo>
                  <a:lnTo>
                    <a:pt x="44450" y="118110"/>
                  </a:lnTo>
                  <a:lnTo>
                    <a:pt x="49530" y="128270"/>
                  </a:lnTo>
                  <a:lnTo>
                    <a:pt x="55880" y="137160"/>
                  </a:lnTo>
                  <a:lnTo>
                    <a:pt x="62230" y="147320"/>
                  </a:lnTo>
                  <a:lnTo>
                    <a:pt x="69850" y="156210"/>
                  </a:lnTo>
                  <a:lnTo>
                    <a:pt x="81280" y="165100"/>
                  </a:lnTo>
                  <a:lnTo>
                    <a:pt x="92710" y="172720"/>
                  </a:lnTo>
                  <a:lnTo>
                    <a:pt x="105410" y="179070"/>
                  </a:lnTo>
                  <a:lnTo>
                    <a:pt x="118110" y="184150"/>
                  </a:lnTo>
                  <a:lnTo>
                    <a:pt x="132080" y="189230"/>
                  </a:lnTo>
                  <a:lnTo>
                    <a:pt x="144780" y="194310"/>
                  </a:lnTo>
                  <a:lnTo>
                    <a:pt x="158750" y="200660"/>
                  </a:lnTo>
                  <a:lnTo>
                    <a:pt x="172720" y="207010"/>
                  </a:lnTo>
                  <a:lnTo>
                    <a:pt x="185420" y="212090"/>
                  </a:lnTo>
                  <a:lnTo>
                    <a:pt x="196850" y="217170"/>
                  </a:lnTo>
                  <a:lnTo>
                    <a:pt x="208280" y="222250"/>
                  </a:lnTo>
                  <a:lnTo>
                    <a:pt x="219710" y="227330"/>
                  </a:lnTo>
                  <a:lnTo>
                    <a:pt x="231140" y="232410"/>
                  </a:lnTo>
                  <a:lnTo>
                    <a:pt x="241300" y="238760"/>
                  </a:lnTo>
                  <a:lnTo>
                    <a:pt x="245110" y="245110"/>
                  </a:lnTo>
                  <a:lnTo>
                    <a:pt x="245110" y="252730"/>
                  </a:lnTo>
                  <a:lnTo>
                    <a:pt x="240030" y="259080"/>
                  </a:lnTo>
                  <a:lnTo>
                    <a:pt x="232410" y="262890"/>
                  </a:lnTo>
                  <a:lnTo>
                    <a:pt x="223520" y="266700"/>
                  </a:lnTo>
                  <a:lnTo>
                    <a:pt x="184150" y="274320"/>
                  </a:lnTo>
                  <a:lnTo>
                    <a:pt x="168910" y="276860"/>
                  </a:lnTo>
                  <a:lnTo>
                    <a:pt x="151130" y="278130"/>
                  </a:lnTo>
                  <a:lnTo>
                    <a:pt x="132080" y="276860"/>
                  </a:lnTo>
                  <a:lnTo>
                    <a:pt x="113030" y="275590"/>
                  </a:lnTo>
                  <a:lnTo>
                    <a:pt x="91440" y="274320"/>
                  </a:lnTo>
                  <a:lnTo>
                    <a:pt x="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695190" y="3158490"/>
              <a:ext cx="730251" cy="95251"/>
            </a:xfrm>
            <a:custGeom>
              <a:avLst/>
              <a:gdLst/>
              <a:ahLst/>
              <a:cxnLst/>
              <a:rect l="0" t="0" r="0" b="0"/>
              <a:pathLst>
                <a:path w="730251" h="95251">
                  <a:moveTo>
                    <a:pt x="43180" y="73660"/>
                  </a:moveTo>
                  <a:lnTo>
                    <a:pt x="110490" y="73660"/>
                  </a:lnTo>
                  <a:lnTo>
                    <a:pt x="125730" y="72390"/>
                  </a:lnTo>
                  <a:lnTo>
                    <a:pt x="143510" y="71120"/>
                  </a:lnTo>
                  <a:lnTo>
                    <a:pt x="299720" y="49530"/>
                  </a:lnTo>
                  <a:lnTo>
                    <a:pt x="325120" y="46990"/>
                  </a:lnTo>
                  <a:lnTo>
                    <a:pt x="351790" y="45720"/>
                  </a:lnTo>
                  <a:lnTo>
                    <a:pt x="378460" y="44450"/>
                  </a:lnTo>
                  <a:lnTo>
                    <a:pt x="405130" y="41910"/>
                  </a:lnTo>
                  <a:lnTo>
                    <a:pt x="461010" y="36830"/>
                  </a:lnTo>
                  <a:lnTo>
                    <a:pt x="513080" y="30480"/>
                  </a:lnTo>
                  <a:lnTo>
                    <a:pt x="538480" y="27940"/>
                  </a:lnTo>
                  <a:lnTo>
                    <a:pt x="562610" y="25400"/>
                  </a:lnTo>
                  <a:lnTo>
                    <a:pt x="586740" y="24130"/>
                  </a:lnTo>
                  <a:lnTo>
                    <a:pt x="629920" y="22860"/>
                  </a:lnTo>
                  <a:lnTo>
                    <a:pt x="668020" y="21590"/>
                  </a:lnTo>
                  <a:lnTo>
                    <a:pt x="687070" y="20320"/>
                  </a:lnTo>
                  <a:lnTo>
                    <a:pt x="704850" y="17780"/>
                  </a:lnTo>
                  <a:lnTo>
                    <a:pt x="722630" y="15240"/>
                  </a:lnTo>
                  <a:lnTo>
                    <a:pt x="730250" y="13970"/>
                  </a:lnTo>
                  <a:lnTo>
                    <a:pt x="730250" y="12700"/>
                  </a:lnTo>
                  <a:lnTo>
                    <a:pt x="708660" y="11430"/>
                  </a:lnTo>
                  <a:lnTo>
                    <a:pt x="697230" y="11430"/>
                  </a:lnTo>
                  <a:lnTo>
                    <a:pt x="683260" y="10160"/>
                  </a:lnTo>
                  <a:lnTo>
                    <a:pt x="669290" y="7620"/>
                  </a:lnTo>
                  <a:lnTo>
                    <a:pt x="652780" y="5080"/>
                  </a:lnTo>
                  <a:lnTo>
                    <a:pt x="635000" y="3810"/>
                  </a:lnTo>
                  <a:lnTo>
                    <a:pt x="613410" y="2540"/>
                  </a:lnTo>
                  <a:lnTo>
                    <a:pt x="570230" y="1270"/>
                  </a:lnTo>
                  <a:lnTo>
                    <a:pt x="435610" y="0"/>
                  </a:lnTo>
                  <a:lnTo>
                    <a:pt x="391160" y="0"/>
                  </a:lnTo>
                  <a:lnTo>
                    <a:pt x="368300" y="1270"/>
                  </a:lnTo>
                  <a:lnTo>
                    <a:pt x="345440" y="3810"/>
                  </a:lnTo>
                  <a:lnTo>
                    <a:pt x="297180" y="8890"/>
                  </a:lnTo>
                  <a:lnTo>
                    <a:pt x="248920" y="15240"/>
                  </a:lnTo>
                  <a:lnTo>
                    <a:pt x="224790" y="19050"/>
                  </a:lnTo>
                  <a:lnTo>
                    <a:pt x="200660" y="24130"/>
                  </a:lnTo>
                  <a:lnTo>
                    <a:pt x="153670" y="35560"/>
                  </a:lnTo>
                  <a:lnTo>
                    <a:pt x="76200" y="52070"/>
                  </a:lnTo>
                  <a:lnTo>
                    <a:pt x="58420" y="55880"/>
                  </a:lnTo>
                  <a:lnTo>
                    <a:pt x="41910" y="59690"/>
                  </a:lnTo>
                  <a:lnTo>
                    <a:pt x="27940" y="63500"/>
                  </a:lnTo>
                  <a:lnTo>
                    <a:pt x="15240" y="66040"/>
                  </a:lnTo>
                  <a:lnTo>
                    <a:pt x="13970" y="68580"/>
                  </a:lnTo>
                  <a:lnTo>
                    <a:pt x="20320" y="71120"/>
                  </a:lnTo>
                  <a:lnTo>
                    <a:pt x="30480" y="71120"/>
                  </a:lnTo>
                  <a:lnTo>
                    <a:pt x="45720" y="71120"/>
                  </a:lnTo>
                  <a:lnTo>
                    <a:pt x="62230" y="69850"/>
                  </a:lnTo>
                  <a:lnTo>
                    <a:pt x="412750" y="27940"/>
                  </a:lnTo>
                  <a:lnTo>
                    <a:pt x="444500" y="25400"/>
                  </a:lnTo>
                  <a:lnTo>
                    <a:pt x="474980" y="24130"/>
                  </a:lnTo>
                  <a:lnTo>
                    <a:pt x="535940" y="22860"/>
                  </a:lnTo>
                  <a:lnTo>
                    <a:pt x="655320" y="21590"/>
                  </a:lnTo>
                  <a:lnTo>
                    <a:pt x="671830" y="22860"/>
                  </a:lnTo>
                  <a:lnTo>
                    <a:pt x="687070" y="24130"/>
                  </a:lnTo>
                  <a:lnTo>
                    <a:pt x="699770" y="26670"/>
                  </a:lnTo>
                  <a:lnTo>
                    <a:pt x="706120" y="29210"/>
                  </a:lnTo>
                  <a:lnTo>
                    <a:pt x="706120" y="33020"/>
                  </a:lnTo>
                  <a:lnTo>
                    <a:pt x="702310" y="35560"/>
                  </a:lnTo>
                  <a:lnTo>
                    <a:pt x="693420" y="38100"/>
                  </a:lnTo>
                  <a:lnTo>
                    <a:pt x="679450" y="39370"/>
                  </a:lnTo>
                  <a:lnTo>
                    <a:pt x="664210" y="40640"/>
                  </a:lnTo>
                  <a:lnTo>
                    <a:pt x="627380" y="41910"/>
                  </a:lnTo>
                  <a:lnTo>
                    <a:pt x="387350" y="41910"/>
                  </a:lnTo>
                  <a:lnTo>
                    <a:pt x="154940" y="41910"/>
                  </a:lnTo>
                  <a:lnTo>
                    <a:pt x="133350" y="43180"/>
                  </a:lnTo>
                  <a:lnTo>
                    <a:pt x="111760" y="45720"/>
                  </a:lnTo>
                  <a:lnTo>
                    <a:pt x="92710" y="48260"/>
                  </a:lnTo>
                  <a:lnTo>
                    <a:pt x="74930" y="50800"/>
                  </a:lnTo>
                  <a:lnTo>
                    <a:pt x="58420" y="53340"/>
                  </a:lnTo>
                  <a:lnTo>
                    <a:pt x="41910" y="57150"/>
                  </a:lnTo>
                  <a:lnTo>
                    <a:pt x="27940" y="59690"/>
                  </a:lnTo>
                  <a:lnTo>
                    <a:pt x="15240" y="63500"/>
                  </a:lnTo>
                  <a:lnTo>
                    <a:pt x="3810" y="67310"/>
                  </a:lnTo>
                  <a:lnTo>
                    <a:pt x="0" y="69850"/>
                  </a:lnTo>
                  <a:lnTo>
                    <a:pt x="2540" y="73660"/>
                  </a:lnTo>
                  <a:lnTo>
                    <a:pt x="8890" y="77470"/>
                  </a:lnTo>
                  <a:lnTo>
                    <a:pt x="16510" y="81280"/>
                  </a:lnTo>
                  <a:lnTo>
                    <a:pt x="25400" y="83820"/>
                  </a:lnTo>
                  <a:lnTo>
                    <a:pt x="34290" y="87630"/>
                  </a:lnTo>
                  <a:lnTo>
                    <a:pt x="48260" y="90170"/>
                  </a:lnTo>
                  <a:lnTo>
                    <a:pt x="63500" y="91440"/>
                  </a:lnTo>
                  <a:lnTo>
                    <a:pt x="81280" y="92710"/>
                  </a:lnTo>
                  <a:lnTo>
                    <a:pt x="119380" y="93980"/>
                  </a:lnTo>
                  <a:lnTo>
                    <a:pt x="254000" y="95250"/>
                  </a:lnTo>
                  <a:lnTo>
                    <a:pt x="278130" y="95250"/>
                  </a:lnTo>
                  <a:lnTo>
                    <a:pt x="302260" y="93980"/>
                  </a:lnTo>
                  <a:lnTo>
                    <a:pt x="327660" y="91440"/>
                  </a:lnTo>
                  <a:lnTo>
                    <a:pt x="351790" y="88900"/>
                  </a:lnTo>
                  <a:lnTo>
                    <a:pt x="374650" y="87630"/>
                  </a:lnTo>
                  <a:lnTo>
                    <a:pt x="397510" y="86360"/>
                  </a:lnTo>
                  <a:lnTo>
                    <a:pt x="419100" y="86360"/>
                  </a:lnTo>
                  <a:lnTo>
                    <a:pt x="441960" y="83820"/>
                  </a:lnTo>
                  <a:lnTo>
                    <a:pt x="462280" y="81280"/>
                  </a:lnTo>
                  <a:lnTo>
                    <a:pt x="483870" y="78740"/>
                  </a:lnTo>
                  <a:lnTo>
                    <a:pt x="502920" y="76200"/>
                  </a:lnTo>
                  <a:lnTo>
                    <a:pt x="520700" y="73660"/>
                  </a:lnTo>
                  <a:lnTo>
                    <a:pt x="537210" y="69850"/>
                  </a:lnTo>
                  <a:lnTo>
                    <a:pt x="551180" y="66040"/>
                  </a:lnTo>
                  <a:lnTo>
                    <a:pt x="563880" y="63500"/>
                  </a:lnTo>
                  <a:lnTo>
                    <a:pt x="576580" y="59690"/>
                  </a:lnTo>
                  <a:lnTo>
                    <a:pt x="579120" y="55880"/>
                  </a:lnTo>
                  <a:lnTo>
                    <a:pt x="577850" y="52070"/>
                  </a:lnTo>
                  <a:lnTo>
                    <a:pt x="571500" y="49530"/>
                  </a:lnTo>
                  <a:lnTo>
                    <a:pt x="561340" y="46990"/>
                  </a:lnTo>
                  <a:lnTo>
                    <a:pt x="548640" y="45720"/>
                  </a:lnTo>
                  <a:lnTo>
                    <a:pt x="534670" y="44450"/>
                  </a:lnTo>
                  <a:lnTo>
                    <a:pt x="518160" y="41910"/>
                  </a:lnTo>
                  <a:lnTo>
                    <a:pt x="481330" y="36830"/>
                  </a:lnTo>
                  <a:lnTo>
                    <a:pt x="461010" y="36830"/>
                  </a:lnTo>
                  <a:lnTo>
                    <a:pt x="440690" y="36830"/>
                  </a:lnTo>
                  <a:lnTo>
                    <a:pt x="379730" y="41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758690" y="342138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263650" y="3327400"/>
            <a:ext cx="2211071" cy="1108711"/>
            <a:chOff x="1263650" y="3327400"/>
            <a:chExt cx="2211071" cy="1108711"/>
          </a:xfrm>
        </p:grpSpPr>
        <p:sp>
          <p:nvSpPr>
            <p:cNvPr id="61" name="Freeform 60"/>
            <p:cNvSpPr/>
            <p:nvPr/>
          </p:nvSpPr>
          <p:spPr>
            <a:xfrm>
              <a:off x="1289050" y="3401060"/>
              <a:ext cx="38101" cy="368301"/>
            </a:xfrm>
            <a:custGeom>
              <a:avLst/>
              <a:gdLst/>
              <a:ahLst/>
              <a:cxnLst/>
              <a:rect l="0" t="0" r="0" b="0"/>
              <a:pathLst>
                <a:path w="38101" h="368301">
                  <a:moveTo>
                    <a:pt x="38100" y="0"/>
                  </a:moveTo>
                  <a:lnTo>
                    <a:pt x="31750" y="16510"/>
                  </a:lnTo>
                  <a:lnTo>
                    <a:pt x="22860" y="40640"/>
                  </a:lnTo>
                  <a:lnTo>
                    <a:pt x="17780" y="54610"/>
                  </a:lnTo>
                  <a:lnTo>
                    <a:pt x="13970" y="71120"/>
                  </a:lnTo>
                  <a:lnTo>
                    <a:pt x="11430" y="90170"/>
                  </a:lnTo>
                  <a:lnTo>
                    <a:pt x="8890" y="109220"/>
                  </a:lnTo>
                  <a:lnTo>
                    <a:pt x="7620" y="127000"/>
                  </a:lnTo>
                  <a:lnTo>
                    <a:pt x="3810" y="146050"/>
                  </a:lnTo>
                  <a:lnTo>
                    <a:pt x="1270" y="163830"/>
                  </a:lnTo>
                  <a:lnTo>
                    <a:pt x="0" y="182880"/>
                  </a:lnTo>
                  <a:lnTo>
                    <a:pt x="1270" y="201930"/>
                  </a:lnTo>
                  <a:lnTo>
                    <a:pt x="2540" y="222250"/>
                  </a:lnTo>
                  <a:lnTo>
                    <a:pt x="3810" y="240030"/>
                  </a:lnTo>
                  <a:lnTo>
                    <a:pt x="5080" y="273050"/>
                  </a:lnTo>
                  <a:lnTo>
                    <a:pt x="6350" y="287020"/>
                  </a:lnTo>
                  <a:lnTo>
                    <a:pt x="8890" y="299720"/>
                  </a:lnTo>
                  <a:lnTo>
                    <a:pt x="11430" y="312420"/>
                  </a:lnTo>
                  <a:lnTo>
                    <a:pt x="13970" y="323850"/>
                  </a:lnTo>
                  <a:lnTo>
                    <a:pt x="17780" y="335280"/>
                  </a:lnTo>
                  <a:lnTo>
                    <a:pt x="2667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263650" y="3366770"/>
              <a:ext cx="274321" cy="422911"/>
            </a:xfrm>
            <a:custGeom>
              <a:avLst/>
              <a:gdLst/>
              <a:ahLst/>
              <a:cxnLst/>
              <a:rect l="0" t="0" r="0" b="0"/>
              <a:pathLst>
                <a:path w="274321" h="422911">
                  <a:moveTo>
                    <a:pt x="0" y="118110"/>
                  </a:moveTo>
                  <a:lnTo>
                    <a:pt x="5080" y="101600"/>
                  </a:lnTo>
                  <a:lnTo>
                    <a:pt x="10160" y="93980"/>
                  </a:lnTo>
                  <a:lnTo>
                    <a:pt x="17780" y="86360"/>
                  </a:lnTo>
                  <a:lnTo>
                    <a:pt x="25400" y="80010"/>
                  </a:lnTo>
                  <a:lnTo>
                    <a:pt x="34290" y="72390"/>
                  </a:lnTo>
                  <a:lnTo>
                    <a:pt x="44450" y="66040"/>
                  </a:lnTo>
                  <a:lnTo>
                    <a:pt x="53340" y="58420"/>
                  </a:lnTo>
                  <a:lnTo>
                    <a:pt x="64770" y="52070"/>
                  </a:lnTo>
                  <a:lnTo>
                    <a:pt x="77470" y="44450"/>
                  </a:lnTo>
                  <a:lnTo>
                    <a:pt x="102870" y="30480"/>
                  </a:lnTo>
                  <a:lnTo>
                    <a:pt x="130810" y="16510"/>
                  </a:lnTo>
                  <a:lnTo>
                    <a:pt x="144780" y="10160"/>
                  </a:lnTo>
                  <a:lnTo>
                    <a:pt x="157480" y="5080"/>
                  </a:lnTo>
                  <a:lnTo>
                    <a:pt x="171450" y="1270"/>
                  </a:lnTo>
                  <a:lnTo>
                    <a:pt x="186690" y="0"/>
                  </a:lnTo>
                  <a:lnTo>
                    <a:pt x="203200" y="2540"/>
                  </a:lnTo>
                  <a:lnTo>
                    <a:pt x="219710" y="5080"/>
                  </a:lnTo>
                  <a:lnTo>
                    <a:pt x="231140" y="13970"/>
                  </a:lnTo>
                  <a:lnTo>
                    <a:pt x="241300" y="25400"/>
                  </a:lnTo>
                  <a:lnTo>
                    <a:pt x="247650" y="38100"/>
                  </a:lnTo>
                  <a:lnTo>
                    <a:pt x="251460" y="52070"/>
                  </a:lnTo>
                  <a:lnTo>
                    <a:pt x="250190" y="66040"/>
                  </a:lnTo>
                  <a:lnTo>
                    <a:pt x="247650" y="80010"/>
                  </a:lnTo>
                  <a:lnTo>
                    <a:pt x="243840" y="93980"/>
                  </a:lnTo>
                  <a:lnTo>
                    <a:pt x="238760" y="107950"/>
                  </a:lnTo>
                  <a:lnTo>
                    <a:pt x="232410" y="121920"/>
                  </a:lnTo>
                  <a:lnTo>
                    <a:pt x="224790" y="134620"/>
                  </a:lnTo>
                  <a:lnTo>
                    <a:pt x="217170" y="146050"/>
                  </a:lnTo>
                  <a:lnTo>
                    <a:pt x="207010" y="158750"/>
                  </a:lnTo>
                  <a:lnTo>
                    <a:pt x="198120" y="168910"/>
                  </a:lnTo>
                  <a:lnTo>
                    <a:pt x="187960" y="180340"/>
                  </a:lnTo>
                  <a:lnTo>
                    <a:pt x="177800" y="191770"/>
                  </a:lnTo>
                  <a:lnTo>
                    <a:pt x="166370" y="200660"/>
                  </a:lnTo>
                  <a:lnTo>
                    <a:pt x="153670" y="209550"/>
                  </a:lnTo>
                  <a:lnTo>
                    <a:pt x="140970" y="217170"/>
                  </a:lnTo>
                  <a:lnTo>
                    <a:pt x="129540" y="224790"/>
                  </a:lnTo>
                  <a:lnTo>
                    <a:pt x="118110" y="229870"/>
                  </a:lnTo>
                  <a:lnTo>
                    <a:pt x="106680" y="234950"/>
                  </a:lnTo>
                  <a:lnTo>
                    <a:pt x="105410" y="234950"/>
                  </a:lnTo>
                  <a:lnTo>
                    <a:pt x="109220" y="231140"/>
                  </a:lnTo>
                  <a:lnTo>
                    <a:pt x="118110" y="224790"/>
                  </a:lnTo>
                  <a:lnTo>
                    <a:pt x="129540" y="219710"/>
                  </a:lnTo>
                  <a:lnTo>
                    <a:pt x="140970" y="214630"/>
                  </a:lnTo>
                  <a:lnTo>
                    <a:pt x="153670" y="210820"/>
                  </a:lnTo>
                  <a:lnTo>
                    <a:pt x="166370" y="208280"/>
                  </a:lnTo>
                  <a:lnTo>
                    <a:pt x="180340" y="205740"/>
                  </a:lnTo>
                  <a:lnTo>
                    <a:pt x="193040" y="204470"/>
                  </a:lnTo>
                  <a:lnTo>
                    <a:pt x="208280" y="205740"/>
                  </a:lnTo>
                  <a:lnTo>
                    <a:pt x="224790" y="207010"/>
                  </a:lnTo>
                  <a:lnTo>
                    <a:pt x="241300" y="208280"/>
                  </a:lnTo>
                  <a:lnTo>
                    <a:pt x="252730" y="213360"/>
                  </a:lnTo>
                  <a:lnTo>
                    <a:pt x="261620" y="220980"/>
                  </a:lnTo>
                  <a:lnTo>
                    <a:pt x="269240" y="228600"/>
                  </a:lnTo>
                  <a:lnTo>
                    <a:pt x="273050" y="237490"/>
                  </a:lnTo>
                  <a:lnTo>
                    <a:pt x="274320" y="246380"/>
                  </a:lnTo>
                  <a:lnTo>
                    <a:pt x="274320" y="256540"/>
                  </a:lnTo>
                  <a:lnTo>
                    <a:pt x="271780" y="267970"/>
                  </a:lnTo>
                  <a:lnTo>
                    <a:pt x="267970" y="279400"/>
                  </a:lnTo>
                  <a:lnTo>
                    <a:pt x="262890" y="292100"/>
                  </a:lnTo>
                  <a:lnTo>
                    <a:pt x="255270" y="304800"/>
                  </a:lnTo>
                  <a:lnTo>
                    <a:pt x="247650" y="316230"/>
                  </a:lnTo>
                  <a:lnTo>
                    <a:pt x="238760" y="327660"/>
                  </a:lnTo>
                  <a:lnTo>
                    <a:pt x="228600" y="337820"/>
                  </a:lnTo>
                  <a:lnTo>
                    <a:pt x="219710" y="349250"/>
                  </a:lnTo>
                  <a:lnTo>
                    <a:pt x="209550" y="359410"/>
                  </a:lnTo>
                  <a:lnTo>
                    <a:pt x="198120" y="370840"/>
                  </a:lnTo>
                  <a:lnTo>
                    <a:pt x="185420" y="381000"/>
                  </a:lnTo>
                  <a:lnTo>
                    <a:pt x="172720" y="391160"/>
                  </a:lnTo>
                  <a:lnTo>
                    <a:pt x="160020" y="400050"/>
                  </a:lnTo>
                  <a:lnTo>
                    <a:pt x="146050" y="406400"/>
                  </a:lnTo>
                  <a:lnTo>
                    <a:pt x="73660" y="422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563370" y="3498850"/>
              <a:ext cx="490221" cy="241301"/>
            </a:xfrm>
            <a:custGeom>
              <a:avLst/>
              <a:gdLst/>
              <a:ahLst/>
              <a:cxnLst/>
              <a:rect l="0" t="0" r="0" b="0"/>
              <a:pathLst>
                <a:path w="490221" h="241301">
                  <a:moveTo>
                    <a:pt x="36830" y="113030"/>
                  </a:moveTo>
                  <a:lnTo>
                    <a:pt x="31750" y="134620"/>
                  </a:lnTo>
                  <a:lnTo>
                    <a:pt x="25400" y="161290"/>
                  </a:lnTo>
                  <a:lnTo>
                    <a:pt x="22860" y="176530"/>
                  </a:lnTo>
                  <a:lnTo>
                    <a:pt x="19050" y="190500"/>
                  </a:lnTo>
                  <a:lnTo>
                    <a:pt x="15240" y="203200"/>
                  </a:lnTo>
                  <a:lnTo>
                    <a:pt x="12700" y="214630"/>
                  </a:lnTo>
                  <a:lnTo>
                    <a:pt x="10160" y="218440"/>
                  </a:lnTo>
                  <a:lnTo>
                    <a:pt x="8890" y="215900"/>
                  </a:lnTo>
                  <a:lnTo>
                    <a:pt x="7620" y="209550"/>
                  </a:lnTo>
                  <a:lnTo>
                    <a:pt x="5080" y="201930"/>
                  </a:lnTo>
                  <a:lnTo>
                    <a:pt x="2540" y="193040"/>
                  </a:lnTo>
                  <a:lnTo>
                    <a:pt x="0" y="184150"/>
                  </a:lnTo>
                  <a:lnTo>
                    <a:pt x="0" y="173990"/>
                  </a:lnTo>
                  <a:lnTo>
                    <a:pt x="0" y="163830"/>
                  </a:lnTo>
                  <a:lnTo>
                    <a:pt x="2540" y="153670"/>
                  </a:lnTo>
                  <a:lnTo>
                    <a:pt x="3810" y="143510"/>
                  </a:lnTo>
                  <a:lnTo>
                    <a:pt x="7620" y="133350"/>
                  </a:lnTo>
                  <a:lnTo>
                    <a:pt x="10160" y="123190"/>
                  </a:lnTo>
                  <a:lnTo>
                    <a:pt x="13970" y="110490"/>
                  </a:lnTo>
                  <a:lnTo>
                    <a:pt x="19050" y="99060"/>
                  </a:lnTo>
                  <a:lnTo>
                    <a:pt x="25400" y="85090"/>
                  </a:lnTo>
                  <a:lnTo>
                    <a:pt x="34290" y="78740"/>
                  </a:lnTo>
                  <a:lnTo>
                    <a:pt x="44450" y="74930"/>
                  </a:lnTo>
                  <a:lnTo>
                    <a:pt x="55880" y="73660"/>
                  </a:lnTo>
                  <a:lnTo>
                    <a:pt x="67310" y="73660"/>
                  </a:lnTo>
                  <a:lnTo>
                    <a:pt x="78740" y="74930"/>
                  </a:lnTo>
                  <a:lnTo>
                    <a:pt x="88900" y="76200"/>
                  </a:lnTo>
                  <a:lnTo>
                    <a:pt x="100330" y="80010"/>
                  </a:lnTo>
                  <a:lnTo>
                    <a:pt x="110490" y="85090"/>
                  </a:lnTo>
                  <a:lnTo>
                    <a:pt x="120650" y="90170"/>
                  </a:lnTo>
                  <a:lnTo>
                    <a:pt x="132080" y="95250"/>
                  </a:lnTo>
                  <a:lnTo>
                    <a:pt x="142240" y="100330"/>
                  </a:lnTo>
                  <a:lnTo>
                    <a:pt x="152400" y="104140"/>
                  </a:lnTo>
                  <a:lnTo>
                    <a:pt x="165100" y="106680"/>
                  </a:lnTo>
                  <a:lnTo>
                    <a:pt x="180340" y="109220"/>
                  </a:lnTo>
                  <a:lnTo>
                    <a:pt x="195580" y="110490"/>
                  </a:lnTo>
                  <a:lnTo>
                    <a:pt x="210820" y="109220"/>
                  </a:lnTo>
                  <a:lnTo>
                    <a:pt x="224790" y="107950"/>
                  </a:lnTo>
                  <a:lnTo>
                    <a:pt x="240030" y="106680"/>
                  </a:lnTo>
                  <a:lnTo>
                    <a:pt x="250190" y="101600"/>
                  </a:lnTo>
                  <a:lnTo>
                    <a:pt x="259080" y="93980"/>
                  </a:lnTo>
                  <a:lnTo>
                    <a:pt x="265430" y="86360"/>
                  </a:lnTo>
                  <a:lnTo>
                    <a:pt x="267970" y="77470"/>
                  </a:lnTo>
                  <a:lnTo>
                    <a:pt x="266700" y="68580"/>
                  </a:lnTo>
                  <a:lnTo>
                    <a:pt x="264160" y="58420"/>
                  </a:lnTo>
                  <a:lnTo>
                    <a:pt x="259080" y="49530"/>
                  </a:lnTo>
                  <a:lnTo>
                    <a:pt x="254000" y="40640"/>
                  </a:lnTo>
                  <a:lnTo>
                    <a:pt x="248920" y="33020"/>
                  </a:lnTo>
                  <a:lnTo>
                    <a:pt x="238760" y="26670"/>
                  </a:lnTo>
                  <a:lnTo>
                    <a:pt x="226060" y="21590"/>
                  </a:lnTo>
                  <a:lnTo>
                    <a:pt x="212090" y="16510"/>
                  </a:lnTo>
                  <a:lnTo>
                    <a:pt x="196850" y="16510"/>
                  </a:lnTo>
                  <a:lnTo>
                    <a:pt x="181610" y="20320"/>
                  </a:lnTo>
                  <a:lnTo>
                    <a:pt x="165100" y="26670"/>
                  </a:lnTo>
                  <a:lnTo>
                    <a:pt x="151130" y="33020"/>
                  </a:lnTo>
                  <a:lnTo>
                    <a:pt x="139700" y="39370"/>
                  </a:lnTo>
                  <a:lnTo>
                    <a:pt x="130810" y="45720"/>
                  </a:lnTo>
                  <a:lnTo>
                    <a:pt x="123190" y="55880"/>
                  </a:lnTo>
                  <a:lnTo>
                    <a:pt x="116840" y="66040"/>
                  </a:lnTo>
                  <a:lnTo>
                    <a:pt x="110490" y="78740"/>
                  </a:lnTo>
                  <a:lnTo>
                    <a:pt x="106680" y="90170"/>
                  </a:lnTo>
                  <a:lnTo>
                    <a:pt x="105410" y="104140"/>
                  </a:lnTo>
                  <a:lnTo>
                    <a:pt x="102870" y="116840"/>
                  </a:lnTo>
                  <a:lnTo>
                    <a:pt x="102870" y="130810"/>
                  </a:lnTo>
                  <a:lnTo>
                    <a:pt x="101600" y="144780"/>
                  </a:lnTo>
                  <a:lnTo>
                    <a:pt x="101600" y="158750"/>
                  </a:lnTo>
                  <a:lnTo>
                    <a:pt x="102870" y="171450"/>
                  </a:lnTo>
                  <a:lnTo>
                    <a:pt x="106680" y="182880"/>
                  </a:lnTo>
                  <a:lnTo>
                    <a:pt x="111760" y="194310"/>
                  </a:lnTo>
                  <a:lnTo>
                    <a:pt x="116840" y="204470"/>
                  </a:lnTo>
                  <a:lnTo>
                    <a:pt x="123190" y="213360"/>
                  </a:lnTo>
                  <a:lnTo>
                    <a:pt x="129540" y="222250"/>
                  </a:lnTo>
                  <a:lnTo>
                    <a:pt x="138430" y="228600"/>
                  </a:lnTo>
                  <a:lnTo>
                    <a:pt x="148590" y="234950"/>
                  </a:lnTo>
                  <a:lnTo>
                    <a:pt x="161290" y="240030"/>
                  </a:lnTo>
                  <a:lnTo>
                    <a:pt x="176530" y="241300"/>
                  </a:lnTo>
                  <a:lnTo>
                    <a:pt x="195580" y="241300"/>
                  </a:lnTo>
                  <a:lnTo>
                    <a:pt x="215900" y="241300"/>
                  </a:lnTo>
                  <a:lnTo>
                    <a:pt x="233680" y="237490"/>
                  </a:lnTo>
                  <a:lnTo>
                    <a:pt x="248920" y="233680"/>
                  </a:lnTo>
                  <a:lnTo>
                    <a:pt x="262890" y="228600"/>
                  </a:lnTo>
                  <a:lnTo>
                    <a:pt x="276860" y="220980"/>
                  </a:lnTo>
                  <a:lnTo>
                    <a:pt x="289560" y="213360"/>
                  </a:lnTo>
                  <a:lnTo>
                    <a:pt x="303530" y="204470"/>
                  </a:lnTo>
                  <a:lnTo>
                    <a:pt x="317500" y="193040"/>
                  </a:lnTo>
                  <a:lnTo>
                    <a:pt x="331470" y="181610"/>
                  </a:lnTo>
                  <a:lnTo>
                    <a:pt x="345440" y="168910"/>
                  </a:lnTo>
                  <a:lnTo>
                    <a:pt x="358140" y="156210"/>
                  </a:lnTo>
                  <a:lnTo>
                    <a:pt x="370840" y="142240"/>
                  </a:lnTo>
                  <a:lnTo>
                    <a:pt x="382270" y="129540"/>
                  </a:lnTo>
                  <a:lnTo>
                    <a:pt x="392430" y="115570"/>
                  </a:lnTo>
                  <a:lnTo>
                    <a:pt x="401320" y="101600"/>
                  </a:lnTo>
                  <a:lnTo>
                    <a:pt x="410210" y="87630"/>
                  </a:lnTo>
                  <a:lnTo>
                    <a:pt x="416560" y="74930"/>
                  </a:lnTo>
                  <a:lnTo>
                    <a:pt x="421640" y="62230"/>
                  </a:lnTo>
                  <a:lnTo>
                    <a:pt x="426720" y="50800"/>
                  </a:lnTo>
                  <a:lnTo>
                    <a:pt x="427990" y="39370"/>
                  </a:lnTo>
                  <a:lnTo>
                    <a:pt x="426720" y="25400"/>
                  </a:lnTo>
                  <a:lnTo>
                    <a:pt x="422910" y="12700"/>
                  </a:lnTo>
                  <a:lnTo>
                    <a:pt x="416560" y="5080"/>
                  </a:lnTo>
                  <a:lnTo>
                    <a:pt x="410210" y="1270"/>
                  </a:lnTo>
                  <a:lnTo>
                    <a:pt x="401320" y="0"/>
                  </a:lnTo>
                  <a:lnTo>
                    <a:pt x="389890" y="2540"/>
                  </a:lnTo>
                  <a:lnTo>
                    <a:pt x="375920" y="7620"/>
                  </a:lnTo>
                  <a:lnTo>
                    <a:pt x="361950" y="13970"/>
                  </a:lnTo>
                  <a:lnTo>
                    <a:pt x="349250" y="22860"/>
                  </a:lnTo>
                  <a:lnTo>
                    <a:pt x="339090" y="31750"/>
                  </a:lnTo>
                  <a:lnTo>
                    <a:pt x="328930" y="40640"/>
                  </a:lnTo>
                  <a:lnTo>
                    <a:pt x="321310" y="50800"/>
                  </a:lnTo>
                  <a:lnTo>
                    <a:pt x="312420" y="60960"/>
                  </a:lnTo>
                  <a:lnTo>
                    <a:pt x="304800" y="71120"/>
                  </a:lnTo>
                  <a:lnTo>
                    <a:pt x="298450" y="82550"/>
                  </a:lnTo>
                  <a:lnTo>
                    <a:pt x="293370" y="95250"/>
                  </a:lnTo>
                  <a:lnTo>
                    <a:pt x="288290" y="107950"/>
                  </a:lnTo>
                  <a:lnTo>
                    <a:pt x="288290" y="123190"/>
                  </a:lnTo>
                  <a:lnTo>
                    <a:pt x="289560" y="140970"/>
                  </a:lnTo>
                  <a:lnTo>
                    <a:pt x="293370" y="158750"/>
                  </a:lnTo>
                  <a:lnTo>
                    <a:pt x="297180" y="173990"/>
                  </a:lnTo>
                  <a:lnTo>
                    <a:pt x="303530" y="186690"/>
                  </a:lnTo>
                  <a:lnTo>
                    <a:pt x="309880" y="196850"/>
                  </a:lnTo>
                  <a:lnTo>
                    <a:pt x="320040" y="205740"/>
                  </a:lnTo>
                  <a:lnTo>
                    <a:pt x="334010" y="214630"/>
                  </a:lnTo>
                  <a:lnTo>
                    <a:pt x="351790" y="222250"/>
                  </a:lnTo>
                  <a:lnTo>
                    <a:pt x="369570" y="227330"/>
                  </a:lnTo>
                  <a:lnTo>
                    <a:pt x="388620" y="228600"/>
                  </a:lnTo>
                  <a:lnTo>
                    <a:pt x="407670" y="228600"/>
                  </a:lnTo>
                  <a:lnTo>
                    <a:pt x="425450" y="226060"/>
                  </a:lnTo>
                  <a:lnTo>
                    <a:pt x="441960" y="222250"/>
                  </a:lnTo>
                  <a:lnTo>
                    <a:pt x="490220" y="2070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005330" y="3389630"/>
              <a:ext cx="167641" cy="360681"/>
            </a:xfrm>
            <a:custGeom>
              <a:avLst/>
              <a:gdLst/>
              <a:ahLst/>
              <a:cxnLst/>
              <a:rect l="0" t="0" r="0" b="0"/>
              <a:pathLst>
                <a:path w="167641" h="360681">
                  <a:moveTo>
                    <a:pt x="152400" y="0"/>
                  </a:moveTo>
                  <a:lnTo>
                    <a:pt x="147320" y="22860"/>
                  </a:lnTo>
                  <a:lnTo>
                    <a:pt x="146050" y="34290"/>
                  </a:lnTo>
                  <a:lnTo>
                    <a:pt x="144780" y="46990"/>
                  </a:lnTo>
                  <a:lnTo>
                    <a:pt x="143510" y="59690"/>
                  </a:lnTo>
                  <a:lnTo>
                    <a:pt x="144780" y="72390"/>
                  </a:lnTo>
                  <a:lnTo>
                    <a:pt x="146050" y="86360"/>
                  </a:lnTo>
                  <a:lnTo>
                    <a:pt x="148590" y="99060"/>
                  </a:lnTo>
                  <a:lnTo>
                    <a:pt x="149860" y="113030"/>
                  </a:lnTo>
                  <a:lnTo>
                    <a:pt x="151130" y="127000"/>
                  </a:lnTo>
                  <a:lnTo>
                    <a:pt x="151130" y="140970"/>
                  </a:lnTo>
                  <a:lnTo>
                    <a:pt x="152400" y="172720"/>
                  </a:lnTo>
                  <a:lnTo>
                    <a:pt x="152400" y="189230"/>
                  </a:lnTo>
                  <a:lnTo>
                    <a:pt x="153670" y="203200"/>
                  </a:lnTo>
                  <a:lnTo>
                    <a:pt x="156210" y="215900"/>
                  </a:lnTo>
                  <a:lnTo>
                    <a:pt x="167640" y="274320"/>
                  </a:lnTo>
                  <a:lnTo>
                    <a:pt x="166370" y="280670"/>
                  </a:lnTo>
                  <a:lnTo>
                    <a:pt x="161290" y="281940"/>
                  </a:lnTo>
                  <a:lnTo>
                    <a:pt x="154940" y="279400"/>
                  </a:lnTo>
                  <a:lnTo>
                    <a:pt x="148590" y="275590"/>
                  </a:lnTo>
                  <a:lnTo>
                    <a:pt x="142240" y="270510"/>
                  </a:lnTo>
                  <a:lnTo>
                    <a:pt x="134620" y="264160"/>
                  </a:lnTo>
                  <a:lnTo>
                    <a:pt x="128270" y="259080"/>
                  </a:lnTo>
                  <a:lnTo>
                    <a:pt x="114300" y="245110"/>
                  </a:lnTo>
                  <a:lnTo>
                    <a:pt x="105410" y="240030"/>
                  </a:lnTo>
                  <a:lnTo>
                    <a:pt x="93980" y="234950"/>
                  </a:lnTo>
                  <a:lnTo>
                    <a:pt x="82550" y="231140"/>
                  </a:lnTo>
                  <a:lnTo>
                    <a:pt x="69850" y="231140"/>
                  </a:lnTo>
                  <a:lnTo>
                    <a:pt x="55880" y="234950"/>
                  </a:lnTo>
                  <a:lnTo>
                    <a:pt x="43180" y="241300"/>
                  </a:lnTo>
                  <a:lnTo>
                    <a:pt x="31750" y="247650"/>
                  </a:lnTo>
                  <a:lnTo>
                    <a:pt x="21590" y="254000"/>
                  </a:lnTo>
                  <a:lnTo>
                    <a:pt x="12700" y="260350"/>
                  </a:lnTo>
                  <a:lnTo>
                    <a:pt x="6350" y="270510"/>
                  </a:lnTo>
                  <a:lnTo>
                    <a:pt x="2540" y="284480"/>
                  </a:lnTo>
                  <a:lnTo>
                    <a:pt x="0" y="298450"/>
                  </a:lnTo>
                  <a:lnTo>
                    <a:pt x="1270" y="311150"/>
                  </a:lnTo>
                  <a:lnTo>
                    <a:pt x="3810" y="323850"/>
                  </a:lnTo>
                  <a:lnTo>
                    <a:pt x="7620" y="335280"/>
                  </a:lnTo>
                  <a:lnTo>
                    <a:pt x="15240" y="344170"/>
                  </a:lnTo>
                  <a:lnTo>
                    <a:pt x="25400" y="351790"/>
                  </a:lnTo>
                  <a:lnTo>
                    <a:pt x="35560" y="356870"/>
                  </a:lnTo>
                  <a:lnTo>
                    <a:pt x="46990" y="359410"/>
                  </a:lnTo>
                  <a:lnTo>
                    <a:pt x="57150" y="360680"/>
                  </a:lnTo>
                  <a:lnTo>
                    <a:pt x="68580" y="359410"/>
                  </a:lnTo>
                  <a:lnTo>
                    <a:pt x="78740" y="358140"/>
                  </a:lnTo>
                  <a:lnTo>
                    <a:pt x="90170" y="355600"/>
                  </a:lnTo>
                  <a:lnTo>
                    <a:pt x="100330" y="353060"/>
                  </a:lnTo>
                  <a:lnTo>
                    <a:pt x="109220" y="349250"/>
                  </a:lnTo>
                  <a:lnTo>
                    <a:pt x="118110" y="344170"/>
                  </a:lnTo>
                  <a:lnTo>
                    <a:pt x="142240" y="326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252980" y="3453130"/>
              <a:ext cx="41911" cy="63501"/>
            </a:xfrm>
            <a:custGeom>
              <a:avLst/>
              <a:gdLst/>
              <a:ahLst/>
              <a:cxnLst/>
              <a:rect l="0" t="0" r="0" b="0"/>
              <a:pathLst>
                <a:path w="41911" h="63501">
                  <a:moveTo>
                    <a:pt x="41910" y="0"/>
                  </a:moveTo>
                  <a:lnTo>
                    <a:pt x="25400" y="11430"/>
                  </a:lnTo>
                  <a:lnTo>
                    <a:pt x="19050" y="17780"/>
                  </a:lnTo>
                  <a:lnTo>
                    <a:pt x="13970" y="26670"/>
                  </a:lnTo>
                  <a:lnTo>
                    <a:pt x="0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326640" y="3526790"/>
              <a:ext cx="135891" cy="207011"/>
            </a:xfrm>
            <a:custGeom>
              <a:avLst/>
              <a:gdLst/>
              <a:ahLst/>
              <a:cxnLst/>
              <a:rect l="0" t="0" r="0" b="0"/>
              <a:pathLst>
                <a:path w="135891" h="207011">
                  <a:moveTo>
                    <a:pt x="115570" y="0"/>
                  </a:moveTo>
                  <a:lnTo>
                    <a:pt x="93980" y="0"/>
                  </a:lnTo>
                  <a:lnTo>
                    <a:pt x="82550" y="1270"/>
                  </a:lnTo>
                  <a:lnTo>
                    <a:pt x="69850" y="3810"/>
                  </a:lnTo>
                  <a:lnTo>
                    <a:pt x="57150" y="6350"/>
                  </a:lnTo>
                  <a:lnTo>
                    <a:pt x="46990" y="10160"/>
                  </a:lnTo>
                  <a:lnTo>
                    <a:pt x="36830" y="15240"/>
                  </a:lnTo>
                  <a:lnTo>
                    <a:pt x="27940" y="20320"/>
                  </a:lnTo>
                  <a:lnTo>
                    <a:pt x="20320" y="27940"/>
                  </a:lnTo>
                  <a:lnTo>
                    <a:pt x="12700" y="35560"/>
                  </a:lnTo>
                  <a:lnTo>
                    <a:pt x="5080" y="45720"/>
                  </a:lnTo>
                  <a:lnTo>
                    <a:pt x="1270" y="54610"/>
                  </a:lnTo>
                  <a:lnTo>
                    <a:pt x="0" y="64770"/>
                  </a:lnTo>
                  <a:lnTo>
                    <a:pt x="0" y="74930"/>
                  </a:lnTo>
                  <a:lnTo>
                    <a:pt x="5080" y="82550"/>
                  </a:lnTo>
                  <a:lnTo>
                    <a:pt x="12700" y="88900"/>
                  </a:lnTo>
                  <a:lnTo>
                    <a:pt x="22860" y="95250"/>
                  </a:lnTo>
                  <a:lnTo>
                    <a:pt x="34290" y="99060"/>
                  </a:lnTo>
                  <a:lnTo>
                    <a:pt x="45720" y="104140"/>
                  </a:lnTo>
                  <a:lnTo>
                    <a:pt x="125730" y="129540"/>
                  </a:lnTo>
                  <a:lnTo>
                    <a:pt x="132080" y="135890"/>
                  </a:lnTo>
                  <a:lnTo>
                    <a:pt x="134620" y="143510"/>
                  </a:lnTo>
                  <a:lnTo>
                    <a:pt x="135890" y="152400"/>
                  </a:lnTo>
                  <a:lnTo>
                    <a:pt x="132080" y="161290"/>
                  </a:lnTo>
                  <a:lnTo>
                    <a:pt x="127000" y="170180"/>
                  </a:lnTo>
                  <a:lnTo>
                    <a:pt x="119380" y="180340"/>
                  </a:lnTo>
                  <a:lnTo>
                    <a:pt x="111760" y="187960"/>
                  </a:lnTo>
                  <a:lnTo>
                    <a:pt x="102870" y="194310"/>
                  </a:lnTo>
                  <a:lnTo>
                    <a:pt x="92710" y="199390"/>
                  </a:lnTo>
                  <a:lnTo>
                    <a:pt x="81280" y="203200"/>
                  </a:lnTo>
                  <a:lnTo>
                    <a:pt x="69850" y="205740"/>
                  </a:lnTo>
                  <a:lnTo>
                    <a:pt x="57150" y="207010"/>
                  </a:lnTo>
                  <a:lnTo>
                    <a:pt x="45720" y="205740"/>
                  </a:lnTo>
                  <a:lnTo>
                    <a:pt x="36830" y="203200"/>
                  </a:lnTo>
                  <a:lnTo>
                    <a:pt x="10160" y="189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636520" y="3369310"/>
              <a:ext cx="26671" cy="316231"/>
            </a:xfrm>
            <a:custGeom>
              <a:avLst/>
              <a:gdLst/>
              <a:ahLst/>
              <a:cxnLst/>
              <a:rect l="0" t="0" r="0" b="0"/>
              <a:pathLst>
                <a:path w="26671" h="316231">
                  <a:moveTo>
                    <a:pt x="26670" y="0"/>
                  </a:moveTo>
                  <a:lnTo>
                    <a:pt x="21590" y="39370"/>
                  </a:lnTo>
                  <a:lnTo>
                    <a:pt x="19050" y="54610"/>
                  </a:lnTo>
                  <a:lnTo>
                    <a:pt x="15240" y="71120"/>
                  </a:lnTo>
                  <a:lnTo>
                    <a:pt x="12700" y="85090"/>
                  </a:lnTo>
                  <a:lnTo>
                    <a:pt x="10160" y="101600"/>
                  </a:lnTo>
                  <a:lnTo>
                    <a:pt x="8890" y="118110"/>
                  </a:lnTo>
                  <a:lnTo>
                    <a:pt x="7620" y="134620"/>
                  </a:lnTo>
                  <a:lnTo>
                    <a:pt x="6350" y="166370"/>
                  </a:lnTo>
                  <a:lnTo>
                    <a:pt x="6350" y="180340"/>
                  </a:lnTo>
                  <a:lnTo>
                    <a:pt x="5080" y="195580"/>
                  </a:lnTo>
                  <a:lnTo>
                    <a:pt x="3810" y="209550"/>
                  </a:lnTo>
                  <a:lnTo>
                    <a:pt x="1270" y="223520"/>
                  </a:lnTo>
                  <a:lnTo>
                    <a:pt x="0" y="238760"/>
                  </a:lnTo>
                  <a:lnTo>
                    <a:pt x="1270" y="255270"/>
                  </a:lnTo>
                  <a:lnTo>
                    <a:pt x="16510" y="316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790190" y="3379470"/>
              <a:ext cx="10161" cy="294641"/>
            </a:xfrm>
            <a:custGeom>
              <a:avLst/>
              <a:gdLst/>
              <a:ahLst/>
              <a:cxnLst/>
              <a:rect l="0" t="0" r="0" b="0"/>
              <a:pathLst>
                <a:path w="10161" h="294641">
                  <a:moveTo>
                    <a:pt x="10160" y="0"/>
                  </a:moveTo>
                  <a:lnTo>
                    <a:pt x="5080" y="22860"/>
                  </a:lnTo>
                  <a:lnTo>
                    <a:pt x="2540" y="36830"/>
                  </a:lnTo>
                  <a:lnTo>
                    <a:pt x="2540" y="55880"/>
                  </a:lnTo>
                  <a:lnTo>
                    <a:pt x="1270" y="93980"/>
                  </a:lnTo>
                  <a:lnTo>
                    <a:pt x="0" y="156210"/>
                  </a:lnTo>
                  <a:lnTo>
                    <a:pt x="0" y="294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611120" y="3492500"/>
              <a:ext cx="309881" cy="149861"/>
            </a:xfrm>
            <a:custGeom>
              <a:avLst/>
              <a:gdLst/>
              <a:ahLst/>
              <a:cxnLst/>
              <a:rect l="0" t="0" r="0" b="0"/>
              <a:pathLst>
                <a:path w="309881" h="149861">
                  <a:moveTo>
                    <a:pt x="0" y="34290"/>
                  </a:moveTo>
                  <a:lnTo>
                    <a:pt x="11430" y="45720"/>
                  </a:lnTo>
                  <a:lnTo>
                    <a:pt x="21590" y="50800"/>
                  </a:lnTo>
                  <a:lnTo>
                    <a:pt x="35560" y="54610"/>
                  </a:lnTo>
                  <a:lnTo>
                    <a:pt x="52070" y="58420"/>
                  </a:lnTo>
                  <a:lnTo>
                    <a:pt x="66040" y="59690"/>
                  </a:lnTo>
                  <a:lnTo>
                    <a:pt x="78740" y="59690"/>
                  </a:lnTo>
                  <a:lnTo>
                    <a:pt x="91440" y="58420"/>
                  </a:lnTo>
                  <a:lnTo>
                    <a:pt x="104140" y="55880"/>
                  </a:lnTo>
                  <a:lnTo>
                    <a:pt x="116840" y="53340"/>
                  </a:lnTo>
                  <a:lnTo>
                    <a:pt x="144780" y="48260"/>
                  </a:lnTo>
                  <a:lnTo>
                    <a:pt x="172720" y="40640"/>
                  </a:lnTo>
                  <a:lnTo>
                    <a:pt x="186690" y="36830"/>
                  </a:lnTo>
                  <a:lnTo>
                    <a:pt x="200660" y="31750"/>
                  </a:lnTo>
                  <a:lnTo>
                    <a:pt x="214630" y="25400"/>
                  </a:lnTo>
                  <a:lnTo>
                    <a:pt x="227330" y="20320"/>
                  </a:lnTo>
                  <a:lnTo>
                    <a:pt x="250190" y="11430"/>
                  </a:lnTo>
                  <a:lnTo>
                    <a:pt x="262890" y="7620"/>
                  </a:lnTo>
                  <a:lnTo>
                    <a:pt x="275590" y="3810"/>
                  </a:lnTo>
                  <a:lnTo>
                    <a:pt x="289560" y="0"/>
                  </a:lnTo>
                  <a:lnTo>
                    <a:pt x="298450" y="2540"/>
                  </a:lnTo>
                  <a:lnTo>
                    <a:pt x="303530" y="7620"/>
                  </a:lnTo>
                  <a:lnTo>
                    <a:pt x="307340" y="16510"/>
                  </a:lnTo>
                  <a:lnTo>
                    <a:pt x="309880" y="26670"/>
                  </a:lnTo>
                  <a:lnTo>
                    <a:pt x="308610" y="35560"/>
                  </a:lnTo>
                  <a:lnTo>
                    <a:pt x="307340" y="45720"/>
                  </a:lnTo>
                  <a:lnTo>
                    <a:pt x="306070" y="58420"/>
                  </a:lnTo>
                  <a:lnTo>
                    <a:pt x="300990" y="87630"/>
                  </a:lnTo>
                  <a:lnTo>
                    <a:pt x="299720" y="101600"/>
                  </a:lnTo>
                  <a:lnTo>
                    <a:pt x="300990" y="114300"/>
                  </a:lnTo>
                  <a:lnTo>
                    <a:pt x="304800" y="1498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969260" y="3389630"/>
              <a:ext cx="1" cy="21591"/>
            </a:xfrm>
            <a:custGeom>
              <a:avLst/>
              <a:gdLst/>
              <a:ahLst/>
              <a:cxnLst/>
              <a:rect l="0" t="0" r="0" b="0"/>
              <a:pathLst>
                <a:path w="1" h="21591">
                  <a:moveTo>
                    <a:pt x="0" y="0"/>
                  </a:moveTo>
                  <a:lnTo>
                    <a:pt x="0" y="2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064510" y="3359150"/>
              <a:ext cx="30481" cy="252731"/>
            </a:xfrm>
            <a:custGeom>
              <a:avLst/>
              <a:gdLst/>
              <a:ahLst/>
              <a:cxnLst/>
              <a:rect l="0" t="0" r="0" b="0"/>
              <a:pathLst>
                <a:path w="30481" h="252731">
                  <a:moveTo>
                    <a:pt x="30480" y="0"/>
                  </a:moveTo>
                  <a:lnTo>
                    <a:pt x="16510" y="58420"/>
                  </a:lnTo>
                  <a:lnTo>
                    <a:pt x="13970" y="71120"/>
                  </a:lnTo>
                  <a:lnTo>
                    <a:pt x="12700" y="85090"/>
                  </a:lnTo>
                  <a:lnTo>
                    <a:pt x="11430" y="99060"/>
                  </a:lnTo>
                  <a:lnTo>
                    <a:pt x="10160" y="113030"/>
                  </a:lnTo>
                  <a:lnTo>
                    <a:pt x="7620" y="129540"/>
                  </a:lnTo>
                  <a:lnTo>
                    <a:pt x="5080" y="146050"/>
                  </a:lnTo>
                  <a:lnTo>
                    <a:pt x="2540" y="161290"/>
                  </a:lnTo>
                  <a:lnTo>
                    <a:pt x="1270" y="176530"/>
                  </a:lnTo>
                  <a:lnTo>
                    <a:pt x="1270" y="190500"/>
                  </a:lnTo>
                  <a:lnTo>
                    <a:pt x="0" y="223520"/>
                  </a:lnTo>
                  <a:lnTo>
                    <a:pt x="0" y="240030"/>
                  </a:lnTo>
                  <a:lnTo>
                    <a:pt x="2540" y="248920"/>
                  </a:lnTo>
                  <a:lnTo>
                    <a:pt x="6350" y="251460"/>
                  </a:lnTo>
                  <a:lnTo>
                    <a:pt x="2032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180080" y="3327400"/>
              <a:ext cx="20321" cy="346711"/>
            </a:xfrm>
            <a:custGeom>
              <a:avLst/>
              <a:gdLst/>
              <a:ahLst/>
              <a:cxnLst/>
              <a:rect l="0" t="0" r="0" b="0"/>
              <a:pathLst>
                <a:path w="20321" h="346711">
                  <a:moveTo>
                    <a:pt x="20320" y="0"/>
                  </a:moveTo>
                  <a:lnTo>
                    <a:pt x="15240" y="27940"/>
                  </a:lnTo>
                  <a:lnTo>
                    <a:pt x="13970" y="40640"/>
                  </a:lnTo>
                  <a:lnTo>
                    <a:pt x="12700" y="53340"/>
                  </a:lnTo>
                  <a:lnTo>
                    <a:pt x="11430" y="67310"/>
                  </a:lnTo>
                  <a:lnTo>
                    <a:pt x="10160" y="97790"/>
                  </a:lnTo>
                  <a:lnTo>
                    <a:pt x="10160" y="114300"/>
                  </a:lnTo>
                  <a:lnTo>
                    <a:pt x="8890" y="130810"/>
                  </a:lnTo>
                  <a:lnTo>
                    <a:pt x="7620" y="148590"/>
                  </a:lnTo>
                  <a:lnTo>
                    <a:pt x="5080" y="165100"/>
                  </a:lnTo>
                  <a:lnTo>
                    <a:pt x="2540" y="181610"/>
                  </a:lnTo>
                  <a:lnTo>
                    <a:pt x="1270" y="196850"/>
                  </a:lnTo>
                  <a:lnTo>
                    <a:pt x="1270" y="212090"/>
                  </a:lnTo>
                  <a:lnTo>
                    <a:pt x="0" y="241300"/>
                  </a:lnTo>
                  <a:lnTo>
                    <a:pt x="0" y="346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127250" y="3863340"/>
              <a:ext cx="10161" cy="295911"/>
            </a:xfrm>
            <a:custGeom>
              <a:avLst/>
              <a:gdLst/>
              <a:ahLst/>
              <a:cxnLst/>
              <a:rect l="0" t="0" r="0" b="0"/>
              <a:pathLst>
                <a:path w="10161" h="295911">
                  <a:moveTo>
                    <a:pt x="10160" y="0"/>
                  </a:moveTo>
                  <a:lnTo>
                    <a:pt x="5080" y="27940"/>
                  </a:lnTo>
                  <a:lnTo>
                    <a:pt x="2540" y="44450"/>
                  </a:lnTo>
                  <a:lnTo>
                    <a:pt x="1270" y="63500"/>
                  </a:lnTo>
                  <a:lnTo>
                    <a:pt x="0" y="105410"/>
                  </a:lnTo>
                  <a:lnTo>
                    <a:pt x="0" y="190500"/>
                  </a:lnTo>
                  <a:lnTo>
                    <a:pt x="0" y="295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073910" y="3916680"/>
              <a:ext cx="189231" cy="228601"/>
            </a:xfrm>
            <a:custGeom>
              <a:avLst/>
              <a:gdLst/>
              <a:ahLst/>
              <a:cxnLst/>
              <a:rect l="0" t="0" r="0" b="0"/>
              <a:pathLst>
                <a:path w="189231" h="228601">
                  <a:moveTo>
                    <a:pt x="0" y="52070"/>
                  </a:moveTo>
                  <a:lnTo>
                    <a:pt x="6350" y="86360"/>
                  </a:lnTo>
                  <a:lnTo>
                    <a:pt x="8890" y="99060"/>
                  </a:lnTo>
                  <a:lnTo>
                    <a:pt x="11430" y="111760"/>
                  </a:lnTo>
                  <a:lnTo>
                    <a:pt x="21590" y="149860"/>
                  </a:lnTo>
                  <a:lnTo>
                    <a:pt x="25400" y="162560"/>
                  </a:lnTo>
                  <a:lnTo>
                    <a:pt x="30480" y="176530"/>
                  </a:lnTo>
                  <a:lnTo>
                    <a:pt x="38100" y="190500"/>
                  </a:lnTo>
                  <a:lnTo>
                    <a:pt x="46990" y="204470"/>
                  </a:lnTo>
                  <a:lnTo>
                    <a:pt x="55880" y="214630"/>
                  </a:lnTo>
                  <a:lnTo>
                    <a:pt x="64770" y="222250"/>
                  </a:lnTo>
                  <a:lnTo>
                    <a:pt x="74930" y="228600"/>
                  </a:lnTo>
                  <a:lnTo>
                    <a:pt x="83820" y="227330"/>
                  </a:lnTo>
                  <a:lnTo>
                    <a:pt x="92710" y="220980"/>
                  </a:lnTo>
                  <a:lnTo>
                    <a:pt x="100330" y="210820"/>
                  </a:lnTo>
                  <a:lnTo>
                    <a:pt x="106680" y="199390"/>
                  </a:lnTo>
                  <a:lnTo>
                    <a:pt x="111760" y="189230"/>
                  </a:lnTo>
                  <a:lnTo>
                    <a:pt x="116840" y="179070"/>
                  </a:lnTo>
                  <a:lnTo>
                    <a:pt x="128270" y="151130"/>
                  </a:lnTo>
                  <a:lnTo>
                    <a:pt x="134620" y="135890"/>
                  </a:lnTo>
                  <a:lnTo>
                    <a:pt x="139700" y="120650"/>
                  </a:lnTo>
                  <a:lnTo>
                    <a:pt x="144780" y="106680"/>
                  </a:lnTo>
                  <a:lnTo>
                    <a:pt x="149860" y="91440"/>
                  </a:lnTo>
                  <a:lnTo>
                    <a:pt x="154940" y="78740"/>
                  </a:lnTo>
                  <a:lnTo>
                    <a:pt x="160020" y="66040"/>
                  </a:lnTo>
                  <a:lnTo>
                    <a:pt x="166370" y="54610"/>
                  </a:lnTo>
                  <a:lnTo>
                    <a:pt x="171450" y="43180"/>
                  </a:lnTo>
                  <a:lnTo>
                    <a:pt x="176530" y="33020"/>
                  </a:lnTo>
                  <a:lnTo>
                    <a:pt x="1892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389380" y="4127500"/>
              <a:ext cx="1" cy="273051"/>
            </a:xfrm>
            <a:custGeom>
              <a:avLst/>
              <a:gdLst/>
              <a:ahLst/>
              <a:cxnLst/>
              <a:rect l="0" t="0" r="0" b="0"/>
              <a:pathLst>
                <a:path w="1" h="273051">
                  <a:moveTo>
                    <a:pt x="0" y="0"/>
                  </a:moveTo>
                  <a:lnTo>
                    <a:pt x="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1516380" y="4095750"/>
              <a:ext cx="20321" cy="336551"/>
            </a:xfrm>
            <a:custGeom>
              <a:avLst/>
              <a:gdLst/>
              <a:ahLst/>
              <a:cxnLst/>
              <a:rect l="0" t="0" r="0" b="0"/>
              <a:pathLst>
                <a:path w="20321" h="336551">
                  <a:moveTo>
                    <a:pt x="0" y="0"/>
                  </a:moveTo>
                  <a:lnTo>
                    <a:pt x="0" y="27940"/>
                  </a:lnTo>
                  <a:lnTo>
                    <a:pt x="1270" y="40640"/>
                  </a:lnTo>
                  <a:lnTo>
                    <a:pt x="2540" y="54610"/>
                  </a:lnTo>
                  <a:lnTo>
                    <a:pt x="5080" y="67310"/>
                  </a:lnTo>
                  <a:lnTo>
                    <a:pt x="6350" y="82550"/>
                  </a:lnTo>
                  <a:lnTo>
                    <a:pt x="7620" y="97790"/>
                  </a:lnTo>
                  <a:lnTo>
                    <a:pt x="8890" y="114300"/>
                  </a:lnTo>
                  <a:lnTo>
                    <a:pt x="10160" y="130810"/>
                  </a:lnTo>
                  <a:lnTo>
                    <a:pt x="12700" y="148590"/>
                  </a:lnTo>
                  <a:lnTo>
                    <a:pt x="15240" y="165100"/>
                  </a:lnTo>
                  <a:lnTo>
                    <a:pt x="17780" y="181610"/>
                  </a:lnTo>
                  <a:lnTo>
                    <a:pt x="17780" y="196850"/>
                  </a:lnTo>
                  <a:lnTo>
                    <a:pt x="19050" y="212090"/>
                  </a:lnTo>
                  <a:lnTo>
                    <a:pt x="20320" y="241300"/>
                  </a:lnTo>
                  <a:lnTo>
                    <a:pt x="2032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347470" y="4284980"/>
              <a:ext cx="137161" cy="26671"/>
            </a:xfrm>
            <a:custGeom>
              <a:avLst/>
              <a:gdLst/>
              <a:ahLst/>
              <a:cxnLst/>
              <a:rect l="0" t="0" r="0" b="0"/>
              <a:pathLst>
                <a:path w="137161" h="26671">
                  <a:moveTo>
                    <a:pt x="0" y="21590"/>
                  </a:moveTo>
                  <a:lnTo>
                    <a:pt x="22860" y="26670"/>
                  </a:lnTo>
                  <a:lnTo>
                    <a:pt x="33020" y="26670"/>
                  </a:lnTo>
                  <a:lnTo>
                    <a:pt x="43180" y="26670"/>
                  </a:lnTo>
                  <a:lnTo>
                    <a:pt x="53340" y="24130"/>
                  </a:lnTo>
                  <a:lnTo>
                    <a:pt x="64770" y="22860"/>
                  </a:lnTo>
                  <a:lnTo>
                    <a:pt x="77470" y="19050"/>
                  </a:lnTo>
                  <a:lnTo>
                    <a:pt x="1371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295400" y="4072890"/>
              <a:ext cx="271781" cy="363221"/>
            </a:xfrm>
            <a:custGeom>
              <a:avLst/>
              <a:gdLst/>
              <a:ahLst/>
              <a:cxnLst/>
              <a:rect l="0" t="0" r="0" b="0"/>
              <a:pathLst>
                <a:path w="271781" h="363221">
                  <a:moveTo>
                    <a:pt x="0" y="138430"/>
                  </a:moveTo>
                  <a:lnTo>
                    <a:pt x="5080" y="115570"/>
                  </a:lnTo>
                  <a:lnTo>
                    <a:pt x="10160" y="106680"/>
                  </a:lnTo>
                  <a:lnTo>
                    <a:pt x="17780" y="99060"/>
                  </a:lnTo>
                  <a:lnTo>
                    <a:pt x="25400" y="91440"/>
                  </a:lnTo>
                  <a:lnTo>
                    <a:pt x="34290" y="85090"/>
                  </a:lnTo>
                  <a:lnTo>
                    <a:pt x="44450" y="78740"/>
                  </a:lnTo>
                  <a:lnTo>
                    <a:pt x="53340" y="74930"/>
                  </a:lnTo>
                  <a:lnTo>
                    <a:pt x="63500" y="68580"/>
                  </a:lnTo>
                  <a:lnTo>
                    <a:pt x="73660" y="62230"/>
                  </a:lnTo>
                  <a:lnTo>
                    <a:pt x="83820" y="55880"/>
                  </a:lnTo>
                  <a:lnTo>
                    <a:pt x="95250" y="49530"/>
                  </a:lnTo>
                  <a:lnTo>
                    <a:pt x="120650" y="36830"/>
                  </a:lnTo>
                  <a:lnTo>
                    <a:pt x="133350" y="30480"/>
                  </a:lnTo>
                  <a:lnTo>
                    <a:pt x="144780" y="25400"/>
                  </a:lnTo>
                  <a:lnTo>
                    <a:pt x="156210" y="21590"/>
                  </a:lnTo>
                  <a:lnTo>
                    <a:pt x="168910" y="15240"/>
                  </a:lnTo>
                  <a:lnTo>
                    <a:pt x="194310" y="3810"/>
                  </a:lnTo>
                  <a:lnTo>
                    <a:pt x="208280" y="1270"/>
                  </a:lnTo>
                  <a:lnTo>
                    <a:pt x="220980" y="0"/>
                  </a:lnTo>
                  <a:lnTo>
                    <a:pt x="234950" y="0"/>
                  </a:lnTo>
                  <a:lnTo>
                    <a:pt x="243840" y="5080"/>
                  </a:lnTo>
                  <a:lnTo>
                    <a:pt x="250190" y="13970"/>
                  </a:lnTo>
                  <a:lnTo>
                    <a:pt x="255270" y="24130"/>
                  </a:lnTo>
                  <a:lnTo>
                    <a:pt x="256540" y="35560"/>
                  </a:lnTo>
                  <a:lnTo>
                    <a:pt x="256540" y="46990"/>
                  </a:lnTo>
                  <a:lnTo>
                    <a:pt x="255270" y="59690"/>
                  </a:lnTo>
                  <a:lnTo>
                    <a:pt x="251460" y="72390"/>
                  </a:lnTo>
                  <a:lnTo>
                    <a:pt x="247650" y="83820"/>
                  </a:lnTo>
                  <a:lnTo>
                    <a:pt x="241300" y="95250"/>
                  </a:lnTo>
                  <a:lnTo>
                    <a:pt x="234950" y="105410"/>
                  </a:lnTo>
                  <a:lnTo>
                    <a:pt x="226060" y="116840"/>
                  </a:lnTo>
                  <a:lnTo>
                    <a:pt x="217170" y="127000"/>
                  </a:lnTo>
                  <a:lnTo>
                    <a:pt x="209550" y="137160"/>
                  </a:lnTo>
                  <a:lnTo>
                    <a:pt x="194310" y="153670"/>
                  </a:lnTo>
                  <a:lnTo>
                    <a:pt x="171450" y="176530"/>
                  </a:lnTo>
                  <a:lnTo>
                    <a:pt x="163830" y="182880"/>
                  </a:lnTo>
                  <a:lnTo>
                    <a:pt x="154940" y="187960"/>
                  </a:lnTo>
                  <a:lnTo>
                    <a:pt x="144780" y="191770"/>
                  </a:lnTo>
                  <a:lnTo>
                    <a:pt x="134620" y="196850"/>
                  </a:lnTo>
                  <a:lnTo>
                    <a:pt x="121920" y="200660"/>
                  </a:lnTo>
                  <a:lnTo>
                    <a:pt x="109220" y="204470"/>
                  </a:lnTo>
                  <a:lnTo>
                    <a:pt x="105410" y="204470"/>
                  </a:lnTo>
                  <a:lnTo>
                    <a:pt x="107950" y="201930"/>
                  </a:lnTo>
                  <a:lnTo>
                    <a:pt x="114300" y="198120"/>
                  </a:lnTo>
                  <a:lnTo>
                    <a:pt x="123190" y="195580"/>
                  </a:lnTo>
                  <a:lnTo>
                    <a:pt x="135890" y="191770"/>
                  </a:lnTo>
                  <a:lnTo>
                    <a:pt x="149860" y="187960"/>
                  </a:lnTo>
                  <a:lnTo>
                    <a:pt x="181610" y="180340"/>
                  </a:lnTo>
                  <a:lnTo>
                    <a:pt x="198120" y="176530"/>
                  </a:lnTo>
                  <a:lnTo>
                    <a:pt x="213360" y="175260"/>
                  </a:lnTo>
                  <a:lnTo>
                    <a:pt x="228600" y="172720"/>
                  </a:lnTo>
                  <a:lnTo>
                    <a:pt x="243840" y="172720"/>
                  </a:lnTo>
                  <a:lnTo>
                    <a:pt x="255270" y="177800"/>
                  </a:lnTo>
                  <a:lnTo>
                    <a:pt x="262890" y="186690"/>
                  </a:lnTo>
                  <a:lnTo>
                    <a:pt x="270510" y="198120"/>
                  </a:lnTo>
                  <a:lnTo>
                    <a:pt x="271780" y="213360"/>
                  </a:lnTo>
                  <a:lnTo>
                    <a:pt x="271780" y="231140"/>
                  </a:lnTo>
                  <a:lnTo>
                    <a:pt x="269240" y="248920"/>
                  </a:lnTo>
                  <a:lnTo>
                    <a:pt x="264160" y="265430"/>
                  </a:lnTo>
                  <a:lnTo>
                    <a:pt x="259080" y="279400"/>
                  </a:lnTo>
                  <a:lnTo>
                    <a:pt x="252730" y="292100"/>
                  </a:lnTo>
                  <a:lnTo>
                    <a:pt x="247650" y="302260"/>
                  </a:lnTo>
                  <a:lnTo>
                    <a:pt x="241300" y="312420"/>
                  </a:lnTo>
                  <a:lnTo>
                    <a:pt x="233680" y="321310"/>
                  </a:lnTo>
                  <a:lnTo>
                    <a:pt x="226060" y="328930"/>
                  </a:lnTo>
                  <a:lnTo>
                    <a:pt x="217170" y="336550"/>
                  </a:lnTo>
                  <a:lnTo>
                    <a:pt x="208280" y="344170"/>
                  </a:lnTo>
                  <a:lnTo>
                    <a:pt x="195580" y="350520"/>
                  </a:lnTo>
                  <a:lnTo>
                    <a:pt x="181610" y="355600"/>
                  </a:lnTo>
                  <a:lnTo>
                    <a:pt x="166370" y="360680"/>
                  </a:lnTo>
                  <a:lnTo>
                    <a:pt x="152400" y="363220"/>
                  </a:lnTo>
                  <a:lnTo>
                    <a:pt x="137160" y="363220"/>
                  </a:lnTo>
                  <a:lnTo>
                    <a:pt x="123190" y="361950"/>
                  </a:lnTo>
                  <a:lnTo>
                    <a:pt x="113030" y="356870"/>
                  </a:lnTo>
                  <a:lnTo>
                    <a:pt x="106680" y="347980"/>
                  </a:lnTo>
                  <a:lnTo>
                    <a:pt x="105410" y="295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1653540" y="4169410"/>
              <a:ext cx="140971" cy="252731"/>
            </a:xfrm>
            <a:custGeom>
              <a:avLst/>
              <a:gdLst/>
              <a:ahLst/>
              <a:cxnLst/>
              <a:rect l="0" t="0" r="0" b="0"/>
              <a:pathLst>
                <a:path w="140971" h="252731">
                  <a:moveTo>
                    <a:pt x="0" y="95250"/>
                  </a:moveTo>
                  <a:lnTo>
                    <a:pt x="0" y="128270"/>
                  </a:lnTo>
                  <a:lnTo>
                    <a:pt x="0" y="144780"/>
                  </a:lnTo>
                  <a:lnTo>
                    <a:pt x="2540" y="163830"/>
                  </a:lnTo>
                  <a:lnTo>
                    <a:pt x="5080" y="182880"/>
                  </a:lnTo>
                  <a:lnTo>
                    <a:pt x="8890" y="199390"/>
                  </a:lnTo>
                  <a:lnTo>
                    <a:pt x="13970" y="213360"/>
                  </a:lnTo>
                  <a:lnTo>
                    <a:pt x="19050" y="226060"/>
                  </a:lnTo>
                  <a:lnTo>
                    <a:pt x="26670" y="236220"/>
                  </a:lnTo>
                  <a:lnTo>
                    <a:pt x="35560" y="243840"/>
                  </a:lnTo>
                  <a:lnTo>
                    <a:pt x="44450" y="250190"/>
                  </a:lnTo>
                  <a:lnTo>
                    <a:pt x="53340" y="252730"/>
                  </a:lnTo>
                  <a:lnTo>
                    <a:pt x="60960" y="251460"/>
                  </a:lnTo>
                  <a:lnTo>
                    <a:pt x="68580" y="247650"/>
                  </a:lnTo>
                  <a:lnTo>
                    <a:pt x="76200" y="243840"/>
                  </a:lnTo>
                  <a:lnTo>
                    <a:pt x="82550" y="238760"/>
                  </a:lnTo>
                  <a:lnTo>
                    <a:pt x="90170" y="232410"/>
                  </a:lnTo>
                  <a:lnTo>
                    <a:pt x="97790" y="224790"/>
                  </a:lnTo>
                  <a:lnTo>
                    <a:pt x="104140" y="217170"/>
                  </a:lnTo>
                  <a:lnTo>
                    <a:pt x="111760" y="208280"/>
                  </a:lnTo>
                  <a:lnTo>
                    <a:pt x="118110" y="196850"/>
                  </a:lnTo>
                  <a:lnTo>
                    <a:pt x="123190" y="185420"/>
                  </a:lnTo>
                  <a:lnTo>
                    <a:pt x="127000" y="172720"/>
                  </a:lnTo>
                  <a:lnTo>
                    <a:pt x="130810" y="158750"/>
                  </a:lnTo>
                  <a:lnTo>
                    <a:pt x="135890" y="146050"/>
                  </a:lnTo>
                  <a:lnTo>
                    <a:pt x="139700" y="132080"/>
                  </a:lnTo>
                  <a:lnTo>
                    <a:pt x="140970" y="116840"/>
                  </a:lnTo>
                  <a:lnTo>
                    <a:pt x="139700" y="99060"/>
                  </a:lnTo>
                  <a:lnTo>
                    <a:pt x="138430" y="80010"/>
                  </a:lnTo>
                  <a:lnTo>
                    <a:pt x="137160" y="63500"/>
                  </a:lnTo>
                  <a:lnTo>
                    <a:pt x="134620" y="49530"/>
                  </a:lnTo>
                  <a:lnTo>
                    <a:pt x="115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846580" y="4193540"/>
              <a:ext cx="185421" cy="196851"/>
            </a:xfrm>
            <a:custGeom>
              <a:avLst/>
              <a:gdLst/>
              <a:ahLst/>
              <a:cxnLst/>
              <a:rect l="0" t="0" r="0" b="0"/>
              <a:pathLst>
                <a:path w="185421" h="196851">
                  <a:moveTo>
                    <a:pt x="27940" y="196850"/>
                  </a:moveTo>
                  <a:lnTo>
                    <a:pt x="10160" y="185420"/>
                  </a:lnTo>
                  <a:lnTo>
                    <a:pt x="6350" y="177800"/>
                  </a:lnTo>
                  <a:lnTo>
                    <a:pt x="2540" y="167640"/>
                  </a:lnTo>
                  <a:lnTo>
                    <a:pt x="0" y="156210"/>
                  </a:lnTo>
                  <a:lnTo>
                    <a:pt x="0" y="142240"/>
                  </a:lnTo>
                  <a:lnTo>
                    <a:pt x="1270" y="124460"/>
                  </a:lnTo>
                  <a:lnTo>
                    <a:pt x="2540" y="106680"/>
                  </a:lnTo>
                  <a:lnTo>
                    <a:pt x="7620" y="91440"/>
                  </a:lnTo>
                  <a:lnTo>
                    <a:pt x="13970" y="77470"/>
                  </a:lnTo>
                  <a:lnTo>
                    <a:pt x="29210" y="52070"/>
                  </a:lnTo>
                  <a:lnTo>
                    <a:pt x="44450" y="29210"/>
                  </a:lnTo>
                  <a:lnTo>
                    <a:pt x="53340" y="21590"/>
                  </a:lnTo>
                  <a:lnTo>
                    <a:pt x="62230" y="13970"/>
                  </a:lnTo>
                  <a:lnTo>
                    <a:pt x="71120" y="8890"/>
                  </a:lnTo>
                  <a:lnTo>
                    <a:pt x="83820" y="5080"/>
                  </a:lnTo>
                  <a:lnTo>
                    <a:pt x="97790" y="2540"/>
                  </a:lnTo>
                  <a:lnTo>
                    <a:pt x="113030" y="0"/>
                  </a:lnTo>
                  <a:lnTo>
                    <a:pt x="125730" y="1270"/>
                  </a:lnTo>
                  <a:lnTo>
                    <a:pt x="135890" y="5080"/>
                  </a:lnTo>
                  <a:lnTo>
                    <a:pt x="146050" y="8890"/>
                  </a:lnTo>
                  <a:lnTo>
                    <a:pt x="152400" y="15240"/>
                  </a:lnTo>
                  <a:lnTo>
                    <a:pt x="158750" y="22860"/>
                  </a:lnTo>
                  <a:lnTo>
                    <a:pt x="163830" y="31750"/>
                  </a:lnTo>
                  <a:lnTo>
                    <a:pt x="168910" y="41910"/>
                  </a:lnTo>
                  <a:lnTo>
                    <a:pt x="172720" y="50800"/>
                  </a:lnTo>
                  <a:lnTo>
                    <a:pt x="177800" y="60960"/>
                  </a:lnTo>
                  <a:lnTo>
                    <a:pt x="180340" y="73660"/>
                  </a:lnTo>
                  <a:lnTo>
                    <a:pt x="181610" y="87630"/>
                  </a:lnTo>
                  <a:lnTo>
                    <a:pt x="185420" y="1447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073910" y="4085590"/>
              <a:ext cx="1" cy="241301"/>
            </a:xfrm>
            <a:custGeom>
              <a:avLst/>
              <a:gdLst/>
              <a:ahLst/>
              <a:cxnLst/>
              <a:rect l="0" t="0" r="0" b="0"/>
              <a:pathLst>
                <a:path w="1" h="241301">
                  <a:moveTo>
                    <a:pt x="0" y="0"/>
                  </a:move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2095500" y="4116070"/>
              <a:ext cx="304801" cy="212091"/>
            </a:xfrm>
            <a:custGeom>
              <a:avLst/>
              <a:gdLst/>
              <a:ahLst/>
              <a:cxnLst/>
              <a:rect l="0" t="0" r="0" b="0"/>
              <a:pathLst>
                <a:path w="304801" h="212091">
                  <a:moveTo>
                    <a:pt x="125730" y="0"/>
                  </a:moveTo>
                  <a:lnTo>
                    <a:pt x="104140" y="11430"/>
                  </a:lnTo>
                  <a:lnTo>
                    <a:pt x="92710" y="19050"/>
                  </a:lnTo>
                  <a:lnTo>
                    <a:pt x="80010" y="26670"/>
                  </a:lnTo>
                  <a:lnTo>
                    <a:pt x="33020" y="59690"/>
                  </a:lnTo>
                  <a:lnTo>
                    <a:pt x="22860" y="69850"/>
                  </a:lnTo>
                  <a:lnTo>
                    <a:pt x="13970" y="82550"/>
                  </a:lnTo>
                  <a:lnTo>
                    <a:pt x="5080" y="97790"/>
                  </a:lnTo>
                  <a:lnTo>
                    <a:pt x="1270" y="114300"/>
                  </a:lnTo>
                  <a:lnTo>
                    <a:pt x="0" y="132080"/>
                  </a:lnTo>
                  <a:lnTo>
                    <a:pt x="0" y="152400"/>
                  </a:lnTo>
                  <a:lnTo>
                    <a:pt x="2540" y="166370"/>
                  </a:lnTo>
                  <a:lnTo>
                    <a:pt x="6350" y="179070"/>
                  </a:lnTo>
                  <a:lnTo>
                    <a:pt x="11430" y="190500"/>
                  </a:lnTo>
                  <a:lnTo>
                    <a:pt x="21590" y="198120"/>
                  </a:lnTo>
                  <a:lnTo>
                    <a:pt x="35560" y="204470"/>
                  </a:lnTo>
                  <a:lnTo>
                    <a:pt x="50800" y="210820"/>
                  </a:lnTo>
                  <a:lnTo>
                    <a:pt x="69850" y="212090"/>
                  </a:lnTo>
                  <a:lnTo>
                    <a:pt x="91440" y="210820"/>
                  </a:lnTo>
                  <a:lnTo>
                    <a:pt x="113030" y="207010"/>
                  </a:lnTo>
                  <a:lnTo>
                    <a:pt x="132080" y="203200"/>
                  </a:lnTo>
                  <a:lnTo>
                    <a:pt x="147320" y="200660"/>
                  </a:lnTo>
                  <a:lnTo>
                    <a:pt x="161290" y="196850"/>
                  </a:lnTo>
                  <a:lnTo>
                    <a:pt x="175260" y="191770"/>
                  </a:lnTo>
                  <a:lnTo>
                    <a:pt x="189230" y="184150"/>
                  </a:lnTo>
                  <a:lnTo>
                    <a:pt x="203200" y="175260"/>
                  </a:lnTo>
                  <a:lnTo>
                    <a:pt x="214630" y="166370"/>
                  </a:lnTo>
                  <a:lnTo>
                    <a:pt x="224790" y="156210"/>
                  </a:lnTo>
                  <a:lnTo>
                    <a:pt x="233680" y="147320"/>
                  </a:lnTo>
                  <a:lnTo>
                    <a:pt x="242570" y="137160"/>
                  </a:lnTo>
                  <a:lnTo>
                    <a:pt x="250190" y="125730"/>
                  </a:lnTo>
                  <a:lnTo>
                    <a:pt x="257810" y="115570"/>
                  </a:lnTo>
                  <a:lnTo>
                    <a:pt x="262890" y="102870"/>
                  </a:lnTo>
                  <a:lnTo>
                    <a:pt x="266700" y="88900"/>
                  </a:lnTo>
                  <a:lnTo>
                    <a:pt x="269240" y="73660"/>
                  </a:lnTo>
                  <a:lnTo>
                    <a:pt x="267970" y="60960"/>
                  </a:lnTo>
                  <a:lnTo>
                    <a:pt x="265430" y="49530"/>
                  </a:lnTo>
                  <a:lnTo>
                    <a:pt x="260350" y="40640"/>
                  </a:lnTo>
                  <a:lnTo>
                    <a:pt x="254000" y="33020"/>
                  </a:lnTo>
                  <a:lnTo>
                    <a:pt x="243840" y="26670"/>
                  </a:lnTo>
                  <a:lnTo>
                    <a:pt x="232410" y="21590"/>
                  </a:lnTo>
                  <a:lnTo>
                    <a:pt x="222250" y="20320"/>
                  </a:lnTo>
                  <a:lnTo>
                    <a:pt x="213360" y="21590"/>
                  </a:lnTo>
                  <a:lnTo>
                    <a:pt x="205740" y="25400"/>
                  </a:lnTo>
                  <a:lnTo>
                    <a:pt x="198120" y="34290"/>
                  </a:lnTo>
                  <a:lnTo>
                    <a:pt x="190500" y="48260"/>
                  </a:lnTo>
                  <a:lnTo>
                    <a:pt x="182880" y="63500"/>
                  </a:lnTo>
                  <a:lnTo>
                    <a:pt x="179070" y="81280"/>
                  </a:lnTo>
                  <a:lnTo>
                    <a:pt x="177800" y="100330"/>
                  </a:lnTo>
                  <a:lnTo>
                    <a:pt x="177800" y="119380"/>
                  </a:lnTo>
                  <a:lnTo>
                    <a:pt x="179070" y="135890"/>
                  </a:lnTo>
                  <a:lnTo>
                    <a:pt x="181610" y="151130"/>
                  </a:lnTo>
                  <a:lnTo>
                    <a:pt x="184150" y="163830"/>
                  </a:lnTo>
                  <a:lnTo>
                    <a:pt x="190500" y="175260"/>
                  </a:lnTo>
                  <a:lnTo>
                    <a:pt x="199390" y="184150"/>
                  </a:lnTo>
                  <a:lnTo>
                    <a:pt x="209550" y="193040"/>
                  </a:lnTo>
                  <a:lnTo>
                    <a:pt x="223520" y="196850"/>
                  </a:lnTo>
                  <a:lnTo>
                    <a:pt x="237490" y="196850"/>
                  </a:lnTo>
                  <a:lnTo>
                    <a:pt x="252730" y="194310"/>
                  </a:lnTo>
                  <a:lnTo>
                    <a:pt x="265430" y="190500"/>
                  </a:lnTo>
                  <a:lnTo>
                    <a:pt x="276860" y="185420"/>
                  </a:lnTo>
                  <a:lnTo>
                    <a:pt x="304800" y="168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2405380" y="4132580"/>
              <a:ext cx="189231" cy="168911"/>
            </a:xfrm>
            <a:custGeom>
              <a:avLst/>
              <a:gdLst/>
              <a:ahLst/>
              <a:cxnLst/>
              <a:rect l="0" t="0" r="0" b="0"/>
              <a:pathLst>
                <a:path w="189231" h="168911">
                  <a:moveTo>
                    <a:pt x="26670" y="15240"/>
                  </a:moveTo>
                  <a:lnTo>
                    <a:pt x="21590" y="33020"/>
                  </a:lnTo>
                  <a:lnTo>
                    <a:pt x="19050" y="43180"/>
                  </a:lnTo>
                  <a:lnTo>
                    <a:pt x="17780" y="55880"/>
                  </a:lnTo>
                  <a:lnTo>
                    <a:pt x="17780" y="71120"/>
                  </a:lnTo>
                  <a:lnTo>
                    <a:pt x="16510" y="86360"/>
                  </a:lnTo>
                  <a:lnTo>
                    <a:pt x="13970" y="102870"/>
                  </a:lnTo>
                  <a:lnTo>
                    <a:pt x="11430" y="119380"/>
                  </a:lnTo>
                  <a:lnTo>
                    <a:pt x="8890" y="134620"/>
                  </a:lnTo>
                  <a:lnTo>
                    <a:pt x="7620" y="149860"/>
                  </a:lnTo>
                  <a:lnTo>
                    <a:pt x="7620" y="165100"/>
                  </a:lnTo>
                  <a:lnTo>
                    <a:pt x="5080" y="168910"/>
                  </a:lnTo>
                  <a:lnTo>
                    <a:pt x="3810" y="166370"/>
                  </a:lnTo>
                  <a:lnTo>
                    <a:pt x="0" y="157480"/>
                  </a:lnTo>
                  <a:lnTo>
                    <a:pt x="1270" y="146050"/>
                  </a:lnTo>
                  <a:lnTo>
                    <a:pt x="3810" y="130810"/>
                  </a:lnTo>
                  <a:lnTo>
                    <a:pt x="7620" y="113030"/>
                  </a:lnTo>
                  <a:lnTo>
                    <a:pt x="11430" y="97790"/>
                  </a:lnTo>
                  <a:lnTo>
                    <a:pt x="19050" y="72390"/>
                  </a:lnTo>
                  <a:lnTo>
                    <a:pt x="24130" y="60960"/>
                  </a:lnTo>
                  <a:lnTo>
                    <a:pt x="29210" y="52070"/>
                  </a:lnTo>
                  <a:lnTo>
                    <a:pt x="35560" y="43180"/>
                  </a:lnTo>
                  <a:lnTo>
                    <a:pt x="44450" y="34290"/>
                  </a:lnTo>
                  <a:lnTo>
                    <a:pt x="54610" y="24130"/>
                  </a:lnTo>
                  <a:lnTo>
                    <a:pt x="66040" y="13970"/>
                  </a:lnTo>
                  <a:lnTo>
                    <a:pt x="80010" y="7620"/>
                  </a:lnTo>
                  <a:lnTo>
                    <a:pt x="95250" y="3810"/>
                  </a:lnTo>
                  <a:lnTo>
                    <a:pt x="110490" y="0"/>
                  </a:lnTo>
                  <a:lnTo>
                    <a:pt x="124460" y="0"/>
                  </a:lnTo>
                  <a:lnTo>
                    <a:pt x="138430" y="0"/>
                  </a:lnTo>
                  <a:lnTo>
                    <a:pt x="149860" y="2540"/>
                  </a:lnTo>
                  <a:lnTo>
                    <a:pt x="161290" y="3810"/>
                  </a:lnTo>
                  <a:lnTo>
                    <a:pt x="172720" y="6350"/>
                  </a:lnTo>
                  <a:lnTo>
                    <a:pt x="184150" y="10160"/>
                  </a:lnTo>
                  <a:lnTo>
                    <a:pt x="189230" y="13970"/>
                  </a:lnTo>
                  <a:lnTo>
                    <a:pt x="189230" y="19050"/>
                  </a:lnTo>
                  <a:lnTo>
                    <a:pt x="187960" y="25400"/>
                  </a:lnTo>
                  <a:lnTo>
                    <a:pt x="184150" y="31750"/>
                  </a:lnTo>
                  <a:lnTo>
                    <a:pt x="180340" y="38100"/>
                  </a:lnTo>
                  <a:lnTo>
                    <a:pt x="142240" y="469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621280" y="4022090"/>
              <a:ext cx="41911" cy="125731"/>
            </a:xfrm>
            <a:custGeom>
              <a:avLst/>
              <a:gdLst/>
              <a:ahLst/>
              <a:cxnLst/>
              <a:rect l="0" t="0" r="0" b="0"/>
              <a:pathLst>
                <a:path w="41911" h="125731">
                  <a:moveTo>
                    <a:pt x="41910" y="0"/>
                  </a:moveTo>
                  <a:lnTo>
                    <a:pt x="31750" y="16510"/>
                  </a:lnTo>
                  <a:lnTo>
                    <a:pt x="26670" y="27940"/>
                  </a:lnTo>
                  <a:lnTo>
                    <a:pt x="22860" y="40640"/>
                  </a:lnTo>
                  <a:lnTo>
                    <a:pt x="0" y="125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758440" y="4074160"/>
              <a:ext cx="21591" cy="1"/>
            </a:xfrm>
            <a:custGeom>
              <a:avLst/>
              <a:gdLst/>
              <a:ahLst/>
              <a:cxnLst/>
              <a:rect l="0" t="0" r="0" b="0"/>
              <a:pathLst>
                <a:path w="21591" h="1">
                  <a:moveTo>
                    <a:pt x="2159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2885440" y="3990340"/>
              <a:ext cx="26671" cy="304801"/>
            </a:xfrm>
            <a:custGeom>
              <a:avLst/>
              <a:gdLst/>
              <a:ahLst/>
              <a:cxnLst/>
              <a:rect l="0" t="0" r="0" b="0"/>
              <a:pathLst>
                <a:path w="26671" h="304801">
                  <a:moveTo>
                    <a:pt x="0" y="0"/>
                  </a:moveTo>
                  <a:lnTo>
                    <a:pt x="0" y="22860"/>
                  </a:lnTo>
                  <a:lnTo>
                    <a:pt x="0" y="33020"/>
                  </a:lnTo>
                  <a:lnTo>
                    <a:pt x="2540" y="43180"/>
                  </a:lnTo>
                  <a:lnTo>
                    <a:pt x="13970" y="90170"/>
                  </a:lnTo>
                  <a:lnTo>
                    <a:pt x="16510" y="104140"/>
                  </a:lnTo>
                  <a:lnTo>
                    <a:pt x="17780" y="119380"/>
                  </a:lnTo>
                  <a:lnTo>
                    <a:pt x="19050" y="135890"/>
                  </a:lnTo>
                  <a:lnTo>
                    <a:pt x="20320" y="151130"/>
                  </a:lnTo>
                  <a:lnTo>
                    <a:pt x="22860" y="166370"/>
                  </a:lnTo>
                  <a:lnTo>
                    <a:pt x="25400" y="181610"/>
                  </a:lnTo>
                  <a:lnTo>
                    <a:pt x="26670" y="195580"/>
                  </a:lnTo>
                  <a:lnTo>
                    <a:pt x="25400" y="209550"/>
                  </a:lnTo>
                  <a:lnTo>
                    <a:pt x="24130" y="224790"/>
                  </a:lnTo>
                  <a:lnTo>
                    <a:pt x="22860" y="238760"/>
                  </a:lnTo>
                  <a:lnTo>
                    <a:pt x="21590" y="252730"/>
                  </a:lnTo>
                  <a:lnTo>
                    <a:pt x="2032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032760" y="3906520"/>
              <a:ext cx="12701" cy="336551"/>
            </a:xfrm>
            <a:custGeom>
              <a:avLst/>
              <a:gdLst/>
              <a:ahLst/>
              <a:cxnLst/>
              <a:rect l="0" t="0" r="0" b="0"/>
              <a:pathLst>
                <a:path w="12701" h="336551">
                  <a:moveTo>
                    <a:pt x="0" y="0"/>
                  </a:moveTo>
                  <a:lnTo>
                    <a:pt x="5080" y="21590"/>
                  </a:lnTo>
                  <a:lnTo>
                    <a:pt x="6350" y="38100"/>
                  </a:lnTo>
                  <a:lnTo>
                    <a:pt x="7620" y="58420"/>
                  </a:lnTo>
                  <a:lnTo>
                    <a:pt x="8890" y="118110"/>
                  </a:lnTo>
                  <a:lnTo>
                    <a:pt x="10160" y="232410"/>
                  </a:lnTo>
                  <a:lnTo>
                    <a:pt x="11430" y="248920"/>
                  </a:lnTo>
                  <a:lnTo>
                    <a:pt x="12700" y="265430"/>
                  </a:lnTo>
                  <a:lnTo>
                    <a:pt x="1016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905760" y="4056380"/>
              <a:ext cx="284481" cy="154941"/>
            </a:xfrm>
            <a:custGeom>
              <a:avLst/>
              <a:gdLst/>
              <a:ahLst/>
              <a:cxnLst/>
              <a:rect l="0" t="0" r="0" b="0"/>
              <a:pathLst>
                <a:path w="284481" h="154941">
                  <a:moveTo>
                    <a:pt x="0" y="59690"/>
                  </a:moveTo>
                  <a:lnTo>
                    <a:pt x="11430" y="71120"/>
                  </a:lnTo>
                  <a:lnTo>
                    <a:pt x="20320" y="74930"/>
                  </a:lnTo>
                  <a:lnTo>
                    <a:pt x="31750" y="77470"/>
                  </a:lnTo>
                  <a:lnTo>
                    <a:pt x="45720" y="78740"/>
                  </a:lnTo>
                  <a:lnTo>
                    <a:pt x="58420" y="78740"/>
                  </a:lnTo>
                  <a:lnTo>
                    <a:pt x="71120" y="77470"/>
                  </a:lnTo>
                  <a:lnTo>
                    <a:pt x="82550" y="74930"/>
                  </a:lnTo>
                  <a:lnTo>
                    <a:pt x="95250" y="72390"/>
                  </a:lnTo>
                  <a:lnTo>
                    <a:pt x="120650" y="66040"/>
                  </a:lnTo>
                  <a:lnTo>
                    <a:pt x="134620" y="62230"/>
                  </a:lnTo>
                  <a:lnTo>
                    <a:pt x="148590" y="57150"/>
                  </a:lnTo>
                  <a:lnTo>
                    <a:pt x="162560" y="50800"/>
                  </a:lnTo>
                  <a:lnTo>
                    <a:pt x="175260" y="45720"/>
                  </a:lnTo>
                  <a:lnTo>
                    <a:pt x="198120" y="36830"/>
                  </a:lnTo>
                  <a:lnTo>
                    <a:pt x="208280" y="31750"/>
                  </a:lnTo>
                  <a:lnTo>
                    <a:pt x="217170" y="26670"/>
                  </a:lnTo>
                  <a:lnTo>
                    <a:pt x="226060" y="20320"/>
                  </a:lnTo>
                  <a:lnTo>
                    <a:pt x="236220" y="13970"/>
                  </a:lnTo>
                  <a:lnTo>
                    <a:pt x="247650" y="6350"/>
                  </a:lnTo>
                  <a:lnTo>
                    <a:pt x="259080" y="0"/>
                  </a:lnTo>
                  <a:lnTo>
                    <a:pt x="267970" y="1270"/>
                  </a:lnTo>
                  <a:lnTo>
                    <a:pt x="273050" y="7620"/>
                  </a:lnTo>
                  <a:lnTo>
                    <a:pt x="276860" y="19050"/>
                  </a:lnTo>
                  <a:lnTo>
                    <a:pt x="279400" y="31750"/>
                  </a:lnTo>
                  <a:lnTo>
                    <a:pt x="280670" y="45720"/>
                  </a:lnTo>
                  <a:lnTo>
                    <a:pt x="281940" y="60960"/>
                  </a:lnTo>
                  <a:lnTo>
                    <a:pt x="283210" y="77470"/>
                  </a:lnTo>
                  <a:lnTo>
                    <a:pt x="284480" y="154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210560" y="3926840"/>
              <a:ext cx="11431" cy="53341"/>
            </a:xfrm>
            <a:custGeom>
              <a:avLst/>
              <a:gdLst/>
              <a:ahLst/>
              <a:cxnLst/>
              <a:rect l="0" t="0" r="0" b="0"/>
              <a:pathLst>
                <a:path w="11431" h="53341">
                  <a:moveTo>
                    <a:pt x="0" y="0"/>
                  </a:moveTo>
                  <a:lnTo>
                    <a:pt x="0" y="12700"/>
                  </a:lnTo>
                  <a:lnTo>
                    <a:pt x="11430" y="533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347720" y="3938270"/>
              <a:ext cx="21591" cy="273051"/>
            </a:xfrm>
            <a:custGeom>
              <a:avLst/>
              <a:gdLst/>
              <a:ahLst/>
              <a:cxnLst/>
              <a:rect l="0" t="0" r="0" b="0"/>
              <a:pathLst>
                <a:path w="21591" h="273051">
                  <a:moveTo>
                    <a:pt x="21590" y="0"/>
                  </a:moveTo>
                  <a:lnTo>
                    <a:pt x="15240" y="21590"/>
                  </a:lnTo>
                  <a:lnTo>
                    <a:pt x="12700" y="36830"/>
                  </a:lnTo>
                  <a:lnTo>
                    <a:pt x="6350" y="74930"/>
                  </a:lnTo>
                  <a:lnTo>
                    <a:pt x="5080" y="92710"/>
                  </a:lnTo>
                  <a:lnTo>
                    <a:pt x="3810" y="109220"/>
                  </a:lnTo>
                  <a:lnTo>
                    <a:pt x="2540" y="125730"/>
                  </a:lnTo>
                  <a:lnTo>
                    <a:pt x="1270" y="156210"/>
                  </a:lnTo>
                  <a:lnTo>
                    <a:pt x="0" y="213360"/>
                  </a:lnTo>
                  <a:lnTo>
                    <a:pt x="1270" y="227330"/>
                  </a:lnTo>
                  <a:lnTo>
                    <a:pt x="3810" y="241300"/>
                  </a:lnTo>
                  <a:lnTo>
                    <a:pt x="2159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454400" y="3863340"/>
              <a:ext cx="20321" cy="347981"/>
            </a:xfrm>
            <a:custGeom>
              <a:avLst/>
              <a:gdLst/>
              <a:ahLst/>
              <a:cxnLst/>
              <a:rect l="0" t="0" r="0" b="0"/>
              <a:pathLst>
                <a:path w="20321" h="347981">
                  <a:moveTo>
                    <a:pt x="20320" y="0"/>
                  </a:moveTo>
                  <a:lnTo>
                    <a:pt x="13970" y="34290"/>
                  </a:lnTo>
                  <a:lnTo>
                    <a:pt x="12700" y="53340"/>
                  </a:lnTo>
                  <a:lnTo>
                    <a:pt x="11430" y="76200"/>
                  </a:lnTo>
                  <a:lnTo>
                    <a:pt x="10160" y="138430"/>
                  </a:lnTo>
                  <a:lnTo>
                    <a:pt x="10160" y="156210"/>
                  </a:lnTo>
                  <a:lnTo>
                    <a:pt x="8890" y="172720"/>
                  </a:lnTo>
                  <a:lnTo>
                    <a:pt x="6350" y="190500"/>
                  </a:lnTo>
                  <a:lnTo>
                    <a:pt x="3810" y="208280"/>
                  </a:lnTo>
                  <a:lnTo>
                    <a:pt x="2540" y="224790"/>
                  </a:lnTo>
                  <a:lnTo>
                    <a:pt x="1270" y="240030"/>
                  </a:lnTo>
                  <a:lnTo>
                    <a:pt x="0" y="255270"/>
                  </a:lnTo>
                  <a:lnTo>
                    <a:pt x="1270" y="269240"/>
                  </a:lnTo>
                  <a:lnTo>
                    <a:pt x="8890" y="347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4768850" y="3158490"/>
            <a:ext cx="3484881" cy="736601"/>
            <a:chOff x="4768850" y="3158490"/>
            <a:chExt cx="3484881" cy="736601"/>
          </a:xfrm>
        </p:grpSpPr>
        <p:sp>
          <p:nvSpPr>
            <p:cNvPr id="93" name="Freeform 92"/>
            <p:cNvSpPr/>
            <p:nvPr/>
          </p:nvSpPr>
          <p:spPr>
            <a:xfrm>
              <a:off x="4768850" y="3359150"/>
              <a:ext cx="250191" cy="466091"/>
            </a:xfrm>
            <a:custGeom>
              <a:avLst/>
              <a:gdLst/>
              <a:ahLst/>
              <a:cxnLst/>
              <a:rect l="0" t="0" r="0" b="0"/>
              <a:pathLst>
                <a:path w="250191" h="466091">
                  <a:moveTo>
                    <a:pt x="31750" y="0"/>
                  </a:moveTo>
                  <a:lnTo>
                    <a:pt x="21590" y="10160"/>
                  </a:lnTo>
                  <a:lnTo>
                    <a:pt x="17780" y="20320"/>
                  </a:lnTo>
                  <a:lnTo>
                    <a:pt x="15240" y="34290"/>
                  </a:lnTo>
                  <a:lnTo>
                    <a:pt x="13970" y="50800"/>
                  </a:lnTo>
                  <a:lnTo>
                    <a:pt x="12700" y="66040"/>
                  </a:lnTo>
                  <a:lnTo>
                    <a:pt x="11430" y="96520"/>
                  </a:lnTo>
                  <a:lnTo>
                    <a:pt x="11430" y="151130"/>
                  </a:lnTo>
                  <a:lnTo>
                    <a:pt x="12700" y="170180"/>
                  </a:lnTo>
                  <a:lnTo>
                    <a:pt x="13970" y="190500"/>
                  </a:lnTo>
                  <a:lnTo>
                    <a:pt x="16510" y="210820"/>
                  </a:lnTo>
                  <a:lnTo>
                    <a:pt x="17780" y="231140"/>
                  </a:lnTo>
                  <a:lnTo>
                    <a:pt x="19050" y="248920"/>
                  </a:lnTo>
                  <a:lnTo>
                    <a:pt x="20320" y="267970"/>
                  </a:lnTo>
                  <a:lnTo>
                    <a:pt x="21590" y="287020"/>
                  </a:lnTo>
                  <a:lnTo>
                    <a:pt x="24130" y="307340"/>
                  </a:lnTo>
                  <a:lnTo>
                    <a:pt x="26670" y="327660"/>
                  </a:lnTo>
                  <a:lnTo>
                    <a:pt x="27940" y="345440"/>
                  </a:lnTo>
                  <a:lnTo>
                    <a:pt x="29210" y="361950"/>
                  </a:lnTo>
                  <a:lnTo>
                    <a:pt x="30480" y="378460"/>
                  </a:lnTo>
                  <a:lnTo>
                    <a:pt x="31750" y="414020"/>
                  </a:lnTo>
                  <a:lnTo>
                    <a:pt x="31750" y="434340"/>
                  </a:lnTo>
                  <a:lnTo>
                    <a:pt x="33020" y="441960"/>
                  </a:lnTo>
                  <a:lnTo>
                    <a:pt x="35560" y="443230"/>
                  </a:lnTo>
                  <a:lnTo>
                    <a:pt x="38100" y="439420"/>
                  </a:lnTo>
                  <a:lnTo>
                    <a:pt x="39370" y="431800"/>
                  </a:lnTo>
                  <a:lnTo>
                    <a:pt x="40640" y="421640"/>
                  </a:lnTo>
                  <a:lnTo>
                    <a:pt x="40640" y="411480"/>
                  </a:lnTo>
                  <a:lnTo>
                    <a:pt x="41910" y="398780"/>
                  </a:lnTo>
                  <a:lnTo>
                    <a:pt x="41910" y="373380"/>
                  </a:lnTo>
                  <a:lnTo>
                    <a:pt x="43180" y="281940"/>
                  </a:lnTo>
                  <a:lnTo>
                    <a:pt x="44450" y="267970"/>
                  </a:lnTo>
                  <a:lnTo>
                    <a:pt x="45720" y="255270"/>
                  </a:lnTo>
                  <a:lnTo>
                    <a:pt x="48260" y="243840"/>
                  </a:lnTo>
                  <a:lnTo>
                    <a:pt x="53340" y="232410"/>
                  </a:lnTo>
                  <a:lnTo>
                    <a:pt x="60960" y="222250"/>
                  </a:lnTo>
                  <a:lnTo>
                    <a:pt x="68580" y="210820"/>
                  </a:lnTo>
                  <a:lnTo>
                    <a:pt x="77470" y="201930"/>
                  </a:lnTo>
                  <a:lnTo>
                    <a:pt x="86360" y="195580"/>
                  </a:lnTo>
                  <a:lnTo>
                    <a:pt x="96520" y="189230"/>
                  </a:lnTo>
                  <a:lnTo>
                    <a:pt x="106680" y="186690"/>
                  </a:lnTo>
                  <a:lnTo>
                    <a:pt x="116840" y="186690"/>
                  </a:lnTo>
                  <a:lnTo>
                    <a:pt x="127000" y="187960"/>
                  </a:lnTo>
                  <a:lnTo>
                    <a:pt x="137160" y="189230"/>
                  </a:lnTo>
                  <a:lnTo>
                    <a:pt x="148590" y="191770"/>
                  </a:lnTo>
                  <a:lnTo>
                    <a:pt x="158750" y="194310"/>
                  </a:lnTo>
                  <a:lnTo>
                    <a:pt x="168910" y="198120"/>
                  </a:lnTo>
                  <a:lnTo>
                    <a:pt x="179070" y="203200"/>
                  </a:lnTo>
                  <a:lnTo>
                    <a:pt x="190500" y="209550"/>
                  </a:lnTo>
                  <a:lnTo>
                    <a:pt x="200660" y="215900"/>
                  </a:lnTo>
                  <a:lnTo>
                    <a:pt x="210820" y="224790"/>
                  </a:lnTo>
                  <a:lnTo>
                    <a:pt x="222250" y="233680"/>
                  </a:lnTo>
                  <a:lnTo>
                    <a:pt x="229870" y="245110"/>
                  </a:lnTo>
                  <a:lnTo>
                    <a:pt x="236220" y="256540"/>
                  </a:lnTo>
                  <a:lnTo>
                    <a:pt x="242570" y="269240"/>
                  </a:lnTo>
                  <a:lnTo>
                    <a:pt x="246380" y="281940"/>
                  </a:lnTo>
                  <a:lnTo>
                    <a:pt x="247650" y="295910"/>
                  </a:lnTo>
                  <a:lnTo>
                    <a:pt x="250190" y="308610"/>
                  </a:lnTo>
                  <a:lnTo>
                    <a:pt x="248920" y="321310"/>
                  </a:lnTo>
                  <a:lnTo>
                    <a:pt x="245110" y="334010"/>
                  </a:lnTo>
                  <a:lnTo>
                    <a:pt x="241300" y="345440"/>
                  </a:lnTo>
                  <a:lnTo>
                    <a:pt x="234950" y="356870"/>
                  </a:lnTo>
                  <a:lnTo>
                    <a:pt x="227330" y="370840"/>
                  </a:lnTo>
                  <a:lnTo>
                    <a:pt x="218440" y="383540"/>
                  </a:lnTo>
                  <a:lnTo>
                    <a:pt x="207010" y="396240"/>
                  </a:lnTo>
                  <a:lnTo>
                    <a:pt x="195580" y="407670"/>
                  </a:lnTo>
                  <a:lnTo>
                    <a:pt x="182880" y="419100"/>
                  </a:lnTo>
                  <a:lnTo>
                    <a:pt x="171450" y="429260"/>
                  </a:lnTo>
                  <a:lnTo>
                    <a:pt x="160020" y="438150"/>
                  </a:lnTo>
                  <a:lnTo>
                    <a:pt x="148590" y="445770"/>
                  </a:lnTo>
                  <a:lnTo>
                    <a:pt x="137160" y="453390"/>
                  </a:lnTo>
                  <a:lnTo>
                    <a:pt x="124460" y="458470"/>
                  </a:lnTo>
                  <a:lnTo>
                    <a:pt x="110490" y="463550"/>
                  </a:lnTo>
                  <a:lnTo>
                    <a:pt x="99060" y="466090"/>
                  </a:lnTo>
                  <a:lnTo>
                    <a:pt x="87630" y="466090"/>
                  </a:lnTo>
                  <a:lnTo>
                    <a:pt x="76200" y="464820"/>
                  </a:lnTo>
                  <a:lnTo>
                    <a:pt x="64770" y="462280"/>
                  </a:lnTo>
                  <a:lnTo>
                    <a:pt x="53340" y="461010"/>
                  </a:lnTo>
                  <a:lnTo>
                    <a:pt x="43180" y="457200"/>
                  </a:lnTo>
                  <a:lnTo>
                    <a:pt x="33020" y="449580"/>
                  </a:lnTo>
                  <a:lnTo>
                    <a:pt x="25400" y="439420"/>
                  </a:lnTo>
                  <a:lnTo>
                    <a:pt x="0" y="400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001260" y="3548380"/>
              <a:ext cx="369571" cy="226061"/>
            </a:xfrm>
            <a:custGeom>
              <a:avLst/>
              <a:gdLst/>
              <a:ahLst/>
              <a:cxnLst/>
              <a:rect l="0" t="0" r="0" b="0"/>
              <a:pathLst>
                <a:path w="369571" h="226061">
                  <a:moveTo>
                    <a:pt x="0" y="0"/>
                  </a:moveTo>
                  <a:lnTo>
                    <a:pt x="11430" y="11430"/>
                  </a:lnTo>
                  <a:lnTo>
                    <a:pt x="15240" y="21590"/>
                  </a:lnTo>
                  <a:lnTo>
                    <a:pt x="19050" y="35560"/>
                  </a:lnTo>
                  <a:lnTo>
                    <a:pt x="34290" y="96520"/>
                  </a:lnTo>
                  <a:lnTo>
                    <a:pt x="36830" y="111760"/>
                  </a:lnTo>
                  <a:lnTo>
                    <a:pt x="38100" y="125730"/>
                  </a:lnTo>
                  <a:lnTo>
                    <a:pt x="39370" y="139700"/>
                  </a:lnTo>
                  <a:lnTo>
                    <a:pt x="39370" y="153670"/>
                  </a:lnTo>
                  <a:lnTo>
                    <a:pt x="38100" y="167640"/>
                  </a:lnTo>
                  <a:lnTo>
                    <a:pt x="35560" y="181610"/>
                  </a:lnTo>
                  <a:lnTo>
                    <a:pt x="34290" y="195580"/>
                  </a:lnTo>
                  <a:lnTo>
                    <a:pt x="33020" y="210820"/>
                  </a:lnTo>
                  <a:lnTo>
                    <a:pt x="33020" y="224790"/>
                  </a:lnTo>
                  <a:lnTo>
                    <a:pt x="31750" y="226060"/>
                  </a:lnTo>
                  <a:lnTo>
                    <a:pt x="31750" y="220980"/>
                  </a:lnTo>
                  <a:lnTo>
                    <a:pt x="31750" y="172720"/>
                  </a:lnTo>
                  <a:lnTo>
                    <a:pt x="31750" y="132080"/>
                  </a:lnTo>
                  <a:lnTo>
                    <a:pt x="33020" y="118110"/>
                  </a:lnTo>
                  <a:lnTo>
                    <a:pt x="34290" y="104140"/>
                  </a:lnTo>
                  <a:lnTo>
                    <a:pt x="36830" y="90170"/>
                  </a:lnTo>
                  <a:lnTo>
                    <a:pt x="40640" y="78740"/>
                  </a:lnTo>
                  <a:lnTo>
                    <a:pt x="45720" y="68580"/>
                  </a:lnTo>
                  <a:lnTo>
                    <a:pt x="52070" y="59690"/>
                  </a:lnTo>
                  <a:lnTo>
                    <a:pt x="59690" y="52070"/>
                  </a:lnTo>
                  <a:lnTo>
                    <a:pt x="69850" y="43180"/>
                  </a:lnTo>
                  <a:lnTo>
                    <a:pt x="82550" y="35560"/>
                  </a:lnTo>
                  <a:lnTo>
                    <a:pt x="95250" y="31750"/>
                  </a:lnTo>
                  <a:lnTo>
                    <a:pt x="110490" y="30480"/>
                  </a:lnTo>
                  <a:lnTo>
                    <a:pt x="125730" y="30480"/>
                  </a:lnTo>
                  <a:lnTo>
                    <a:pt x="140970" y="33020"/>
                  </a:lnTo>
                  <a:lnTo>
                    <a:pt x="156210" y="36830"/>
                  </a:lnTo>
                  <a:lnTo>
                    <a:pt x="170180" y="41910"/>
                  </a:lnTo>
                  <a:lnTo>
                    <a:pt x="185420" y="48260"/>
                  </a:lnTo>
                  <a:lnTo>
                    <a:pt x="199390" y="54610"/>
                  </a:lnTo>
                  <a:lnTo>
                    <a:pt x="213360" y="60960"/>
                  </a:lnTo>
                  <a:lnTo>
                    <a:pt x="219710" y="68580"/>
                  </a:lnTo>
                  <a:lnTo>
                    <a:pt x="219710" y="77470"/>
                  </a:lnTo>
                  <a:lnTo>
                    <a:pt x="217170" y="86360"/>
                  </a:lnTo>
                  <a:lnTo>
                    <a:pt x="212090" y="95250"/>
                  </a:lnTo>
                  <a:lnTo>
                    <a:pt x="207010" y="102870"/>
                  </a:lnTo>
                  <a:lnTo>
                    <a:pt x="200660" y="110490"/>
                  </a:lnTo>
                  <a:lnTo>
                    <a:pt x="194310" y="121920"/>
                  </a:lnTo>
                  <a:lnTo>
                    <a:pt x="187960" y="134620"/>
                  </a:lnTo>
                  <a:lnTo>
                    <a:pt x="181610" y="149860"/>
                  </a:lnTo>
                  <a:lnTo>
                    <a:pt x="177800" y="163830"/>
                  </a:lnTo>
                  <a:lnTo>
                    <a:pt x="177800" y="177800"/>
                  </a:lnTo>
                  <a:lnTo>
                    <a:pt x="177800" y="191770"/>
                  </a:lnTo>
                  <a:lnTo>
                    <a:pt x="184150" y="203200"/>
                  </a:lnTo>
                  <a:lnTo>
                    <a:pt x="194310" y="210820"/>
                  </a:lnTo>
                  <a:lnTo>
                    <a:pt x="207010" y="218440"/>
                  </a:lnTo>
                  <a:lnTo>
                    <a:pt x="218440" y="220980"/>
                  </a:lnTo>
                  <a:lnTo>
                    <a:pt x="229870" y="222250"/>
                  </a:lnTo>
                  <a:lnTo>
                    <a:pt x="241300" y="222250"/>
                  </a:lnTo>
                  <a:lnTo>
                    <a:pt x="252730" y="219710"/>
                  </a:lnTo>
                  <a:lnTo>
                    <a:pt x="265430" y="214630"/>
                  </a:lnTo>
                  <a:lnTo>
                    <a:pt x="278130" y="209550"/>
                  </a:lnTo>
                  <a:lnTo>
                    <a:pt x="292100" y="203200"/>
                  </a:lnTo>
                  <a:lnTo>
                    <a:pt x="306070" y="194310"/>
                  </a:lnTo>
                  <a:lnTo>
                    <a:pt x="320040" y="185420"/>
                  </a:lnTo>
                  <a:lnTo>
                    <a:pt x="331470" y="176530"/>
                  </a:lnTo>
                  <a:lnTo>
                    <a:pt x="341630" y="166370"/>
                  </a:lnTo>
                  <a:lnTo>
                    <a:pt x="350520" y="156210"/>
                  </a:lnTo>
                  <a:lnTo>
                    <a:pt x="356870" y="146050"/>
                  </a:lnTo>
                  <a:lnTo>
                    <a:pt x="363220" y="135890"/>
                  </a:lnTo>
                  <a:lnTo>
                    <a:pt x="368300" y="125730"/>
                  </a:lnTo>
                  <a:lnTo>
                    <a:pt x="369570" y="111760"/>
                  </a:lnTo>
                  <a:lnTo>
                    <a:pt x="368300" y="95250"/>
                  </a:lnTo>
                  <a:lnTo>
                    <a:pt x="364490" y="77470"/>
                  </a:lnTo>
                  <a:lnTo>
                    <a:pt x="359410" y="63500"/>
                  </a:lnTo>
                  <a:lnTo>
                    <a:pt x="354330" y="52070"/>
                  </a:lnTo>
                  <a:lnTo>
                    <a:pt x="347980" y="40640"/>
                  </a:lnTo>
                  <a:lnTo>
                    <a:pt x="339090" y="31750"/>
                  </a:lnTo>
                  <a:lnTo>
                    <a:pt x="326390" y="24130"/>
                  </a:lnTo>
                  <a:lnTo>
                    <a:pt x="312420" y="15240"/>
                  </a:lnTo>
                  <a:lnTo>
                    <a:pt x="299720" y="12700"/>
                  </a:lnTo>
                  <a:lnTo>
                    <a:pt x="287020" y="12700"/>
                  </a:lnTo>
                  <a:lnTo>
                    <a:pt x="275590" y="15240"/>
                  </a:lnTo>
                  <a:lnTo>
                    <a:pt x="269240" y="20320"/>
                  </a:lnTo>
                  <a:lnTo>
                    <a:pt x="265430" y="27940"/>
                  </a:lnTo>
                  <a:lnTo>
                    <a:pt x="284480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5419090" y="3547110"/>
              <a:ext cx="350521" cy="233681"/>
            </a:xfrm>
            <a:custGeom>
              <a:avLst/>
              <a:gdLst/>
              <a:ahLst/>
              <a:cxnLst/>
              <a:rect l="0" t="0" r="0" b="0"/>
              <a:pathLst>
                <a:path w="350521" h="233681">
                  <a:moveTo>
                    <a:pt x="181610" y="53340"/>
                  </a:moveTo>
                  <a:lnTo>
                    <a:pt x="171450" y="31750"/>
                  </a:lnTo>
                  <a:lnTo>
                    <a:pt x="163830" y="22860"/>
                  </a:lnTo>
                  <a:lnTo>
                    <a:pt x="156210" y="13970"/>
                  </a:lnTo>
                  <a:lnTo>
                    <a:pt x="147320" y="6350"/>
                  </a:lnTo>
                  <a:lnTo>
                    <a:pt x="137160" y="2540"/>
                  </a:lnTo>
                  <a:lnTo>
                    <a:pt x="128270" y="0"/>
                  </a:lnTo>
                  <a:lnTo>
                    <a:pt x="118110" y="1270"/>
                  </a:lnTo>
                  <a:lnTo>
                    <a:pt x="105410" y="3810"/>
                  </a:lnTo>
                  <a:lnTo>
                    <a:pt x="91440" y="10160"/>
                  </a:lnTo>
                  <a:lnTo>
                    <a:pt x="76200" y="17780"/>
                  </a:lnTo>
                  <a:lnTo>
                    <a:pt x="63500" y="26670"/>
                  </a:lnTo>
                  <a:lnTo>
                    <a:pt x="52070" y="35560"/>
                  </a:lnTo>
                  <a:lnTo>
                    <a:pt x="43180" y="44450"/>
                  </a:lnTo>
                  <a:lnTo>
                    <a:pt x="34290" y="54610"/>
                  </a:lnTo>
                  <a:lnTo>
                    <a:pt x="26670" y="64770"/>
                  </a:lnTo>
                  <a:lnTo>
                    <a:pt x="19050" y="74930"/>
                  </a:lnTo>
                  <a:lnTo>
                    <a:pt x="12700" y="86360"/>
                  </a:lnTo>
                  <a:lnTo>
                    <a:pt x="6350" y="99060"/>
                  </a:lnTo>
                  <a:lnTo>
                    <a:pt x="2540" y="111760"/>
                  </a:lnTo>
                  <a:lnTo>
                    <a:pt x="0" y="124460"/>
                  </a:lnTo>
                  <a:lnTo>
                    <a:pt x="0" y="135890"/>
                  </a:lnTo>
                  <a:lnTo>
                    <a:pt x="1270" y="147320"/>
                  </a:lnTo>
                  <a:lnTo>
                    <a:pt x="5080" y="158750"/>
                  </a:lnTo>
                  <a:lnTo>
                    <a:pt x="11430" y="171450"/>
                  </a:lnTo>
                  <a:lnTo>
                    <a:pt x="19050" y="185420"/>
                  </a:lnTo>
                  <a:lnTo>
                    <a:pt x="31750" y="193040"/>
                  </a:lnTo>
                  <a:lnTo>
                    <a:pt x="46990" y="196850"/>
                  </a:lnTo>
                  <a:lnTo>
                    <a:pt x="63500" y="198120"/>
                  </a:lnTo>
                  <a:lnTo>
                    <a:pt x="78740" y="196850"/>
                  </a:lnTo>
                  <a:lnTo>
                    <a:pt x="91440" y="193040"/>
                  </a:lnTo>
                  <a:lnTo>
                    <a:pt x="104140" y="189230"/>
                  </a:lnTo>
                  <a:lnTo>
                    <a:pt x="116840" y="182880"/>
                  </a:lnTo>
                  <a:lnTo>
                    <a:pt x="128270" y="175260"/>
                  </a:lnTo>
                  <a:lnTo>
                    <a:pt x="138430" y="166370"/>
                  </a:lnTo>
                  <a:lnTo>
                    <a:pt x="148590" y="156210"/>
                  </a:lnTo>
                  <a:lnTo>
                    <a:pt x="157480" y="147320"/>
                  </a:lnTo>
                  <a:lnTo>
                    <a:pt x="165100" y="137160"/>
                  </a:lnTo>
                  <a:lnTo>
                    <a:pt x="173990" y="125730"/>
                  </a:lnTo>
                  <a:lnTo>
                    <a:pt x="181610" y="113030"/>
                  </a:lnTo>
                  <a:lnTo>
                    <a:pt x="187960" y="100330"/>
                  </a:lnTo>
                  <a:lnTo>
                    <a:pt x="194310" y="87630"/>
                  </a:lnTo>
                  <a:lnTo>
                    <a:pt x="199390" y="73660"/>
                  </a:lnTo>
                  <a:lnTo>
                    <a:pt x="215900" y="24130"/>
                  </a:lnTo>
                  <a:lnTo>
                    <a:pt x="217170" y="21590"/>
                  </a:lnTo>
                  <a:lnTo>
                    <a:pt x="214630" y="24130"/>
                  </a:lnTo>
                  <a:lnTo>
                    <a:pt x="210820" y="30480"/>
                  </a:lnTo>
                  <a:lnTo>
                    <a:pt x="208280" y="40640"/>
                  </a:lnTo>
                  <a:lnTo>
                    <a:pt x="207010" y="53340"/>
                  </a:lnTo>
                  <a:lnTo>
                    <a:pt x="205740" y="67310"/>
                  </a:lnTo>
                  <a:lnTo>
                    <a:pt x="204470" y="81280"/>
                  </a:lnTo>
                  <a:lnTo>
                    <a:pt x="203200" y="109220"/>
                  </a:lnTo>
                  <a:lnTo>
                    <a:pt x="204470" y="123190"/>
                  </a:lnTo>
                  <a:lnTo>
                    <a:pt x="207010" y="134620"/>
                  </a:lnTo>
                  <a:lnTo>
                    <a:pt x="208280" y="146050"/>
                  </a:lnTo>
                  <a:lnTo>
                    <a:pt x="213360" y="157480"/>
                  </a:lnTo>
                  <a:lnTo>
                    <a:pt x="217170" y="168910"/>
                  </a:lnTo>
                  <a:lnTo>
                    <a:pt x="223520" y="179070"/>
                  </a:lnTo>
                  <a:lnTo>
                    <a:pt x="229870" y="189230"/>
                  </a:lnTo>
                  <a:lnTo>
                    <a:pt x="236220" y="198120"/>
                  </a:lnTo>
                  <a:lnTo>
                    <a:pt x="242570" y="205740"/>
                  </a:lnTo>
                  <a:lnTo>
                    <a:pt x="252730" y="213360"/>
                  </a:lnTo>
                  <a:lnTo>
                    <a:pt x="265430" y="220980"/>
                  </a:lnTo>
                  <a:lnTo>
                    <a:pt x="279400" y="228600"/>
                  </a:lnTo>
                  <a:lnTo>
                    <a:pt x="294640" y="232410"/>
                  </a:lnTo>
                  <a:lnTo>
                    <a:pt x="308610" y="233680"/>
                  </a:lnTo>
                  <a:lnTo>
                    <a:pt x="350520" y="232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726430" y="3242310"/>
              <a:ext cx="317501" cy="504191"/>
            </a:xfrm>
            <a:custGeom>
              <a:avLst/>
              <a:gdLst/>
              <a:ahLst/>
              <a:cxnLst/>
              <a:rect l="0" t="0" r="0" b="0"/>
              <a:pathLst>
                <a:path w="317501" h="504191">
                  <a:moveTo>
                    <a:pt x="295910" y="0"/>
                  </a:moveTo>
                  <a:lnTo>
                    <a:pt x="290830" y="17780"/>
                  </a:lnTo>
                  <a:lnTo>
                    <a:pt x="287020" y="26670"/>
                  </a:lnTo>
                  <a:lnTo>
                    <a:pt x="280670" y="49530"/>
                  </a:lnTo>
                  <a:lnTo>
                    <a:pt x="274320" y="78740"/>
                  </a:lnTo>
                  <a:lnTo>
                    <a:pt x="260350" y="144780"/>
                  </a:lnTo>
                  <a:lnTo>
                    <a:pt x="250190" y="203200"/>
                  </a:lnTo>
                  <a:lnTo>
                    <a:pt x="247650" y="223520"/>
                  </a:lnTo>
                  <a:lnTo>
                    <a:pt x="246380" y="243840"/>
                  </a:lnTo>
                  <a:lnTo>
                    <a:pt x="245110" y="283210"/>
                  </a:lnTo>
                  <a:lnTo>
                    <a:pt x="243840" y="316230"/>
                  </a:lnTo>
                  <a:lnTo>
                    <a:pt x="245110" y="331470"/>
                  </a:lnTo>
                  <a:lnTo>
                    <a:pt x="246380" y="346710"/>
                  </a:lnTo>
                  <a:lnTo>
                    <a:pt x="248920" y="360680"/>
                  </a:lnTo>
                  <a:lnTo>
                    <a:pt x="250190" y="374650"/>
                  </a:lnTo>
                  <a:lnTo>
                    <a:pt x="251460" y="389890"/>
                  </a:lnTo>
                  <a:lnTo>
                    <a:pt x="252730" y="403860"/>
                  </a:lnTo>
                  <a:lnTo>
                    <a:pt x="254000" y="416560"/>
                  </a:lnTo>
                  <a:lnTo>
                    <a:pt x="256540" y="429260"/>
                  </a:lnTo>
                  <a:lnTo>
                    <a:pt x="259080" y="440690"/>
                  </a:lnTo>
                  <a:lnTo>
                    <a:pt x="257810" y="444500"/>
                  </a:lnTo>
                  <a:lnTo>
                    <a:pt x="255270" y="444500"/>
                  </a:lnTo>
                  <a:lnTo>
                    <a:pt x="251460" y="440690"/>
                  </a:lnTo>
                  <a:lnTo>
                    <a:pt x="243840" y="426720"/>
                  </a:lnTo>
                  <a:lnTo>
                    <a:pt x="240030" y="417830"/>
                  </a:lnTo>
                  <a:lnTo>
                    <a:pt x="229870" y="396240"/>
                  </a:lnTo>
                  <a:lnTo>
                    <a:pt x="223520" y="383540"/>
                  </a:lnTo>
                  <a:lnTo>
                    <a:pt x="218440" y="372110"/>
                  </a:lnTo>
                  <a:lnTo>
                    <a:pt x="213360" y="360680"/>
                  </a:lnTo>
                  <a:lnTo>
                    <a:pt x="209550" y="349250"/>
                  </a:lnTo>
                  <a:lnTo>
                    <a:pt x="204470" y="339090"/>
                  </a:lnTo>
                  <a:lnTo>
                    <a:pt x="198120" y="330200"/>
                  </a:lnTo>
                  <a:lnTo>
                    <a:pt x="193040" y="322580"/>
                  </a:lnTo>
                  <a:lnTo>
                    <a:pt x="182880" y="317500"/>
                  </a:lnTo>
                  <a:lnTo>
                    <a:pt x="170180" y="316230"/>
                  </a:lnTo>
                  <a:lnTo>
                    <a:pt x="156210" y="316230"/>
                  </a:lnTo>
                  <a:lnTo>
                    <a:pt x="142240" y="318770"/>
                  </a:lnTo>
                  <a:lnTo>
                    <a:pt x="130810" y="322580"/>
                  </a:lnTo>
                  <a:lnTo>
                    <a:pt x="119380" y="327660"/>
                  </a:lnTo>
                  <a:lnTo>
                    <a:pt x="107950" y="332740"/>
                  </a:lnTo>
                  <a:lnTo>
                    <a:pt x="96520" y="339090"/>
                  </a:lnTo>
                  <a:lnTo>
                    <a:pt x="86360" y="345440"/>
                  </a:lnTo>
                  <a:lnTo>
                    <a:pt x="74930" y="353060"/>
                  </a:lnTo>
                  <a:lnTo>
                    <a:pt x="64770" y="361950"/>
                  </a:lnTo>
                  <a:lnTo>
                    <a:pt x="53340" y="370840"/>
                  </a:lnTo>
                  <a:lnTo>
                    <a:pt x="44450" y="381000"/>
                  </a:lnTo>
                  <a:lnTo>
                    <a:pt x="35560" y="391160"/>
                  </a:lnTo>
                  <a:lnTo>
                    <a:pt x="27940" y="401320"/>
                  </a:lnTo>
                  <a:lnTo>
                    <a:pt x="20320" y="411480"/>
                  </a:lnTo>
                  <a:lnTo>
                    <a:pt x="5080" y="431800"/>
                  </a:lnTo>
                  <a:lnTo>
                    <a:pt x="1270" y="443230"/>
                  </a:lnTo>
                  <a:lnTo>
                    <a:pt x="0" y="453390"/>
                  </a:lnTo>
                  <a:lnTo>
                    <a:pt x="0" y="463550"/>
                  </a:lnTo>
                  <a:lnTo>
                    <a:pt x="5080" y="473710"/>
                  </a:lnTo>
                  <a:lnTo>
                    <a:pt x="12700" y="485140"/>
                  </a:lnTo>
                  <a:lnTo>
                    <a:pt x="22860" y="495300"/>
                  </a:lnTo>
                  <a:lnTo>
                    <a:pt x="35560" y="501650"/>
                  </a:lnTo>
                  <a:lnTo>
                    <a:pt x="49530" y="504190"/>
                  </a:lnTo>
                  <a:lnTo>
                    <a:pt x="64770" y="504190"/>
                  </a:lnTo>
                  <a:lnTo>
                    <a:pt x="81280" y="504190"/>
                  </a:lnTo>
                  <a:lnTo>
                    <a:pt x="97790" y="501650"/>
                  </a:lnTo>
                  <a:lnTo>
                    <a:pt x="114300" y="500380"/>
                  </a:lnTo>
                  <a:lnTo>
                    <a:pt x="132080" y="496570"/>
                  </a:lnTo>
                  <a:lnTo>
                    <a:pt x="148590" y="491490"/>
                  </a:lnTo>
                  <a:lnTo>
                    <a:pt x="166370" y="485140"/>
                  </a:lnTo>
                  <a:lnTo>
                    <a:pt x="185420" y="478790"/>
                  </a:lnTo>
                  <a:lnTo>
                    <a:pt x="204470" y="469900"/>
                  </a:lnTo>
                  <a:lnTo>
                    <a:pt x="243840" y="452120"/>
                  </a:lnTo>
                  <a:lnTo>
                    <a:pt x="317500" y="421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6300470" y="3253740"/>
              <a:ext cx="332741" cy="500381"/>
            </a:xfrm>
            <a:custGeom>
              <a:avLst/>
              <a:gdLst/>
              <a:ahLst/>
              <a:cxnLst/>
              <a:rect l="0" t="0" r="0" b="0"/>
              <a:pathLst>
                <a:path w="332741" h="500381">
                  <a:moveTo>
                    <a:pt x="237490" y="0"/>
                  </a:moveTo>
                  <a:lnTo>
                    <a:pt x="248920" y="16510"/>
                  </a:lnTo>
                  <a:lnTo>
                    <a:pt x="254000" y="26670"/>
                  </a:lnTo>
                  <a:lnTo>
                    <a:pt x="257810" y="40640"/>
                  </a:lnTo>
                  <a:lnTo>
                    <a:pt x="261620" y="54610"/>
                  </a:lnTo>
                  <a:lnTo>
                    <a:pt x="264160" y="71120"/>
                  </a:lnTo>
                  <a:lnTo>
                    <a:pt x="265430" y="90170"/>
                  </a:lnTo>
                  <a:lnTo>
                    <a:pt x="266700" y="109220"/>
                  </a:lnTo>
                  <a:lnTo>
                    <a:pt x="267970" y="148590"/>
                  </a:lnTo>
                  <a:lnTo>
                    <a:pt x="269240" y="237490"/>
                  </a:lnTo>
                  <a:lnTo>
                    <a:pt x="267970" y="259080"/>
                  </a:lnTo>
                  <a:lnTo>
                    <a:pt x="266700" y="278130"/>
                  </a:lnTo>
                  <a:lnTo>
                    <a:pt x="264160" y="298450"/>
                  </a:lnTo>
                  <a:lnTo>
                    <a:pt x="260350" y="316230"/>
                  </a:lnTo>
                  <a:lnTo>
                    <a:pt x="255270" y="353060"/>
                  </a:lnTo>
                  <a:lnTo>
                    <a:pt x="251460" y="369570"/>
                  </a:lnTo>
                  <a:lnTo>
                    <a:pt x="245110" y="401320"/>
                  </a:lnTo>
                  <a:lnTo>
                    <a:pt x="233680" y="444500"/>
                  </a:lnTo>
                  <a:lnTo>
                    <a:pt x="231140" y="450850"/>
                  </a:lnTo>
                  <a:lnTo>
                    <a:pt x="227330" y="450850"/>
                  </a:lnTo>
                  <a:lnTo>
                    <a:pt x="223520" y="448310"/>
                  </a:lnTo>
                  <a:lnTo>
                    <a:pt x="218440" y="439420"/>
                  </a:lnTo>
                  <a:lnTo>
                    <a:pt x="210820" y="425450"/>
                  </a:lnTo>
                  <a:lnTo>
                    <a:pt x="201930" y="410210"/>
                  </a:lnTo>
                  <a:lnTo>
                    <a:pt x="195580" y="394970"/>
                  </a:lnTo>
                  <a:lnTo>
                    <a:pt x="189230" y="379730"/>
                  </a:lnTo>
                  <a:lnTo>
                    <a:pt x="184150" y="365760"/>
                  </a:lnTo>
                  <a:lnTo>
                    <a:pt x="179070" y="351790"/>
                  </a:lnTo>
                  <a:lnTo>
                    <a:pt x="172720" y="340360"/>
                  </a:lnTo>
                  <a:lnTo>
                    <a:pt x="166370" y="328930"/>
                  </a:lnTo>
                  <a:lnTo>
                    <a:pt x="158750" y="317500"/>
                  </a:lnTo>
                  <a:lnTo>
                    <a:pt x="149860" y="306070"/>
                  </a:lnTo>
                  <a:lnTo>
                    <a:pt x="140970" y="294640"/>
                  </a:lnTo>
                  <a:lnTo>
                    <a:pt x="128270" y="289560"/>
                  </a:lnTo>
                  <a:lnTo>
                    <a:pt x="114300" y="289560"/>
                  </a:lnTo>
                  <a:lnTo>
                    <a:pt x="99060" y="290830"/>
                  </a:lnTo>
                  <a:lnTo>
                    <a:pt x="86360" y="294640"/>
                  </a:lnTo>
                  <a:lnTo>
                    <a:pt x="73660" y="298450"/>
                  </a:lnTo>
                  <a:lnTo>
                    <a:pt x="60960" y="304800"/>
                  </a:lnTo>
                  <a:lnTo>
                    <a:pt x="50800" y="312420"/>
                  </a:lnTo>
                  <a:lnTo>
                    <a:pt x="41910" y="322580"/>
                  </a:lnTo>
                  <a:lnTo>
                    <a:pt x="33020" y="334010"/>
                  </a:lnTo>
                  <a:lnTo>
                    <a:pt x="17780" y="356870"/>
                  </a:lnTo>
                  <a:lnTo>
                    <a:pt x="10160" y="367030"/>
                  </a:lnTo>
                  <a:lnTo>
                    <a:pt x="5080" y="379730"/>
                  </a:lnTo>
                  <a:lnTo>
                    <a:pt x="2540" y="392430"/>
                  </a:lnTo>
                  <a:lnTo>
                    <a:pt x="0" y="405130"/>
                  </a:lnTo>
                  <a:lnTo>
                    <a:pt x="0" y="417830"/>
                  </a:lnTo>
                  <a:lnTo>
                    <a:pt x="1270" y="429260"/>
                  </a:lnTo>
                  <a:lnTo>
                    <a:pt x="2540" y="440690"/>
                  </a:lnTo>
                  <a:lnTo>
                    <a:pt x="6350" y="449580"/>
                  </a:lnTo>
                  <a:lnTo>
                    <a:pt x="10160" y="458470"/>
                  </a:lnTo>
                  <a:lnTo>
                    <a:pt x="16510" y="467360"/>
                  </a:lnTo>
                  <a:lnTo>
                    <a:pt x="22860" y="474980"/>
                  </a:lnTo>
                  <a:lnTo>
                    <a:pt x="31750" y="482600"/>
                  </a:lnTo>
                  <a:lnTo>
                    <a:pt x="40640" y="490220"/>
                  </a:lnTo>
                  <a:lnTo>
                    <a:pt x="50800" y="495300"/>
                  </a:lnTo>
                  <a:lnTo>
                    <a:pt x="63500" y="497840"/>
                  </a:lnTo>
                  <a:lnTo>
                    <a:pt x="76200" y="500380"/>
                  </a:lnTo>
                  <a:lnTo>
                    <a:pt x="90170" y="500380"/>
                  </a:lnTo>
                  <a:lnTo>
                    <a:pt x="105410" y="500380"/>
                  </a:lnTo>
                  <a:lnTo>
                    <a:pt x="121920" y="497840"/>
                  </a:lnTo>
                  <a:lnTo>
                    <a:pt x="138430" y="494030"/>
                  </a:lnTo>
                  <a:lnTo>
                    <a:pt x="154940" y="490220"/>
                  </a:lnTo>
                  <a:lnTo>
                    <a:pt x="171450" y="483870"/>
                  </a:lnTo>
                  <a:lnTo>
                    <a:pt x="190500" y="477520"/>
                  </a:lnTo>
                  <a:lnTo>
                    <a:pt x="209550" y="468630"/>
                  </a:lnTo>
                  <a:lnTo>
                    <a:pt x="229870" y="459740"/>
                  </a:lnTo>
                  <a:lnTo>
                    <a:pt x="250190" y="449580"/>
                  </a:lnTo>
                  <a:lnTo>
                    <a:pt x="270510" y="436880"/>
                  </a:lnTo>
                  <a:lnTo>
                    <a:pt x="332740" y="400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6652260" y="3450590"/>
              <a:ext cx="222251" cy="246381"/>
            </a:xfrm>
            <a:custGeom>
              <a:avLst/>
              <a:gdLst/>
              <a:ahLst/>
              <a:cxnLst/>
              <a:rect l="0" t="0" r="0" b="0"/>
              <a:pathLst>
                <a:path w="222251" h="246381">
                  <a:moveTo>
                    <a:pt x="180340" y="12700"/>
                  </a:moveTo>
                  <a:lnTo>
                    <a:pt x="170180" y="2540"/>
                  </a:lnTo>
                  <a:lnTo>
                    <a:pt x="162560" y="0"/>
                  </a:lnTo>
                  <a:lnTo>
                    <a:pt x="154940" y="0"/>
                  </a:lnTo>
                  <a:lnTo>
                    <a:pt x="146050" y="1270"/>
                  </a:lnTo>
                  <a:lnTo>
                    <a:pt x="134620" y="5080"/>
                  </a:lnTo>
                  <a:lnTo>
                    <a:pt x="120650" y="11430"/>
                  </a:lnTo>
                  <a:lnTo>
                    <a:pt x="105410" y="19050"/>
                  </a:lnTo>
                  <a:lnTo>
                    <a:pt x="91440" y="29210"/>
                  </a:lnTo>
                  <a:lnTo>
                    <a:pt x="80010" y="39370"/>
                  </a:lnTo>
                  <a:lnTo>
                    <a:pt x="67310" y="52070"/>
                  </a:lnTo>
                  <a:lnTo>
                    <a:pt x="57150" y="64770"/>
                  </a:lnTo>
                  <a:lnTo>
                    <a:pt x="48260" y="78740"/>
                  </a:lnTo>
                  <a:lnTo>
                    <a:pt x="39370" y="91440"/>
                  </a:lnTo>
                  <a:lnTo>
                    <a:pt x="31750" y="105410"/>
                  </a:lnTo>
                  <a:lnTo>
                    <a:pt x="24130" y="119380"/>
                  </a:lnTo>
                  <a:lnTo>
                    <a:pt x="16510" y="133350"/>
                  </a:lnTo>
                  <a:lnTo>
                    <a:pt x="10160" y="147320"/>
                  </a:lnTo>
                  <a:lnTo>
                    <a:pt x="5080" y="161290"/>
                  </a:lnTo>
                  <a:lnTo>
                    <a:pt x="0" y="175260"/>
                  </a:lnTo>
                  <a:lnTo>
                    <a:pt x="0" y="190500"/>
                  </a:lnTo>
                  <a:lnTo>
                    <a:pt x="1270" y="205740"/>
                  </a:lnTo>
                  <a:lnTo>
                    <a:pt x="5080" y="222250"/>
                  </a:lnTo>
                  <a:lnTo>
                    <a:pt x="12700" y="233680"/>
                  </a:lnTo>
                  <a:lnTo>
                    <a:pt x="21590" y="241300"/>
                  </a:lnTo>
                  <a:lnTo>
                    <a:pt x="33020" y="245110"/>
                  </a:lnTo>
                  <a:lnTo>
                    <a:pt x="43180" y="246380"/>
                  </a:lnTo>
                  <a:lnTo>
                    <a:pt x="54610" y="245110"/>
                  </a:lnTo>
                  <a:lnTo>
                    <a:pt x="64770" y="241300"/>
                  </a:lnTo>
                  <a:lnTo>
                    <a:pt x="73660" y="236220"/>
                  </a:lnTo>
                  <a:lnTo>
                    <a:pt x="82550" y="231140"/>
                  </a:lnTo>
                  <a:lnTo>
                    <a:pt x="91440" y="224790"/>
                  </a:lnTo>
                  <a:lnTo>
                    <a:pt x="99060" y="217170"/>
                  </a:lnTo>
                  <a:lnTo>
                    <a:pt x="106680" y="209550"/>
                  </a:lnTo>
                  <a:lnTo>
                    <a:pt x="113030" y="200660"/>
                  </a:lnTo>
                  <a:lnTo>
                    <a:pt x="119380" y="189230"/>
                  </a:lnTo>
                  <a:lnTo>
                    <a:pt x="124460" y="177800"/>
                  </a:lnTo>
                  <a:lnTo>
                    <a:pt x="129540" y="165100"/>
                  </a:lnTo>
                  <a:lnTo>
                    <a:pt x="133350" y="151130"/>
                  </a:lnTo>
                  <a:lnTo>
                    <a:pt x="137160" y="138430"/>
                  </a:lnTo>
                  <a:lnTo>
                    <a:pt x="140970" y="124460"/>
                  </a:lnTo>
                  <a:lnTo>
                    <a:pt x="143510" y="109220"/>
                  </a:lnTo>
                  <a:lnTo>
                    <a:pt x="146050" y="91440"/>
                  </a:lnTo>
                  <a:lnTo>
                    <a:pt x="147320" y="72390"/>
                  </a:lnTo>
                  <a:lnTo>
                    <a:pt x="147320" y="66040"/>
                  </a:lnTo>
                  <a:lnTo>
                    <a:pt x="148590" y="69850"/>
                  </a:lnTo>
                  <a:lnTo>
                    <a:pt x="148590" y="78740"/>
                  </a:lnTo>
                  <a:lnTo>
                    <a:pt x="148590" y="125730"/>
                  </a:lnTo>
                  <a:lnTo>
                    <a:pt x="149860" y="140970"/>
                  </a:lnTo>
                  <a:lnTo>
                    <a:pt x="152400" y="154940"/>
                  </a:lnTo>
                  <a:lnTo>
                    <a:pt x="154940" y="167640"/>
                  </a:lnTo>
                  <a:lnTo>
                    <a:pt x="158750" y="179070"/>
                  </a:lnTo>
                  <a:lnTo>
                    <a:pt x="163830" y="190500"/>
                  </a:lnTo>
                  <a:lnTo>
                    <a:pt x="168910" y="201930"/>
                  </a:lnTo>
                  <a:lnTo>
                    <a:pt x="177800" y="208280"/>
                  </a:lnTo>
                  <a:lnTo>
                    <a:pt x="187960" y="210820"/>
                  </a:lnTo>
                  <a:lnTo>
                    <a:pt x="222250" y="2133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906260" y="3453130"/>
              <a:ext cx="147321" cy="210821"/>
            </a:xfrm>
            <a:custGeom>
              <a:avLst/>
              <a:gdLst/>
              <a:ahLst/>
              <a:cxnLst/>
              <a:rect l="0" t="0" r="0" b="0"/>
              <a:pathLst>
                <a:path w="147321" h="210821">
                  <a:moveTo>
                    <a:pt x="0" y="0"/>
                  </a:moveTo>
                  <a:lnTo>
                    <a:pt x="0" y="34290"/>
                  </a:lnTo>
                  <a:lnTo>
                    <a:pt x="1270" y="46990"/>
                  </a:lnTo>
                  <a:lnTo>
                    <a:pt x="3810" y="59690"/>
                  </a:lnTo>
                  <a:lnTo>
                    <a:pt x="6350" y="71120"/>
                  </a:lnTo>
                  <a:lnTo>
                    <a:pt x="10160" y="82550"/>
                  </a:lnTo>
                  <a:lnTo>
                    <a:pt x="15240" y="93980"/>
                  </a:lnTo>
                  <a:lnTo>
                    <a:pt x="20320" y="104140"/>
                  </a:lnTo>
                  <a:lnTo>
                    <a:pt x="26670" y="115570"/>
                  </a:lnTo>
                  <a:lnTo>
                    <a:pt x="33020" y="125730"/>
                  </a:lnTo>
                  <a:lnTo>
                    <a:pt x="39370" y="137160"/>
                  </a:lnTo>
                  <a:lnTo>
                    <a:pt x="48260" y="147320"/>
                  </a:lnTo>
                  <a:lnTo>
                    <a:pt x="57150" y="157480"/>
                  </a:lnTo>
                  <a:lnTo>
                    <a:pt x="66040" y="168910"/>
                  </a:lnTo>
                  <a:lnTo>
                    <a:pt x="77470" y="177800"/>
                  </a:lnTo>
                  <a:lnTo>
                    <a:pt x="88900" y="186690"/>
                  </a:lnTo>
                  <a:lnTo>
                    <a:pt x="14732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969760" y="3421380"/>
              <a:ext cx="115571" cy="473711"/>
            </a:xfrm>
            <a:custGeom>
              <a:avLst/>
              <a:gdLst/>
              <a:ahLst/>
              <a:cxnLst/>
              <a:rect l="0" t="0" r="0" b="0"/>
              <a:pathLst>
                <a:path w="115571" h="473711">
                  <a:moveTo>
                    <a:pt x="115570" y="0"/>
                  </a:moveTo>
                  <a:lnTo>
                    <a:pt x="110490" y="17780"/>
                  </a:lnTo>
                  <a:lnTo>
                    <a:pt x="107950" y="29210"/>
                  </a:lnTo>
                  <a:lnTo>
                    <a:pt x="104140" y="44450"/>
                  </a:lnTo>
                  <a:lnTo>
                    <a:pt x="101600" y="60960"/>
                  </a:lnTo>
                  <a:lnTo>
                    <a:pt x="99060" y="78740"/>
                  </a:lnTo>
                  <a:lnTo>
                    <a:pt x="97790" y="95250"/>
                  </a:lnTo>
                  <a:lnTo>
                    <a:pt x="96520" y="113030"/>
                  </a:lnTo>
                  <a:lnTo>
                    <a:pt x="95250" y="132080"/>
                  </a:lnTo>
                  <a:lnTo>
                    <a:pt x="92710" y="151130"/>
                  </a:lnTo>
                  <a:lnTo>
                    <a:pt x="90170" y="171450"/>
                  </a:lnTo>
                  <a:lnTo>
                    <a:pt x="85090" y="191770"/>
                  </a:lnTo>
                  <a:lnTo>
                    <a:pt x="80010" y="212090"/>
                  </a:lnTo>
                  <a:lnTo>
                    <a:pt x="74930" y="232410"/>
                  </a:lnTo>
                  <a:lnTo>
                    <a:pt x="62230" y="274320"/>
                  </a:lnTo>
                  <a:lnTo>
                    <a:pt x="55880" y="295910"/>
                  </a:lnTo>
                  <a:lnTo>
                    <a:pt x="48260" y="314960"/>
                  </a:lnTo>
                  <a:lnTo>
                    <a:pt x="35560" y="353060"/>
                  </a:lnTo>
                  <a:lnTo>
                    <a:pt x="13970" y="406400"/>
                  </a:lnTo>
                  <a:lnTo>
                    <a:pt x="7620" y="422910"/>
                  </a:lnTo>
                  <a:lnTo>
                    <a:pt x="3810" y="439420"/>
                  </a:lnTo>
                  <a:lnTo>
                    <a:pt x="0" y="473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7228840" y="3285490"/>
              <a:ext cx="57151" cy="346711"/>
            </a:xfrm>
            <a:custGeom>
              <a:avLst/>
              <a:gdLst/>
              <a:ahLst/>
              <a:cxnLst/>
              <a:rect l="0" t="0" r="0" b="0"/>
              <a:pathLst>
                <a:path w="57151" h="346711">
                  <a:moveTo>
                    <a:pt x="45720" y="0"/>
                  </a:moveTo>
                  <a:lnTo>
                    <a:pt x="31750" y="43180"/>
                  </a:lnTo>
                  <a:lnTo>
                    <a:pt x="27940" y="55880"/>
                  </a:lnTo>
                  <a:lnTo>
                    <a:pt x="25400" y="69850"/>
                  </a:lnTo>
                  <a:lnTo>
                    <a:pt x="15240" y="116840"/>
                  </a:lnTo>
                  <a:lnTo>
                    <a:pt x="1270" y="185420"/>
                  </a:lnTo>
                  <a:lnTo>
                    <a:pt x="0" y="201930"/>
                  </a:lnTo>
                  <a:lnTo>
                    <a:pt x="0" y="217170"/>
                  </a:lnTo>
                  <a:lnTo>
                    <a:pt x="1270" y="232410"/>
                  </a:lnTo>
                  <a:lnTo>
                    <a:pt x="3810" y="247650"/>
                  </a:lnTo>
                  <a:lnTo>
                    <a:pt x="6350" y="261620"/>
                  </a:lnTo>
                  <a:lnTo>
                    <a:pt x="8890" y="275590"/>
                  </a:lnTo>
                  <a:lnTo>
                    <a:pt x="12700" y="290830"/>
                  </a:lnTo>
                  <a:lnTo>
                    <a:pt x="19050" y="304800"/>
                  </a:lnTo>
                  <a:lnTo>
                    <a:pt x="57150" y="346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338060" y="3453130"/>
              <a:ext cx="41911" cy="210821"/>
            </a:xfrm>
            <a:custGeom>
              <a:avLst/>
              <a:gdLst/>
              <a:ahLst/>
              <a:cxnLst/>
              <a:rect l="0" t="0" r="0" b="0"/>
              <a:pathLst>
                <a:path w="41911" h="210821">
                  <a:moveTo>
                    <a:pt x="41910" y="0"/>
                  </a:moveTo>
                  <a:lnTo>
                    <a:pt x="17780" y="74930"/>
                  </a:lnTo>
                  <a:lnTo>
                    <a:pt x="15240" y="86360"/>
                  </a:lnTo>
                  <a:lnTo>
                    <a:pt x="13970" y="97790"/>
                  </a:lnTo>
                  <a:lnTo>
                    <a:pt x="12700" y="111760"/>
                  </a:lnTo>
                  <a:lnTo>
                    <a:pt x="11430" y="123190"/>
                  </a:lnTo>
                  <a:lnTo>
                    <a:pt x="8890" y="134620"/>
                  </a:lnTo>
                  <a:lnTo>
                    <a:pt x="6350" y="146050"/>
                  </a:lnTo>
                  <a:lnTo>
                    <a:pt x="3810" y="158750"/>
                  </a:lnTo>
                  <a:lnTo>
                    <a:pt x="2540" y="171450"/>
                  </a:lnTo>
                  <a:lnTo>
                    <a:pt x="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411720" y="3327400"/>
              <a:ext cx="11431" cy="10161"/>
            </a:xfrm>
            <a:custGeom>
              <a:avLst/>
              <a:gdLst/>
              <a:ahLst/>
              <a:cxnLst/>
              <a:rect l="0" t="0" r="0" b="0"/>
              <a:pathLst>
                <a:path w="11431" h="10161">
                  <a:moveTo>
                    <a:pt x="0" y="0"/>
                  </a:moveTo>
                  <a:lnTo>
                    <a:pt x="1143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416800" y="3370580"/>
              <a:ext cx="247651" cy="483871"/>
            </a:xfrm>
            <a:custGeom>
              <a:avLst/>
              <a:gdLst/>
              <a:ahLst/>
              <a:cxnLst/>
              <a:rect l="0" t="0" r="0" b="0"/>
              <a:pathLst>
                <a:path w="247651" h="483871">
                  <a:moveTo>
                    <a:pt x="205740" y="104140"/>
                  </a:moveTo>
                  <a:lnTo>
                    <a:pt x="205740" y="81280"/>
                  </a:lnTo>
                  <a:lnTo>
                    <a:pt x="204470" y="69850"/>
                  </a:lnTo>
                  <a:lnTo>
                    <a:pt x="203200" y="58420"/>
                  </a:lnTo>
                  <a:lnTo>
                    <a:pt x="200660" y="45720"/>
                  </a:lnTo>
                  <a:lnTo>
                    <a:pt x="196850" y="33020"/>
                  </a:lnTo>
                  <a:lnTo>
                    <a:pt x="194310" y="21590"/>
                  </a:lnTo>
                  <a:lnTo>
                    <a:pt x="191770" y="10160"/>
                  </a:lnTo>
                  <a:lnTo>
                    <a:pt x="184150" y="3810"/>
                  </a:lnTo>
                  <a:lnTo>
                    <a:pt x="175260" y="1270"/>
                  </a:lnTo>
                  <a:lnTo>
                    <a:pt x="163830" y="0"/>
                  </a:lnTo>
                  <a:lnTo>
                    <a:pt x="153670" y="2540"/>
                  </a:lnTo>
                  <a:lnTo>
                    <a:pt x="143510" y="5080"/>
                  </a:lnTo>
                  <a:lnTo>
                    <a:pt x="132080" y="10160"/>
                  </a:lnTo>
                  <a:lnTo>
                    <a:pt x="121920" y="16510"/>
                  </a:lnTo>
                  <a:lnTo>
                    <a:pt x="111760" y="25400"/>
                  </a:lnTo>
                  <a:lnTo>
                    <a:pt x="100330" y="33020"/>
                  </a:lnTo>
                  <a:lnTo>
                    <a:pt x="91440" y="44450"/>
                  </a:lnTo>
                  <a:lnTo>
                    <a:pt x="82550" y="55880"/>
                  </a:lnTo>
                  <a:lnTo>
                    <a:pt x="74930" y="68580"/>
                  </a:lnTo>
                  <a:lnTo>
                    <a:pt x="68580" y="81280"/>
                  </a:lnTo>
                  <a:lnTo>
                    <a:pt x="62230" y="95250"/>
                  </a:lnTo>
                  <a:lnTo>
                    <a:pt x="49530" y="132080"/>
                  </a:lnTo>
                  <a:lnTo>
                    <a:pt x="45720" y="143510"/>
                  </a:lnTo>
                  <a:lnTo>
                    <a:pt x="43180" y="154940"/>
                  </a:lnTo>
                  <a:lnTo>
                    <a:pt x="44450" y="166370"/>
                  </a:lnTo>
                  <a:lnTo>
                    <a:pt x="45720" y="176530"/>
                  </a:lnTo>
                  <a:lnTo>
                    <a:pt x="48260" y="186690"/>
                  </a:lnTo>
                  <a:lnTo>
                    <a:pt x="53340" y="195580"/>
                  </a:lnTo>
                  <a:lnTo>
                    <a:pt x="58420" y="203200"/>
                  </a:lnTo>
                  <a:lnTo>
                    <a:pt x="66040" y="209550"/>
                  </a:lnTo>
                  <a:lnTo>
                    <a:pt x="76200" y="215900"/>
                  </a:lnTo>
                  <a:lnTo>
                    <a:pt x="87630" y="220980"/>
                  </a:lnTo>
                  <a:lnTo>
                    <a:pt x="100330" y="220980"/>
                  </a:lnTo>
                  <a:lnTo>
                    <a:pt x="113030" y="219710"/>
                  </a:lnTo>
                  <a:lnTo>
                    <a:pt x="127000" y="215900"/>
                  </a:lnTo>
                  <a:lnTo>
                    <a:pt x="138430" y="210820"/>
                  </a:lnTo>
                  <a:lnTo>
                    <a:pt x="147320" y="203200"/>
                  </a:lnTo>
                  <a:lnTo>
                    <a:pt x="156210" y="194310"/>
                  </a:lnTo>
                  <a:lnTo>
                    <a:pt x="165100" y="185420"/>
                  </a:lnTo>
                  <a:lnTo>
                    <a:pt x="172720" y="175260"/>
                  </a:lnTo>
                  <a:lnTo>
                    <a:pt x="180340" y="166370"/>
                  </a:lnTo>
                  <a:lnTo>
                    <a:pt x="186690" y="152400"/>
                  </a:lnTo>
                  <a:lnTo>
                    <a:pt x="191770" y="135890"/>
                  </a:lnTo>
                  <a:lnTo>
                    <a:pt x="196850" y="118110"/>
                  </a:lnTo>
                  <a:lnTo>
                    <a:pt x="200660" y="110490"/>
                  </a:lnTo>
                  <a:lnTo>
                    <a:pt x="204470" y="107950"/>
                  </a:lnTo>
                  <a:lnTo>
                    <a:pt x="208280" y="110490"/>
                  </a:lnTo>
                  <a:lnTo>
                    <a:pt x="212090" y="120650"/>
                  </a:lnTo>
                  <a:lnTo>
                    <a:pt x="215900" y="137160"/>
                  </a:lnTo>
                  <a:lnTo>
                    <a:pt x="227330" y="195580"/>
                  </a:lnTo>
                  <a:lnTo>
                    <a:pt x="241300" y="267970"/>
                  </a:lnTo>
                  <a:lnTo>
                    <a:pt x="243840" y="285750"/>
                  </a:lnTo>
                  <a:lnTo>
                    <a:pt x="245110" y="303530"/>
                  </a:lnTo>
                  <a:lnTo>
                    <a:pt x="246380" y="321310"/>
                  </a:lnTo>
                  <a:lnTo>
                    <a:pt x="247650" y="353060"/>
                  </a:lnTo>
                  <a:lnTo>
                    <a:pt x="247650" y="368300"/>
                  </a:lnTo>
                  <a:lnTo>
                    <a:pt x="245110" y="383540"/>
                  </a:lnTo>
                  <a:lnTo>
                    <a:pt x="241300" y="397510"/>
                  </a:lnTo>
                  <a:lnTo>
                    <a:pt x="236220" y="411480"/>
                  </a:lnTo>
                  <a:lnTo>
                    <a:pt x="228600" y="426720"/>
                  </a:lnTo>
                  <a:lnTo>
                    <a:pt x="218440" y="440690"/>
                  </a:lnTo>
                  <a:lnTo>
                    <a:pt x="207010" y="454660"/>
                  </a:lnTo>
                  <a:lnTo>
                    <a:pt x="195580" y="464820"/>
                  </a:lnTo>
                  <a:lnTo>
                    <a:pt x="182880" y="473710"/>
                  </a:lnTo>
                  <a:lnTo>
                    <a:pt x="168910" y="480060"/>
                  </a:lnTo>
                  <a:lnTo>
                    <a:pt x="156210" y="483870"/>
                  </a:lnTo>
                  <a:lnTo>
                    <a:pt x="142240" y="483870"/>
                  </a:lnTo>
                  <a:lnTo>
                    <a:pt x="128270" y="483870"/>
                  </a:lnTo>
                  <a:lnTo>
                    <a:pt x="114300" y="481330"/>
                  </a:lnTo>
                  <a:lnTo>
                    <a:pt x="100330" y="477520"/>
                  </a:lnTo>
                  <a:lnTo>
                    <a:pt x="86360" y="472440"/>
                  </a:lnTo>
                  <a:lnTo>
                    <a:pt x="72390" y="464820"/>
                  </a:lnTo>
                  <a:lnTo>
                    <a:pt x="58420" y="457200"/>
                  </a:lnTo>
                  <a:lnTo>
                    <a:pt x="44450" y="448310"/>
                  </a:lnTo>
                  <a:lnTo>
                    <a:pt x="33020" y="436880"/>
                  </a:lnTo>
                  <a:lnTo>
                    <a:pt x="22860" y="425450"/>
                  </a:lnTo>
                  <a:lnTo>
                    <a:pt x="13970" y="412750"/>
                  </a:lnTo>
                  <a:lnTo>
                    <a:pt x="7620" y="398780"/>
                  </a:lnTo>
                  <a:lnTo>
                    <a:pt x="3810" y="383540"/>
                  </a:lnTo>
                  <a:lnTo>
                    <a:pt x="1270" y="367030"/>
                  </a:lnTo>
                  <a:lnTo>
                    <a:pt x="0" y="350520"/>
                  </a:lnTo>
                  <a:lnTo>
                    <a:pt x="1270" y="334010"/>
                  </a:lnTo>
                  <a:lnTo>
                    <a:pt x="6350" y="2832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7738110" y="3210560"/>
              <a:ext cx="210821" cy="358141"/>
            </a:xfrm>
            <a:custGeom>
              <a:avLst/>
              <a:gdLst/>
              <a:ahLst/>
              <a:cxnLst/>
              <a:rect l="0" t="0" r="0" b="0"/>
              <a:pathLst>
                <a:path w="210821" h="358141">
                  <a:moveTo>
                    <a:pt x="41910" y="0"/>
                  </a:moveTo>
                  <a:lnTo>
                    <a:pt x="31750" y="29210"/>
                  </a:lnTo>
                  <a:lnTo>
                    <a:pt x="26670" y="41910"/>
                  </a:lnTo>
                  <a:lnTo>
                    <a:pt x="22860" y="54610"/>
                  </a:lnTo>
                  <a:lnTo>
                    <a:pt x="19050" y="68580"/>
                  </a:lnTo>
                  <a:lnTo>
                    <a:pt x="15240" y="83820"/>
                  </a:lnTo>
                  <a:lnTo>
                    <a:pt x="7620" y="115570"/>
                  </a:lnTo>
                  <a:lnTo>
                    <a:pt x="5080" y="133350"/>
                  </a:lnTo>
                  <a:lnTo>
                    <a:pt x="3810" y="152400"/>
                  </a:lnTo>
                  <a:lnTo>
                    <a:pt x="2540" y="171450"/>
                  </a:lnTo>
                  <a:lnTo>
                    <a:pt x="1270" y="205740"/>
                  </a:lnTo>
                  <a:lnTo>
                    <a:pt x="0" y="255270"/>
                  </a:lnTo>
                  <a:lnTo>
                    <a:pt x="0" y="323850"/>
                  </a:lnTo>
                  <a:lnTo>
                    <a:pt x="1270" y="330200"/>
                  </a:lnTo>
                  <a:lnTo>
                    <a:pt x="3810" y="330200"/>
                  </a:lnTo>
                  <a:lnTo>
                    <a:pt x="6350" y="326390"/>
                  </a:lnTo>
                  <a:lnTo>
                    <a:pt x="8890" y="314960"/>
                  </a:lnTo>
                  <a:lnTo>
                    <a:pt x="11430" y="298450"/>
                  </a:lnTo>
                  <a:lnTo>
                    <a:pt x="15240" y="280670"/>
                  </a:lnTo>
                  <a:lnTo>
                    <a:pt x="19050" y="262890"/>
                  </a:lnTo>
                  <a:lnTo>
                    <a:pt x="25400" y="246380"/>
                  </a:lnTo>
                  <a:lnTo>
                    <a:pt x="30480" y="231140"/>
                  </a:lnTo>
                  <a:lnTo>
                    <a:pt x="36830" y="217170"/>
                  </a:lnTo>
                  <a:lnTo>
                    <a:pt x="43180" y="204470"/>
                  </a:lnTo>
                  <a:lnTo>
                    <a:pt x="49530" y="193040"/>
                  </a:lnTo>
                  <a:lnTo>
                    <a:pt x="57150" y="182880"/>
                  </a:lnTo>
                  <a:lnTo>
                    <a:pt x="63500" y="173990"/>
                  </a:lnTo>
                  <a:lnTo>
                    <a:pt x="71120" y="165100"/>
                  </a:lnTo>
                  <a:lnTo>
                    <a:pt x="81280" y="160020"/>
                  </a:lnTo>
                  <a:lnTo>
                    <a:pt x="93980" y="158750"/>
                  </a:lnTo>
                  <a:lnTo>
                    <a:pt x="107950" y="158750"/>
                  </a:lnTo>
                  <a:lnTo>
                    <a:pt x="123190" y="163830"/>
                  </a:lnTo>
                  <a:lnTo>
                    <a:pt x="137160" y="171450"/>
                  </a:lnTo>
                  <a:lnTo>
                    <a:pt x="151130" y="180340"/>
                  </a:lnTo>
                  <a:lnTo>
                    <a:pt x="161290" y="190500"/>
                  </a:lnTo>
                  <a:lnTo>
                    <a:pt x="170180" y="200660"/>
                  </a:lnTo>
                  <a:lnTo>
                    <a:pt x="176530" y="212090"/>
                  </a:lnTo>
                  <a:lnTo>
                    <a:pt x="181610" y="223520"/>
                  </a:lnTo>
                  <a:lnTo>
                    <a:pt x="186690" y="234950"/>
                  </a:lnTo>
                  <a:lnTo>
                    <a:pt x="191770" y="248920"/>
                  </a:lnTo>
                  <a:lnTo>
                    <a:pt x="193040" y="261620"/>
                  </a:lnTo>
                  <a:lnTo>
                    <a:pt x="193040" y="275590"/>
                  </a:lnTo>
                  <a:lnTo>
                    <a:pt x="191770" y="289560"/>
                  </a:lnTo>
                  <a:lnTo>
                    <a:pt x="191770" y="303530"/>
                  </a:lnTo>
                  <a:lnTo>
                    <a:pt x="190500" y="320040"/>
                  </a:lnTo>
                  <a:lnTo>
                    <a:pt x="21082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8070850" y="3158490"/>
              <a:ext cx="57151" cy="410211"/>
            </a:xfrm>
            <a:custGeom>
              <a:avLst/>
              <a:gdLst/>
              <a:ahLst/>
              <a:cxnLst/>
              <a:rect l="0" t="0" r="0" b="0"/>
              <a:pathLst>
                <a:path w="57151" h="410211">
                  <a:moveTo>
                    <a:pt x="57150" y="0"/>
                  </a:moveTo>
                  <a:lnTo>
                    <a:pt x="45720" y="22860"/>
                  </a:lnTo>
                  <a:lnTo>
                    <a:pt x="41910" y="33020"/>
                  </a:lnTo>
                  <a:lnTo>
                    <a:pt x="36830" y="43180"/>
                  </a:lnTo>
                  <a:lnTo>
                    <a:pt x="33020" y="53340"/>
                  </a:lnTo>
                  <a:lnTo>
                    <a:pt x="29210" y="66040"/>
                  </a:lnTo>
                  <a:lnTo>
                    <a:pt x="25400" y="80010"/>
                  </a:lnTo>
                  <a:lnTo>
                    <a:pt x="19050" y="111760"/>
                  </a:lnTo>
                  <a:lnTo>
                    <a:pt x="1270" y="196850"/>
                  </a:lnTo>
                  <a:lnTo>
                    <a:pt x="0" y="214630"/>
                  </a:lnTo>
                  <a:lnTo>
                    <a:pt x="0" y="232410"/>
                  </a:lnTo>
                  <a:lnTo>
                    <a:pt x="1270" y="248920"/>
                  </a:lnTo>
                  <a:lnTo>
                    <a:pt x="2540" y="266700"/>
                  </a:lnTo>
                  <a:lnTo>
                    <a:pt x="3810" y="302260"/>
                  </a:lnTo>
                  <a:lnTo>
                    <a:pt x="5080" y="317500"/>
                  </a:lnTo>
                  <a:lnTo>
                    <a:pt x="7620" y="330200"/>
                  </a:lnTo>
                  <a:lnTo>
                    <a:pt x="10160" y="342900"/>
                  </a:lnTo>
                  <a:lnTo>
                    <a:pt x="15240" y="369570"/>
                  </a:lnTo>
                  <a:lnTo>
                    <a:pt x="15240" y="4102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7990840" y="3347720"/>
              <a:ext cx="262891" cy="16511"/>
            </a:xfrm>
            <a:custGeom>
              <a:avLst/>
              <a:gdLst/>
              <a:ahLst/>
              <a:cxnLst/>
              <a:rect l="0" t="0" r="0" b="0"/>
              <a:pathLst>
                <a:path w="262891" h="16511">
                  <a:moveTo>
                    <a:pt x="0" y="0"/>
                  </a:moveTo>
                  <a:lnTo>
                    <a:pt x="16510" y="6350"/>
                  </a:lnTo>
                  <a:lnTo>
                    <a:pt x="30480" y="8890"/>
                  </a:lnTo>
                  <a:lnTo>
                    <a:pt x="46990" y="11430"/>
                  </a:lnTo>
                  <a:lnTo>
                    <a:pt x="66040" y="15240"/>
                  </a:lnTo>
                  <a:lnTo>
                    <a:pt x="88900" y="16510"/>
                  </a:lnTo>
                  <a:lnTo>
                    <a:pt x="113030" y="15240"/>
                  </a:lnTo>
                  <a:lnTo>
                    <a:pt x="138430" y="13970"/>
                  </a:lnTo>
                  <a:lnTo>
                    <a:pt x="189230" y="12700"/>
                  </a:lnTo>
                  <a:lnTo>
                    <a:pt x="262890" y="114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4613910" y="3789680"/>
            <a:ext cx="5137151" cy="808991"/>
            <a:chOff x="4613910" y="3789680"/>
            <a:chExt cx="5137151" cy="808991"/>
          </a:xfrm>
        </p:grpSpPr>
        <p:sp>
          <p:nvSpPr>
            <p:cNvPr id="109" name="Freeform 108"/>
            <p:cNvSpPr/>
            <p:nvPr/>
          </p:nvSpPr>
          <p:spPr>
            <a:xfrm>
              <a:off x="4613910" y="4064000"/>
              <a:ext cx="323851" cy="354331"/>
            </a:xfrm>
            <a:custGeom>
              <a:avLst/>
              <a:gdLst/>
              <a:ahLst/>
              <a:cxnLst/>
              <a:rect l="0" t="0" r="0" b="0"/>
              <a:pathLst>
                <a:path w="323851" h="354331">
                  <a:moveTo>
                    <a:pt x="292100" y="0"/>
                  </a:moveTo>
                  <a:lnTo>
                    <a:pt x="292100" y="22860"/>
                  </a:lnTo>
                  <a:lnTo>
                    <a:pt x="290830" y="33020"/>
                  </a:lnTo>
                  <a:lnTo>
                    <a:pt x="289560" y="43180"/>
                  </a:lnTo>
                  <a:lnTo>
                    <a:pt x="287020" y="53340"/>
                  </a:lnTo>
                  <a:lnTo>
                    <a:pt x="285750" y="64770"/>
                  </a:lnTo>
                  <a:lnTo>
                    <a:pt x="284480" y="77470"/>
                  </a:lnTo>
                  <a:lnTo>
                    <a:pt x="283210" y="90170"/>
                  </a:lnTo>
                  <a:lnTo>
                    <a:pt x="281940" y="123190"/>
                  </a:lnTo>
                  <a:lnTo>
                    <a:pt x="281940" y="142240"/>
                  </a:lnTo>
                  <a:lnTo>
                    <a:pt x="280670" y="147320"/>
                  </a:lnTo>
                  <a:lnTo>
                    <a:pt x="279400" y="143510"/>
                  </a:lnTo>
                  <a:lnTo>
                    <a:pt x="276860" y="134620"/>
                  </a:lnTo>
                  <a:lnTo>
                    <a:pt x="271780" y="124460"/>
                  </a:lnTo>
                  <a:lnTo>
                    <a:pt x="266700" y="114300"/>
                  </a:lnTo>
                  <a:lnTo>
                    <a:pt x="261620" y="104140"/>
                  </a:lnTo>
                  <a:lnTo>
                    <a:pt x="255270" y="93980"/>
                  </a:lnTo>
                  <a:lnTo>
                    <a:pt x="242570" y="73660"/>
                  </a:lnTo>
                  <a:lnTo>
                    <a:pt x="234950" y="64770"/>
                  </a:lnTo>
                  <a:lnTo>
                    <a:pt x="226060" y="55880"/>
                  </a:lnTo>
                  <a:lnTo>
                    <a:pt x="215900" y="48260"/>
                  </a:lnTo>
                  <a:lnTo>
                    <a:pt x="207010" y="40640"/>
                  </a:lnTo>
                  <a:lnTo>
                    <a:pt x="196850" y="35560"/>
                  </a:lnTo>
                  <a:lnTo>
                    <a:pt x="186690" y="30480"/>
                  </a:lnTo>
                  <a:lnTo>
                    <a:pt x="172720" y="29210"/>
                  </a:lnTo>
                  <a:lnTo>
                    <a:pt x="156210" y="27940"/>
                  </a:lnTo>
                  <a:lnTo>
                    <a:pt x="138430" y="29210"/>
                  </a:lnTo>
                  <a:lnTo>
                    <a:pt x="121920" y="33020"/>
                  </a:lnTo>
                  <a:lnTo>
                    <a:pt x="106680" y="36830"/>
                  </a:lnTo>
                  <a:lnTo>
                    <a:pt x="91440" y="41910"/>
                  </a:lnTo>
                  <a:lnTo>
                    <a:pt x="77470" y="50800"/>
                  </a:lnTo>
                  <a:lnTo>
                    <a:pt x="64770" y="60960"/>
                  </a:lnTo>
                  <a:lnTo>
                    <a:pt x="53340" y="72390"/>
                  </a:lnTo>
                  <a:lnTo>
                    <a:pt x="43180" y="83820"/>
                  </a:lnTo>
                  <a:lnTo>
                    <a:pt x="33020" y="96520"/>
                  </a:lnTo>
                  <a:lnTo>
                    <a:pt x="25400" y="110490"/>
                  </a:lnTo>
                  <a:lnTo>
                    <a:pt x="17780" y="124460"/>
                  </a:lnTo>
                  <a:lnTo>
                    <a:pt x="12700" y="140970"/>
                  </a:lnTo>
                  <a:lnTo>
                    <a:pt x="7620" y="157480"/>
                  </a:lnTo>
                  <a:lnTo>
                    <a:pt x="3810" y="172720"/>
                  </a:lnTo>
                  <a:lnTo>
                    <a:pt x="2540" y="187960"/>
                  </a:lnTo>
                  <a:lnTo>
                    <a:pt x="0" y="201930"/>
                  </a:lnTo>
                  <a:lnTo>
                    <a:pt x="1270" y="218440"/>
                  </a:lnTo>
                  <a:lnTo>
                    <a:pt x="2540" y="233680"/>
                  </a:lnTo>
                  <a:lnTo>
                    <a:pt x="3810" y="251460"/>
                  </a:lnTo>
                  <a:lnTo>
                    <a:pt x="8890" y="265430"/>
                  </a:lnTo>
                  <a:lnTo>
                    <a:pt x="15240" y="279400"/>
                  </a:lnTo>
                  <a:lnTo>
                    <a:pt x="24130" y="290830"/>
                  </a:lnTo>
                  <a:lnTo>
                    <a:pt x="34290" y="302260"/>
                  </a:lnTo>
                  <a:lnTo>
                    <a:pt x="44450" y="313690"/>
                  </a:lnTo>
                  <a:lnTo>
                    <a:pt x="57150" y="325120"/>
                  </a:lnTo>
                  <a:lnTo>
                    <a:pt x="69850" y="334010"/>
                  </a:lnTo>
                  <a:lnTo>
                    <a:pt x="83820" y="340360"/>
                  </a:lnTo>
                  <a:lnTo>
                    <a:pt x="96520" y="346710"/>
                  </a:lnTo>
                  <a:lnTo>
                    <a:pt x="110490" y="350520"/>
                  </a:lnTo>
                  <a:lnTo>
                    <a:pt x="124460" y="353060"/>
                  </a:lnTo>
                  <a:lnTo>
                    <a:pt x="138430" y="354330"/>
                  </a:lnTo>
                  <a:lnTo>
                    <a:pt x="153670" y="353060"/>
                  </a:lnTo>
                  <a:lnTo>
                    <a:pt x="168910" y="350520"/>
                  </a:lnTo>
                  <a:lnTo>
                    <a:pt x="185420" y="345440"/>
                  </a:lnTo>
                  <a:lnTo>
                    <a:pt x="203200" y="339090"/>
                  </a:lnTo>
                  <a:lnTo>
                    <a:pt x="219710" y="331470"/>
                  </a:lnTo>
                  <a:lnTo>
                    <a:pt x="237490" y="322580"/>
                  </a:lnTo>
                  <a:lnTo>
                    <a:pt x="254000" y="312420"/>
                  </a:lnTo>
                  <a:lnTo>
                    <a:pt x="271780" y="300990"/>
                  </a:lnTo>
                  <a:lnTo>
                    <a:pt x="323850" y="262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5022850" y="3958590"/>
              <a:ext cx="146051" cy="453391"/>
            </a:xfrm>
            <a:custGeom>
              <a:avLst/>
              <a:gdLst/>
              <a:ahLst/>
              <a:cxnLst/>
              <a:rect l="0" t="0" r="0" b="0"/>
              <a:pathLst>
                <a:path w="146051" h="453391">
                  <a:moveTo>
                    <a:pt x="41910" y="0"/>
                  </a:moveTo>
                  <a:lnTo>
                    <a:pt x="35560" y="16510"/>
                  </a:lnTo>
                  <a:lnTo>
                    <a:pt x="33020" y="27940"/>
                  </a:lnTo>
                  <a:lnTo>
                    <a:pt x="26670" y="55880"/>
                  </a:lnTo>
                  <a:lnTo>
                    <a:pt x="24130" y="73660"/>
                  </a:lnTo>
                  <a:lnTo>
                    <a:pt x="22860" y="92710"/>
                  </a:lnTo>
                  <a:lnTo>
                    <a:pt x="21590" y="114300"/>
                  </a:lnTo>
                  <a:lnTo>
                    <a:pt x="20320" y="134620"/>
                  </a:lnTo>
                  <a:lnTo>
                    <a:pt x="17780" y="154940"/>
                  </a:lnTo>
                  <a:lnTo>
                    <a:pt x="15240" y="172720"/>
                  </a:lnTo>
                  <a:lnTo>
                    <a:pt x="13970" y="191770"/>
                  </a:lnTo>
                  <a:lnTo>
                    <a:pt x="12700" y="209550"/>
                  </a:lnTo>
                  <a:lnTo>
                    <a:pt x="11430" y="227330"/>
                  </a:lnTo>
                  <a:lnTo>
                    <a:pt x="10160" y="245110"/>
                  </a:lnTo>
                  <a:lnTo>
                    <a:pt x="7620" y="262890"/>
                  </a:lnTo>
                  <a:lnTo>
                    <a:pt x="5080" y="280670"/>
                  </a:lnTo>
                  <a:lnTo>
                    <a:pt x="2540" y="297180"/>
                  </a:lnTo>
                  <a:lnTo>
                    <a:pt x="1270" y="312420"/>
                  </a:lnTo>
                  <a:lnTo>
                    <a:pt x="1270" y="327660"/>
                  </a:lnTo>
                  <a:lnTo>
                    <a:pt x="0" y="360680"/>
                  </a:lnTo>
                  <a:lnTo>
                    <a:pt x="0" y="377190"/>
                  </a:lnTo>
                  <a:lnTo>
                    <a:pt x="1270" y="382270"/>
                  </a:lnTo>
                  <a:lnTo>
                    <a:pt x="2540" y="379730"/>
                  </a:lnTo>
                  <a:lnTo>
                    <a:pt x="5080" y="373380"/>
                  </a:lnTo>
                  <a:lnTo>
                    <a:pt x="6350" y="363220"/>
                  </a:lnTo>
                  <a:lnTo>
                    <a:pt x="7620" y="351790"/>
                  </a:lnTo>
                  <a:lnTo>
                    <a:pt x="8890" y="340360"/>
                  </a:lnTo>
                  <a:lnTo>
                    <a:pt x="8890" y="313690"/>
                  </a:lnTo>
                  <a:lnTo>
                    <a:pt x="8890" y="300990"/>
                  </a:lnTo>
                  <a:lnTo>
                    <a:pt x="10160" y="287020"/>
                  </a:lnTo>
                  <a:lnTo>
                    <a:pt x="12700" y="273050"/>
                  </a:lnTo>
                  <a:lnTo>
                    <a:pt x="15240" y="259080"/>
                  </a:lnTo>
                  <a:lnTo>
                    <a:pt x="20320" y="246380"/>
                  </a:lnTo>
                  <a:lnTo>
                    <a:pt x="27940" y="234950"/>
                  </a:lnTo>
                  <a:lnTo>
                    <a:pt x="35560" y="223520"/>
                  </a:lnTo>
                  <a:lnTo>
                    <a:pt x="45720" y="218440"/>
                  </a:lnTo>
                  <a:lnTo>
                    <a:pt x="57150" y="217170"/>
                  </a:lnTo>
                  <a:lnTo>
                    <a:pt x="69850" y="218440"/>
                  </a:lnTo>
                  <a:lnTo>
                    <a:pt x="80010" y="222250"/>
                  </a:lnTo>
                  <a:lnTo>
                    <a:pt x="88900" y="228600"/>
                  </a:lnTo>
                  <a:lnTo>
                    <a:pt x="97790" y="237490"/>
                  </a:lnTo>
                  <a:lnTo>
                    <a:pt x="105410" y="246380"/>
                  </a:lnTo>
                  <a:lnTo>
                    <a:pt x="114300" y="257810"/>
                  </a:lnTo>
                  <a:lnTo>
                    <a:pt x="120650" y="270510"/>
                  </a:lnTo>
                  <a:lnTo>
                    <a:pt x="127000" y="283210"/>
                  </a:lnTo>
                  <a:lnTo>
                    <a:pt x="132080" y="297180"/>
                  </a:lnTo>
                  <a:lnTo>
                    <a:pt x="137160" y="309880"/>
                  </a:lnTo>
                  <a:lnTo>
                    <a:pt x="140970" y="323850"/>
                  </a:lnTo>
                  <a:lnTo>
                    <a:pt x="142240" y="337820"/>
                  </a:lnTo>
                  <a:lnTo>
                    <a:pt x="143510" y="351790"/>
                  </a:lnTo>
                  <a:lnTo>
                    <a:pt x="144780" y="368300"/>
                  </a:lnTo>
                  <a:lnTo>
                    <a:pt x="144780" y="386080"/>
                  </a:lnTo>
                  <a:lnTo>
                    <a:pt x="146050" y="453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5208270" y="4147820"/>
              <a:ext cx="203201" cy="237491"/>
            </a:xfrm>
            <a:custGeom>
              <a:avLst/>
              <a:gdLst/>
              <a:ahLst/>
              <a:cxnLst/>
              <a:rect l="0" t="0" r="0" b="0"/>
              <a:pathLst>
                <a:path w="203201" h="237491">
                  <a:moveTo>
                    <a:pt x="193040" y="0"/>
                  </a:moveTo>
                  <a:lnTo>
                    <a:pt x="170180" y="0"/>
                  </a:lnTo>
                  <a:lnTo>
                    <a:pt x="158750" y="2540"/>
                  </a:lnTo>
                  <a:lnTo>
                    <a:pt x="147320" y="6350"/>
                  </a:lnTo>
                  <a:lnTo>
                    <a:pt x="134620" y="11430"/>
                  </a:lnTo>
                  <a:lnTo>
                    <a:pt x="121920" y="17780"/>
                  </a:lnTo>
                  <a:lnTo>
                    <a:pt x="110490" y="22860"/>
                  </a:lnTo>
                  <a:lnTo>
                    <a:pt x="99060" y="29210"/>
                  </a:lnTo>
                  <a:lnTo>
                    <a:pt x="88900" y="38100"/>
                  </a:lnTo>
                  <a:lnTo>
                    <a:pt x="77470" y="45720"/>
                  </a:lnTo>
                  <a:lnTo>
                    <a:pt x="67310" y="55880"/>
                  </a:lnTo>
                  <a:lnTo>
                    <a:pt x="57150" y="66040"/>
                  </a:lnTo>
                  <a:lnTo>
                    <a:pt x="48260" y="78740"/>
                  </a:lnTo>
                  <a:lnTo>
                    <a:pt x="40640" y="91440"/>
                  </a:lnTo>
                  <a:lnTo>
                    <a:pt x="33020" y="104140"/>
                  </a:lnTo>
                  <a:lnTo>
                    <a:pt x="25400" y="116840"/>
                  </a:lnTo>
                  <a:lnTo>
                    <a:pt x="17780" y="130810"/>
                  </a:lnTo>
                  <a:lnTo>
                    <a:pt x="11430" y="144780"/>
                  </a:lnTo>
                  <a:lnTo>
                    <a:pt x="6350" y="158750"/>
                  </a:lnTo>
                  <a:lnTo>
                    <a:pt x="2540" y="172720"/>
                  </a:lnTo>
                  <a:lnTo>
                    <a:pt x="0" y="187960"/>
                  </a:lnTo>
                  <a:lnTo>
                    <a:pt x="0" y="203200"/>
                  </a:lnTo>
                  <a:lnTo>
                    <a:pt x="1270" y="219710"/>
                  </a:lnTo>
                  <a:lnTo>
                    <a:pt x="7620" y="229870"/>
                  </a:lnTo>
                  <a:lnTo>
                    <a:pt x="17780" y="234950"/>
                  </a:lnTo>
                  <a:lnTo>
                    <a:pt x="30480" y="237490"/>
                  </a:lnTo>
                  <a:lnTo>
                    <a:pt x="43180" y="237490"/>
                  </a:lnTo>
                  <a:lnTo>
                    <a:pt x="54610" y="233680"/>
                  </a:lnTo>
                  <a:lnTo>
                    <a:pt x="64770" y="229870"/>
                  </a:lnTo>
                  <a:lnTo>
                    <a:pt x="76200" y="223520"/>
                  </a:lnTo>
                  <a:lnTo>
                    <a:pt x="87630" y="215900"/>
                  </a:lnTo>
                  <a:lnTo>
                    <a:pt x="97790" y="207010"/>
                  </a:lnTo>
                  <a:lnTo>
                    <a:pt x="106680" y="196850"/>
                  </a:lnTo>
                  <a:lnTo>
                    <a:pt x="115570" y="185420"/>
                  </a:lnTo>
                  <a:lnTo>
                    <a:pt x="124460" y="172720"/>
                  </a:lnTo>
                  <a:lnTo>
                    <a:pt x="130810" y="160020"/>
                  </a:lnTo>
                  <a:lnTo>
                    <a:pt x="135890" y="146050"/>
                  </a:lnTo>
                  <a:lnTo>
                    <a:pt x="140970" y="133350"/>
                  </a:lnTo>
                  <a:lnTo>
                    <a:pt x="144780" y="119380"/>
                  </a:lnTo>
                  <a:lnTo>
                    <a:pt x="149860" y="105410"/>
                  </a:lnTo>
                  <a:lnTo>
                    <a:pt x="153670" y="91440"/>
                  </a:lnTo>
                  <a:lnTo>
                    <a:pt x="154940" y="77470"/>
                  </a:lnTo>
                  <a:lnTo>
                    <a:pt x="154940" y="63500"/>
                  </a:lnTo>
                  <a:lnTo>
                    <a:pt x="153670" y="49530"/>
                  </a:lnTo>
                  <a:lnTo>
                    <a:pt x="152400" y="35560"/>
                  </a:lnTo>
                  <a:lnTo>
                    <a:pt x="151130" y="7620"/>
                  </a:lnTo>
                  <a:lnTo>
                    <a:pt x="149860" y="2540"/>
                  </a:lnTo>
                  <a:lnTo>
                    <a:pt x="148590" y="3810"/>
                  </a:lnTo>
                  <a:lnTo>
                    <a:pt x="144780" y="10160"/>
                  </a:lnTo>
                  <a:lnTo>
                    <a:pt x="143510" y="19050"/>
                  </a:lnTo>
                  <a:lnTo>
                    <a:pt x="142240" y="29210"/>
                  </a:lnTo>
                  <a:lnTo>
                    <a:pt x="142240" y="40640"/>
                  </a:lnTo>
                  <a:lnTo>
                    <a:pt x="142240" y="52070"/>
                  </a:lnTo>
                  <a:lnTo>
                    <a:pt x="143510" y="62230"/>
                  </a:lnTo>
                  <a:lnTo>
                    <a:pt x="146050" y="73660"/>
                  </a:lnTo>
                  <a:lnTo>
                    <a:pt x="147320" y="85090"/>
                  </a:lnTo>
                  <a:lnTo>
                    <a:pt x="148590" y="97790"/>
                  </a:lnTo>
                  <a:lnTo>
                    <a:pt x="149860" y="110490"/>
                  </a:lnTo>
                  <a:lnTo>
                    <a:pt x="151130" y="123190"/>
                  </a:lnTo>
                  <a:lnTo>
                    <a:pt x="153670" y="134620"/>
                  </a:lnTo>
                  <a:lnTo>
                    <a:pt x="165100" y="184150"/>
                  </a:lnTo>
                  <a:lnTo>
                    <a:pt x="171450" y="191770"/>
                  </a:lnTo>
                  <a:lnTo>
                    <a:pt x="177800" y="195580"/>
                  </a:lnTo>
                  <a:lnTo>
                    <a:pt x="203200" y="200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5464810" y="4116070"/>
              <a:ext cx="179071" cy="229871"/>
            </a:xfrm>
            <a:custGeom>
              <a:avLst/>
              <a:gdLst/>
              <a:ahLst/>
              <a:cxnLst/>
              <a:rect l="0" t="0" r="0" b="0"/>
              <a:pathLst>
                <a:path w="179071" h="229871">
                  <a:moveTo>
                    <a:pt x="10160" y="0"/>
                  </a:moveTo>
                  <a:lnTo>
                    <a:pt x="3810" y="34290"/>
                  </a:lnTo>
                  <a:lnTo>
                    <a:pt x="2540" y="48260"/>
                  </a:lnTo>
                  <a:lnTo>
                    <a:pt x="1270" y="63500"/>
                  </a:lnTo>
                  <a:lnTo>
                    <a:pt x="1270" y="77470"/>
                  </a:lnTo>
                  <a:lnTo>
                    <a:pt x="0" y="105410"/>
                  </a:lnTo>
                  <a:lnTo>
                    <a:pt x="0" y="179070"/>
                  </a:lnTo>
                  <a:lnTo>
                    <a:pt x="1270" y="196850"/>
                  </a:lnTo>
                  <a:lnTo>
                    <a:pt x="2540" y="212090"/>
                  </a:lnTo>
                  <a:lnTo>
                    <a:pt x="5080" y="226060"/>
                  </a:lnTo>
                  <a:lnTo>
                    <a:pt x="5080" y="229870"/>
                  </a:lnTo>
                  <a:lnTo>
                    <a:pt x="5080" y="228600"/>
                  </a:lnTo>
                  <a:lnTo>
                    <a:pt x="2540" y="222250"/>
                  </a:lnTo>
                  <a:lnTo>
                    <a:pt x="1270" y="212090"/>
                  </a:lnTo>
                  <a:lnTo>
                    <a:pt x="1270" y="198120"/>
                  </a:lnTo>
                  <a:lnTo>
                    <a:pt x="0" y="181610"/>
                  </a:lnTo>
                  <a:lnTo>
                    <a:pt x="1270" y="165100"/>
                  </a:lnTo>
                  <a:lnTo>
                    <a:pt x="2540" y="149860"/>
                  </a:lnTo>
                  <a:lnTo>
                    <a:pt x="5080" y="135890"/>
                  </a:lnTo>
                  <a:lnTo>
                    <a:pt x="7620" y="121920"/>
                  </a:lnTo>
                  <a:lnTo>
                    <a:pt x="11430" y="109220"/>
                  </a:lnTo>
                  <a:lnTo>
                    <a:pt x="13970" y="97790"/>
                  </a:lnTo>
                  <a:lnTo>
                    <a:pt x="19050" y="87630"/>
                  </a:lnTo>
                  <a:lnTo>
                    <a:pt x="24130" y="78740"/>
                  </a:lnTo>
                  <a:lnTo>
                    <a:pt x="30480" y="69850"/>
                  </a:lnTo>
                  <a:lnTo>
                    <a:pt x="35560" y="62230"/>
                  </a:lnTo>
                  <a:lnTo>
                    <a:pt x="43180" y="54610"/>
                  </a:lnTo>
                  <a:lnTo>
                    <a:pt x="49530" y="46990"/>
                  </a:lnTo>
                  <a:lnTo>
                    <a:pt x="59690" y="40640"/>
                  </a:lnTo>
                  <a:lnTo>
                    <a:pt x="72390" y="35560"/>
                  </a:lnTo>
                  <a:lnTo>
                    <a:pt x="86360" y="30480"/>
                  </a:lnTo>
                  <a:lnTo>
                    <a:pt x="102870" y="29210"/>
                  </a:lnTo>
                  <a:lnTo>
                    <a:pt x="120650" y="29210"/>
                  </a:lnTo>
                  <a:lnTo>
                    <a:pt x="17907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5605780" y="4142740"/>
              <a:ext cx="173991" cy="375921"/>
            </a:xfrm>
            <a:custGeom>
              <a:avLst/>
              <a:gdLst/>
              <a:ahLst/>
              <a:cxnLst/>
              <a:rect l="0" t="0" r="0" b="0"/>
              <a:pathLst>
                <a:path w="173991" h="375921">
                  <a:moveTo>
                    <a:pt x="163830" y="5080"/>
                  </a:moveTo>
                  <a:lnTo>
                    <a:pt x="147320" y="0"/>
                  </a:lnTo>
                  <a:lnTo>
                    <a:pt x="134620" y="0"/>
                  </a:lnTo>
                  <a:lnTo>
                    <a:pt x="120650" y="0"/>
                  </a:lnTo>
                  <a:lnTo>
                    <a:pt x="102870" y="2540"/>
                  </a:lnTo>
                  <a:lnTo>
                    <a:pt x="87630" y="5080"/>
                  </a:lnTo>
                  <a:lnTo>
                    <a:pt x="74930" y="10160"/>
                  </a:lnTo>
                  <a:lnTo>
                    <a:pt x="62230" y="15240"/>
                  </a:lnTo>
                  <a:lnTo>
                    <a:pt x="52070" y="24130"/>
                  </a:lnTo>
                  <a:lnTo>
                    <a:pt x="41910" y="34290"/>
                  </a:lnTo>
                  <a:lnTo>
                    <a:pt x="34290" y="45720"/>
                  </a:lnTo>
                  <a:lnTo>
                    <a:pt x="25400" y="58420"/>
                  </a:lnTo>
                  <a:lnTo>
                    <a:pt x="17780" y="71120"/>
                  </a:lnTo>
                  <a:lnTo>
                    <a:pt x="10160" y="83820"/>
                  </a:lnTo>
                  <a:lnTo>
                    <a:pt x="5080" y="97790"/>
                  </a:lnTo>
                  <a:lnTo>
                    <a:pt x="2540" y="111760"/>
                  </a:lnTo>
                  <a:lnTo>
                    <a:pt x="0" y="125730"/>
                  </a:lnTo>
                  <a:lnTo>
                    <a:pt x="0" y="139700"/>
                  </a:lnTo>
                  <a:lnTo>
                    <a:pt x="0" y="156210"/>
                  </a:lnTo>
                  <a:lnTo>
                    <a:pt x="2540" y="172720"/>
                  </a:lnTo>
                  <a:lnTo>
                    <a:pt x="6350" y="185420"/>
                  </a:lnTo>
                  <a:lnTo>
                    <a:pt x="10160" y="196850"/>
                  </a:lnTo>
                  <a:lnTo>
                    <a:pt x="16510" y="207010"/>
                  </a:lnTo>
                  <a:lnTo>
                    <a:pt x="25400" y="212090"/>
                  </a:lnTo>
                  <a:lnTo>
                    <a:pt x="38100" y="214630"/>
                  </a:lnTo>
                  <a:lnTo>
                    <a:pt x="52070" y="214630"/>
                  </a:lnTo>
                  <a:lnTo>
                    <a:pt x="63500" y="213360"/>
                  </a:lnTo>
                  <a:lnTo>
                    <a:pt x="73660" y="209550"/>
                  </a:lnTo>
                  <a:lnTo>
                    <a:pt x="82550" y="204470"/>
                  </a:lnTo>
                  <a:lnTo>
                    <a:pt x="91440" y="198120"/>
                  </a:lnTo>
                  <a:lnTo>
                    <a:pt x="99060" y="190500"/>
                  </a:lnTo>
                  <a:lnTo>
                    <a:pt x="106680" y="181610"/>
                  </a:lnTo>
                  <a:lnTo>
                    <a:pt x="114300" y="170180"/>
                  </a:lnTo>
                  <a:lnTo>
                    <a:pt x="120650" y="158750"/>
                  </a:lnTo>
                  <a:lnTo>
                    <a:pt x="128270" y="146050"/>
                  </a:lnTo>
                  <a:lnTo>
                    <a:pt x="133350" y="133350"/>
                  </a:lnTo>
                  <a:lnTo>
                    <a:pt x="135890" y="119380"/>
                  </a:lnTo>
                  <a:lnTo>
                    <a:pt x="138430" y="106680"/>
                  </a:lnTo>
                  <a:lnTo>
                    <a:pt x="140970" y="92710"/>
                  </a:lnTo>
                  <a:lnTo>
                    <a:pt x="147320" y="64770"/>
                  </a:lnTo>
                  <a:lnTo>
                    <a:pt x="148590" y="49530"/>
                  </a:lnTo>
                  <a:lnTo>
                    <a:pt x="151130" y="34290"/>
                  </a:lnTo>
                  <a:lnTo>
                    <a:pt x="151130" y="17780"/>
                  </a:lnTo>
                  <a:lnTo>
                    <a:pt x="153670" y="10160"/>
                  </a:lnTo>
                  <a:lnTo>
                    <a:pt x="156210" y="8890"/>
                  </a:lnTo>
                  <a:lnTo>
                    <a:pt x="158750" y="11430"/>
                  </a:lnTo>
                  <a:lnTo>
                    <a:pt x="161290" y="20320"/>
                  </a:lnTo>
                  <a:lnTo>
                    <a:pt x="165100" y="35560"/>
                  </a:lnTo>
                  <a:lnTo>
                    <a:pt x="167640" y="53340"/>
                  </a:lnTo>
                  <a:lnTo>
                    <a:pt x="170180" y="71120"/>
                  </a:lnTo>
                  <a:lnTo>
                    <a:pt x="171450" y="88900"/>
                  </a:lnTo>
                  <a:lnTo>
                    <a:pt x="172720" y="106680"/>
                  </a:lnTo>
                  <a:lnTo>
                    <a:pt x="173990" y="139700"/>
                  </a:lnTo>
                  <a:lnTo>
                    <a:pt x="173990" y="198120"/>
                  </a:lnTo>
                  <a:lnTo>
                    <a:pt x="173990" y="283210"/>
                  </a:lnTo>
                  <a:lnTo>
                    <a:pt x="171450" y="295910"/>
                  </a:lnTo>
                  <a:lnTo>
                    <a:pt x="167640" y="307340"/>
                  </a:lnTo>
                  <a:lnTo>
                    <a:pt x="162560" y="318770"/>
                  </a:lnTo>
                  <a:lnTo>
                    <a:pt x="158750" y="330200"/>
                  </a:lnTo>
                  <a:lnTo>
                    <a:pt x="151130" y="351790"/>
                  </a:lnTo>
                  <a:lnTo>
                    <a:pt x="144780" y="360680"/>
                  </a:lnTo>
                  <a:lnTo>
                    <a:pt x="137160" y="367030"/>
                  </a:lnTo>
                  <a:lnTo>
                    <a:pt x="128270" y="373380"/>
                  </a:lnTo>
                  <a:lnTo>
                    <a:pt x="119380" y="375920"/>
                  </a:lnTo>
                  <a:lnTo>
                    <a:pt x="109220" y="375920"/>
                  </a:lnTo>
                  <a:lnTo>
                    <a:pt x="99060" y="375920"/>
                  </a:lnTo>
                  <a:lnTo>
                    <a:pt x="90170" y="372110"/>
                  </a:lnTo>
                  <a:lnTo>
                    <a:pt x="82550" y="368300"/>
                  </a:lnTo>
                  <a:lnTo>
                    <a:pt x="74930" y="363220"/>
                  </a:lnTo>
                  <a:lnTo>
                    <a:pt x="67310" y="354330"/>
                  </a:lnTo>
                  <a:lnTo>
                    <a:pt x="62230" y="341630"/>
                  </a:lnTo>
                  <a:lnTo>
                    <a:pt x="48260" y="2997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5916930" y="4085590"/>
              <a:ext cx="10161" cy="231141"/>
            </a:xfrm>
            <a:custGeom>
              <a:avLst/>
              <a:gdLst/>
              <a:ahLst/>
              <a:cxnLst/>
              <a:rect l="0" t="0" r="0" b="0"/>
              <a:pathLst>
                <a:path w="10161" h="231141">
                  <a:moveTo>
                    <a:pt x="10160" y="0"/>
                  </a:moveTo>
                  <a:lnTo>
                    <a:pt x="5080" y="21590"/>
                  </a:lnTo>
                  <a:lnTo>
                    <a:pt x="3810" y="36830"/>
                  </a:lnTo>
                  <a:lnTo>
                    <a:pt x="2540" y="54610"/>
                  </a:lnTo>
                  <a:lnTo>
                    <a:pt x="1270" y="92710"/>
                  </a:lnTo>
                  <a:lnTo>
                    <a:pt x="0" y="143510"/>
                  </a:lnTo>
                  <a:lnTo>
                    <a:pt x="0" y="23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5948680" y="3990340"/>
              <a:ext cx="10161" cy="63501"/>
            </a:xfrm>
            <a:custGeom>
              <a:avLst/>
              <a:gdLst/>
              <a:ahLst/>
              <a:cxnLst/>
              <a:rect l="0" t="0" r="0" b="0"/>
              <a:pathLst>
                <a:path w="10161" h="63501">
                  <a:moveTo>
                    <a:pt x="0" y="0"/>
                  </a:moveTo>
                  <a:lnTo>
                    <a:pt x="0" y="12700"/>
                  </a:lnTo>
                  <a:lnTo>
                    <a:pt x="10160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6005830" y="4108450"/>
              <a:ext cx="142241" cy="198121"/>
            </a:xfrm>
            <a:custGeom>
              <a:avLst/>
              <a:gdLst/>
              <a:ahLst/>
              <a:cxnLst/>
              <a:rect l="0" t="0" r="0" b="0"/>
              <a:pathLst>
                <a:path w="142241" h="198121">
                  <a:moveTo>
                    <a:pt x="6350" y="144780"/>
                  </a:moveTo>
                  <a:lnTo>
                    <a:pt x="6350" y="172720"/>
                  </a:lnTo>
                  <a:lnTo>
                    <a:pt x="5080" y="177800"/>
                  </a:lnTo>
                  <a:lnTo>
                    <a:pt x="2540" y="177800"/>
                  </a:lnTo>
                  <a:lnTo>
                    <a:pt x="0" y="173990"/>
                  </a:lnTo>
                  <a:lnTo>
                    <a:pt x="0" y="163830"/>
                  </a:lnTo>
                  <a:lnTo>
                    <a:pt x="1270" y="151130"/>
                  </a:lnTo>
                  <a:lnTo>
                    <a:pt x="2540" y="134620"/>
                  </a:lnTo>
                  <a:lnTo>
                    <a:pt x="5080" y="120650"/>
                  </a:lnTo>
                  <a:lnTo>
                    <a:pt x="7620" y="107950"/>
                  </a:lnTo>
                  <a:lnTo>
                    <a:pt x="10160" y="95250"/>
                  </a:lnTo>
                  <a:lnTo>
                    <a:pt x="13970" y="83820"/>
                  </a:lnTo>
                  <a:lnTo>
                    <a:pt x="20320" y="62230"/>
                  </a:lnTo>
                  <a:lnTo>
                    <a:pt x="25400" y="50800"/>
                  </a:lnTo>
                  <a:lnTo>
                    <a:pt x="30480" y="40640"/>
                  </a:lnTo>
                  <a:lnTo>
                    <a:pt x="35560" y="29210"/>
                  </a:lnTo>
                  <a:lnTo>
                    <a:pt x="44450" y="20320"/>
                  </a:lnTo>
                  <a:lnTo>
                    <a:pt x="55880" y="11430"/>
                  </a:lnTo>
                  <a:lnTo>
                    <a:pt x="67310" y="3810"/>
                  </a:lnTo>
                  <a:lnTo>
                    <a:pt x="77470" y="0"/>
                  </a:lnTo>
                  <a:lnTo>
                    <a:pt x="86360" y="0"/>
                  </a:lnTo>
                  <a:lnTo>
                    <a:pt x="93980" y="2540"/>
                  </a:lnTo>
                  <a:lnTo>
                    <a:pt x="102870" y="10160"/>
                  </a:lnTo>
                  <a:lnTo>
                    <a:pt x="110490" y="21590"/>
                  </a:lnTo>
                  <a:lnTo>
                    <a:pt x="116840" y="34290"/>
                  </a:lnTo>
                  <a:lnTo>
                    <a:pt x="123190" y="46990"/>
                  </a:lnTo>
                  <a:lnTo>
                    <a:pt x="128270" y="58420"/>
                  </a:lnTo>
                  <a:lnTo>
                    <a:pt x="133350" y="69850"/>
                  </a:lnTo>
                  <a:lnTo>
                    <a:pt x="137160" y="83820"/>
                  </a:lnTo>
                  <a:lnTo>
                    <a:pt x="138430" y="101600"/>
                  </a:lnTo>
                  <a:lnTo>
                    <a:pt x="139700" y="119380"/>
                  </a:lnTo>
                  <a:lnTo>
                    <a:pt x="140970" y="135890"/>
                  </a:lnTo>
                  <a:lnTo>
                    <a:pt x="142240" y="1981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6127750" y="4088130"/>
              <a:ext cx="284481" cy="510541"/>
            </a:xfrm>
            <a:custGeom>
              <a:avLst/>
              <a:gdLst/>
              <a:ahLst/>
              <a:cxnLst/>
              <a:rect l="0" t="0" r="0" b="0"/>
              <a:pathLst>
                <a:path w="284481" h="510541">
                  <a:moveTo>
                    <a:pt x="284480" y="17780"/>
                  </a:moveTo>
                  <a:lnTo>
                    <a:pt x="267970" y="6350"/>
                  </a:lnTo>
                  <a:lnTo>
                    <a:pt x="256540" y="3810"/>
                  </a:lnTo>
                  <a:lnTo>
                    <a:pt x="243840" y="1270"/>
                  </a:lnTo>
                  <a:lnTo>
                    <a:pt x="228600" y="0"/>
                  </a:lnTo>
                  <a:lnTo>
                    <a:pt x="214630" y="0"/>
                  </a:lnTo>
                  <a:lnTo>
                    <a:pt x="200660" y="1270"/>
                  </a:lnTo>
                  <a:lnTo>
                    <a:pt x="186690" y="3810"/>
                  </a:lnTo>
                  <a:lnTo>
                    <a:pt x="172720" y="7620"/>
                  </a:lnTo>
                  <a:lnTo>
                    <a:pt x="161290" y="11430"/>
                  </a:lnTo>
                  <a:lnTo>
                    <a:pt x="149860" y="17780"/>
                  </a:lnTo>
                  <a:lnTo>
                    <a:pt x="138430" y="25400"/>
                  </a:lnTo>
                  <a:lnTo>
                    <a:pt x="127000" y="35560"/>
                  </a:lnTo>
                  <a:lnTo>
                    <a:pt x="116840" y="46990"/>
                  </a:lnTo>
                  <a:lnTo>
                    <a:pt x="106680" y="60960"/>
                  </a:lnTo>
                  <a:lnTo>
                    <a:pt x="97790" y="76200"/>
                  </a:lnTo>
                  <a:lnTo>
                    <a:pt x="90170" y="91440"/>
                  </a:lnTo>
                  <a:lnTo>
                    <a:pt x="83820" y="106680"/>
                  </a:lnTo>
                  <a:lnTo>
                    <a:pt x="77470" y="121920"/>
                  </a:lnTo>
                  <a:lnTo>
                    <a:pt x="72390" y="135890"/>
                  </a:lnTo>
                  <a:lnTo>
                    <a:pt x="71120" y="151130"/>
                  </a:lnTo>
                  <a:lnTo>
                    <a:pt x="69850" y="165100"/>
                  </a:lnTo>
                  <a:lnTo>
                    <a:pt x="71120" y="179070"/>
                  </a:lnTo>
                  <a:lnTo>
                    <a:pt x="74930" y="191770"/>
                  </a:lnTo>
                  <a:lnTo>
                    <a:pt x="78740" y="204470"/>
                  </a:lnTo>
                  <a:lnTo>
                    <a:pt x="83820" y="215900"/>
                  </a:lnTo>
                  <a:lnTo>
                    <a:pt x="93980" y="224790"/>
                  </a:lnTo>
                  <a:lnTo>
                    <a:pt x="105410" y="232410"/>
                  </a:lnTo>
                  <a:lnTo>
                    <a:pt x="119380" y="237490"/>
                  </a:lnTo>
                  <a:lnTo>
                    <a:pt x="132080" y="240030"/>
                  </a:lnTo>
                  <a:lnTo>
                    <a:pt x="144780" y="241300"/>
                  </a:lnTo>
                  <a:lnTo>
                    <a:pt x="156210" y="240030"/>
                  </a:lnTo>
                  <a:lnTo>
                    <a:pt x="167640" y="237490"/>
                  </a:lnTo>
                  <a:lnTo>
                    <a:pt x="181610" y="233680"/>
                  </a:lnTo>
                  <a:lnTo>
                    <a:pt x="194310" y="228600"/>
                  </a:lnTo>
                  <a:lnTo>
                    <a:pt x="205740" y="219710"/>
                  </a:lnTo>
                  <a:lnTo>
                    <a:pt x="215900" y="209550"/>
                  </a:lnTo>
                  <a:lnTo>
                    <a:pt x="224790" y="198120"/>
                  </a:lnTo>
                  <a:lnTo>
                    <a:pt x="232410" y="187960"/>
                  </a:lnTo>
                  <a:lnTo>
                    <a:pt x="247650" y="166370"/>
                  </a:lnTo>
                  <a:lnTo>
                    <a:pt x="252730" y="153670"/>
                  </a:lnTo>
                  <a:lnTo>
                    <a:pt x="256540" y="140970"/>
                  </a:lnTo>
                  <a:lnTo>
                    <a:pt x="259080" y="128270"/>
                  </a:lnTo>
                  <a:lnTo>
                    <a:pt x="261620" y="115570"/>
                  </a:lnTo>
                  <a:lnTo>
                    <a:pt x="266700" y="87630"/>
                  </a:lnTo>
                  <a:lnTo>
                    <a:pt x="269240" y="73660"/>
                  </a:lnTo>
                  <a:lnTo>
                    <a:pt x="270510" y="59690"/>
                  </a:lnTo>
                  <a:lnTo>
                    <a:pt x="271780" y="45720"/>
                  </a:lnTo>
                  <a:lnTo>
                    <a:pt x="271780" y="40640"/>
                  </a:lnTo>
                  <a:lnTo>
                    <a:pt x="273050" y="43180"/>
                  </a:lnTo>
                  <a:lnTo>
                    <a:pt x="274320" y="57150"/>
                  </a:lnTo>
                  <a:lnTo>
                    <a:pt x="276860" y="67310"/>
                  </a:lnTo>
                  <a:lnTo>
                    <a:pt x="279400" y="78740"/>
                  </a:lnTo>
                  <a:lnTo>
                    <a:pt x="280670" y="91440"/>
                  </a:lnTo>
                  <a:lnTo>
                    <a:pt x="281940" y="104140"/>
                  </a:lnTo>
                  <a:lnTo>
                    <a:pt x="283210" y="118110"/>
                  </a:lnTo>
                  <a:lnTo>
                    <a:pt x="283210" y="148590"/>
                  </a:lnTo>
                  <a:lnTo>
                    <a:pt x="284480" y="214630"/>
                  </a:lnTo>
                  <a:lnTo>
                    <a:pt x="283210" y="233680"/>
                  </a:lnTo>
                  <a:lnTo>
                    <a:pt x="280670" y="252730"/>
                  </a:lnTo>
                  <a:lnTo>
                    <a:pt x="278130" y="273050"/>
                  </a:lnTo>
                  <a:lnTo>
                    <a:pt x="275590" y="292100"/>
                  </a:lnTo>
                  <a:lnTo>
                    <a:pt x="269240" y="328930"/>
                  </a:lnTo>
                  <a:lnTo>
                    <a:pt x="265430" y="346710"/>
                  </a:lnTo>
                  <a:lnTo>
                    <a:pt x="259080" y="364490"/>
                  </a:lnTo>
                  <a:lnTo>
                    <a:pt x="254000" y="382270"/>
                  </a:lnTo>
                  <a:lnTo>
                    <a:pt x="247650" y="398780"/>
                  </a:lnTo>
                  <a:lnTo>
                    <a:pt x="241300" y="415290"/>
                  </a:lnTo>
                  <a:lnTo>
                    <a:pt x="233680" y="430530"/>
                  </a:lnTo>
                  <a:lnTo>
                    <a:pt x="224790" y="443230"/>
                  </a:lnTo>
                  <a:lnTo>
                    <a:pt x="214630" y="455930"/>
                  </a:lnTo>
                  <a:lnTo>
                    <a:pt x="201930" y="467360"/>
                  </a:lnTo>
                  <a:lnTo>
                    <a:pt x="190500" y="477520"/>
                  </a:lnTo>
                  <a:lnTo>
                    <a:pt x="180340" y="483870"/>
                  </a:lnTo>
                  <a:lnTo>
                    <a:pt x="168910" y="490220"/>
                  </a:lnTo>
                  <a:lnTo>
                    <a:pt x="157480" y="495300"/>
                  </a:lnTo>
                  <a:lnTo>
                    <a:pt x="144780" y="500380"/>
                  </a:lnTo>
                  <a:lnTo>
                    <a:pt x="130810" y="504190"/>
                  </a:lnTo>
                  <a:lnTo>
                    <a:pt x="118110" y="506730"/>
                  </a:lnTo>
                  <a:lnTo>
                    <a:pt x="104140" y="509270"/>
                  </a:lnTo>
                  <a:lnTo>
                    <a:pt x="90170" y="510540"/>
                  </a:lnTo>
                  <a:lnTo>
                    <a:pt x="77470" y="509270"/>
                  </a:lnTo>
                  <a:lnTo>
                    <a:pt x="66040" y="505460"/>
                  </a:lnTo>
                  <a:lnTo>
                    <a:pt x="54610" y="500380"/>
                  </a:lnTo>
                  <a:lnTo>
                    <a:pt x="44450" y="494030"/>
                  </a:lnTo>
                  <a:lnTo>
                    <a:pt x="35560" y="486410"/>
                  </a:lnTo>
                  <a:lnTo>
                    <a:pt x="26670" y="477520"/>
                  </a:lnTo>
                  <a:lnTo>
                    <a:pt x="20320" y="466090"/>
                  </a:lnTo>
                  <a:lnTo>
                    <a:pt x="15240" y="452120"/>
                  </a:lnTo>
                  <a:lnTo>
                    <a:pt x="0" y="4076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6727190" y="3867150"/>
              <a:ext cx="147321" cy="449581"/>
            </a:xfrm>
            <a:custGeom>
              <a:avLst/>
              <a:gdLst/>
              <a:ahLst/>
              <a:cxnLst/>
              <a:rect l="0" t="0" r="0" b="0"/>
              <a:pathLst>
                <a:path w="147321" h="449581">
                  <a:moveTo>
                    <a:pt x="147320" y="49530"/>
                  </a:moveTo>
                  <a:lnTo>
                    <a:pt x="137160" y="38100"/>
                  </a:lnTo>
                  <a:lnTo>
                    <a:pt x="129540" y="33020"/>
                  </a:lnTo>
                  <a:lnTo>
                    <a:pt x="121920" y="26670"/>
                  </a:lnTo>
                  <a:lnTo>
                    <a:pt x="113030" y="20320"/>
                  </a:lnTo>
                  <a:lnTo>
                    <a:pt x="104140" y="13970"/>
                  </a:lnTo>
                  <a:lnTo>
                    <a:pt x="96520" y="6350"/>
                  </a:lnTo>
                  <a:lnTo>
                    <a:pt x="88900" y="0"/>
                  </a:lnTo>
                  <a:lnTo>
                    <a:pt x="82550" y="1270"/>
                  </a:lnTo>
                  <a:lnTo>
                    <a:pt x="74930" y="7620"/>
                  </a:lnTo>
                  <a:lnTo>
                    <a:pt x="67310" y="17780"/>
                  </a:lnTo>
                  <a:lnTo>
                    <a:pt x="60960" y="29210"/>
                  </a:lnTo>
                  <a:lnTo>
                    <a:pt x="55880" y="41910"/>
                  </a:lnTo>
                  <a:lnTo>
                    <a:pt x="52070" y="54610"/>
                  </a:lnTo>
                  <a:lnTo>
                    <a:pt x="46990" y="71120"/>
                  </a:lnTo>
                  <a:lnTo>
                    <a:pt x="43180" y="87630"/>
                  </a:lnTo>
                  <a:lnTo>
                    <a:pt x="39370" y="106680"/>
                  </a:lnTo>
                  <a:lnTo>
                    <a:pt x="34290" y="127000"/>
                  </a:lnTo>
                  <a:lnTo>
                    <a:pt x="22860" y="172720"/>
                  </a:lnTo>
                  <a:lnTo>
                    <a:pt x="19050" y="194310"/>
                  </a:lnTo>
                  <a:lnTo>
                    <a:pt x="16510" y="215900"/>
                  </a:lnTo>
                  <a:lnTo>
                    <a:pt x="15240" y="237490"/>
                  </a:lnTo>
                  <a:lnTo>
                    <a:pt x="12700" y="257810"/>
                  </a:lnTo>
                  <a:lnTo>
                    <a:pt x="10160" y="278130"/>
                  </a:lnTo>
                  <a:lnTo>
                    <a:pt x="6350" y="295910"/>
                  </a:lnTo>
                  <a:lnTo>
                    <a:pt x="5080" y="314960"/>
                  </a:lnTo>
                  <a:lnTo>
                    <a:pt x="3810" y="332740"/>
                  </a:lnTo>
                  <a:lnTo>
                    <a:pt x="2540" y="350520"/>
                  </a:lnTo>
                  <a:lnTo>
                    <a:pt x="1270" y="386080"/>
                  </a:lnTo>
                  <a:lnTo>
                    <a:pt x="0" y="4495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6664960" y="4093210"/>
              <a:ext cx="370841" cy="201931"/>
            </a:xfrm>
            <a:custGeom>
              <a:avLst/>
              <a:gdLst/>
              <a:ahLst/>
              <a:cxnLst/>
              <a:rect l="0" t="0" r="0" b="0"/>
              <a:pathLst>
                <a:path w="370841" h="201931">
                  <a:moveTo>
                    <a:pt x="0" y="22860"/>
                  </a:moveTo>
                  <a:lnTo>
                    <a:pt x="16510" y="29210"/>
                  </a:lnTo>
                  <a:lnTo>
                    <a:pt x="27940" y="30480"/>
                  </a:lnTo>
                  <a:lnTo>
                    <a:pt x="43180" y="31750"/>
                  </a:lnTo>
                  <a:lnTo>
                    <a:pt x="59690" y="33020"/>
                  </a:lnTo>
                  <a:lnTo>
                    <a:pt x="74930" y="31750"/>
                  </a:lnTo>
                  <a:lnTo>
                    <a:pt x="88900" y="30480"/>
                  </a:lnTo>
                  <a:lnTo>
                    <a:pt x="101600" y="27940"/>
                  </a:lnTo>
                  <a:lnTo>
                    <a:pt x="157480" y="19050"/>
                  </a:lnTo>
                  <a:lnTo>
                    <a:pt x="177800" y="16510"/>
                  </a:lnTo>
                  <a:lnTo>
                    <a:pt x="196850" y="15240"/>
                  </a:lnTo>
                  <a:lnTo>
                    <a:pt x="214630" y="15240"/>
                  </a:lnTo>
                  <a:lnTo>
                    <a:pt x="229870" y="16510"/>
                  </a:lnTo>
                  <a:lnTo>
                    <a:pt x="242570" y="20320"/>
                  </a:lnTo>
                  <a:lnTo>
                    <a:pt x="252730" y="24130"/>
                  </a:lnTo>
                  <a:lnTo>
                    <a:pt x="256540" y="33020"/>
                  </a:lnTo>
                  <a:lnTo>
                    <a:pt x="257810" y="45720"/>
                  </a:lnTo>
                  <a:lnTo>
                    <a:pt x="256540" y="59690"/>
                  </a:lnTo>
                  <a:lnTo>
                    <a:pt x="254000" y="72390"/>
                  </a:lnTo>
                  <a:lnTo>
                    <a:pt x="250190" y="83820"/>
                  </a:lnTo>
                  <a:lnTo>
                    <a:pt x="247650" y="95250"/>
                  </a:lnTo>
                  <a:lnTo>
                    <a:pt x="245110" y="106680"/>
                  </a:lnTo>
                  <a:lnTo>
                    <a:pt x="237490" y="128270"/>
                  </a:lnTo>
                  <a:lnTo>
                    <a:pt x="236220" y="139700"/>
                  </a:lnTo>
                  <a:lnTo>
                    <a:pt x="233680" y="152400"/>
                  </a:lnTo>
                  <a:lnTo>
                    <a:pt x="233680" y="165100"/>
                  </a:lnTo>
                  <a:lnTo>
                    <a:pt x="236220" y="176530"/>
                  </a:lnTo>
                  <a:lnTo>
                    <a:pt x="241300" y="186690"/>
                  </a:lnTo>
                  <a:lnTo>
                    <a:pt x="248920" y="195580"/>
                  </a:lnTo>
                  <a:lnTo>
                    <a:pt x="256540" y="199390"/>
                  </a:lnTo>
                  <a:lnTo>
                    <a:pt x="265430" y="201930"/>
                  </a:lnTo>
                  <a:lnTo>
                    <a:pt x="275590" y="201930"/>
                  </a:lnTo>
                  <a:lnTo>
                    <a:pt x="287020" y="199390"/>
                  </a:lnTo>
                  <a:lnTo>
                    <a:pt x="300990" y="195580"/>
                  </a:lnTo>
                  <a:lnTo>
                    <a:pt x="316230" y="191770"/>
                  </a:lnTo>
                  <a:lnTo>
                    <a:pt x="328930" y="185420"/>
                  </a:lnTo>
                  <a:lnTo>
                    <a:pt x="340360" y="179070"/>
                  </a:lnTo>
                  <a:lnTo>
                    <a:pt x="349250" y="172720"/>
                  </a:lnTo>
                  <a:lnTo>
                    <a:pt x="356870" y="165100"/>
                  </a:lnTo>
                  <a:lnTo>
                    <a:pt x="363220" y="156210"/>
                  </a:lnTo>
                  <a:lnTo>
                    <a:pt x="368300" y="147320"/>
                  </a:lnTo>
                  <a:lnTo>
                    <a:pt x="370840" y="133350"/>
                  </a:lnTo>
                  <a:lnTo>
                    <a:pt x="370840" y="115570"/>
                  </a:lnTo>
                  <a:lnTo>
                    <a:pt x="369570" y="95250"/>
                  </a:lnTo>
                  <a:lnTo>
                    <a:pt x="368300" y="78740"/>
                  </a:lnTo>
                  <a:lnTo>
                    <a:pt x="365760" y="63500"/>
                  </a:lnTo>
                  <a:lnTo>
                    <a:pt x="363220" y="49530"/>
                  </a:lnTo>
                  <a:lnTo>
                    <a:pt x="359410" y="39370"/>
                  </a:lnTo>
                  <a:lnTo>
                    <a:pt x="354330" y="29210"/>
                  </a:lnTo>
                  <a:lnTo>
                    <a:pt x="347980" y="20320"/>
                  </a:lnTo>
                  <a:lnTo>
                    <a:pt x="340360" y="12700"/>
                  </a:lnTo>
                  <a:lnTo>
                    <a:pt x="332740" y="7620"/>
                  </a:lnTo>
                  <a:lnTo>
                    <a:pt x="322580" y="2540"/>
                  </a:lnTo>
                  <a:lnTo>
                    <a:pt x="312420" y="0"/>
                  </a:lnTo>
                  <a:lnTo>
                    <a:pt x="300990" y="0"/>
                  </a:lnTo>
                  <a:lnTo>
                    <a:pt x="288290" y="0"/>
                  </a:lnTo>
                  <a:lnTo>
                    <a:pt x="278130" y="6350"/>
                  </a:lnTo>
                  <a:lnTo>
                    <a:pt x="270510" y="13970"/>
                  </a:lnTo>
                  <a:lnTo>
                    <a:pt x="252730" y="444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7072630" y="4022090"/>
              <a:ext cx="223521" cy="247651"/>
            </a:xfrm>
            <a:custGeom>
              <a:avLst/>
              <a:gdLst/>
              <a:ahLst/>
              <a:cxnLst/>
              <a:rect l="0" t="0" r="0" b="0"/>
              <a:pathLst>
                <a:path w="223521" h="247651">
                  <a:moveTo>
                    <a:pt x="24130" y="199390"/>
                  </a:moveTo>
                  <a:lnTo>
                    <a:pt x="17780" y="222250"/>
                  </a:lnTo>
                  <a:lnTo>
                    <a:pt x="13970" y="231140"/>
                  </a:lnTo>
                  <a:lnTo>
                    <a:pt x="8890" y="240030"/>
                  </a:lnTo>
                  <a:lnTo>
                    <a:pt x="3810" y="247650"/>
                  </a:lnTo>
                  <a:lnTo>
                    <a:pt x="1270" y="247650"/>
                  </a:lnTo>
                  <a:lnTo>
                    <a:pt x="0" y="243840"/>
                  </a:lnTo>
                  <a:lnTo>
                    <a:pt x="1270" y="236220"/>
                  </a:lnTo>
                  <a:lnTo>
                    <a:pt x="2540" y="226060"/>
                  </a:lnTo>
                  <a:lnTo>
                    <a:pt x="5080" y="214630"/>
                  </a:lnTo>
                  <a:lnTo>
                    <a:pt x="7620" y="203200"/>
                  </a:lnTo>
                  <a:lnTo>
                    <a:pt x="11430" y="190500"/>
                  </a:lnTo>
                  <a:lnTo>
                    <a:pt x="16510" y="176530"/>
                  </a:lnTo>
                  <a:lnTo>
                    <a:pt x="22860" y="163830"/>
                  </a:lnTo>
                  <a:lnTo>
                    <a:pt x="30480" y="149860"/>
                  </a:lnTo>
                  <a:lnTo>
                    <a:pt x="38100" y="135890"/>
                  </a:lnTo>
                  <a:lnTo>
                    <a:pt x="46990" y="121920"/>
                  </a:lnTo>
                  <a:lnTo>
                    <a:pt x="57150" y="109220"/>
                  </a:lnTo>
                  <a:lnTo>
                    <a:pt x="67310" y="97790"/>
                  </a:lnTo>
                  <a:lnTo>
                    <a:pt x="77470" y="86360"/>
                  </a:lnTo>
                  <a:lnTo>
                    <a:pt x="87630" y="74930"/>
                  </a:lnTo>
                  <a:lnTo>
                    <a:pt x="107950" y="53340"/>
                  </a:lnTo>
                  <a:lnTo>
                    <a:pt x="119380" y="43180"/>
                  </a:lnTo>
                  <a:lnTo>
                    <a:pt x="132080" y="34290"/>
                  </a:lnTo>
                  <a:lnTo>
                    <a:pt x="144780" y="26670"/>
                  </a:lnTo>
                  <a:lnTo>
                    <a:pt x="157480" y="20320"/>
                  </a:lnTo>
                  <a:lnTo>
                    <a:pt x="168910" y="13970"/>
                  </a:lnTo>
                  <a:lnTo>
                    <a:pt x="2235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7379970" y="3948430"/>
              <a:ext cx="43181" cy="358141"/>
            </a:xfrm>
            <a:custGeom>
              <a:avLst/>
              <a:gdLst/>
              <a:ahLst/>
              <a:cxnLst/>
              <a:rect l="0" t="0" r="0" b="0"/>
              <a:pathLst>
                <a:path w="43181" h="358141">
                  <a:moveTo>
                    <a:pt x="43180" y="0"/>
                  </a:moveTo>
                  <a:lnTo>
                    <a:pt x="36830" y="33020"/>
                  </a:lnTo>
                  <a:lnTo>
                    <a:pt x="35560" y="49530"/>
                  </a:lnTo>
                  <a:lnTo>
                    <a:pt x="34290" y="64770"/>
                  </a:lnTo>
                  <a:lnTo>
                    <a:pt x="33020" y="82550"/>
                  </a:lnTo>
                  <a:lnTo>
                    <a:pt x="30480" y="99060"/>
                  </a:lnTo>
                  <a:lnTo>
                    <a:pt x="26670" y="116840"/>
                  </a:lnTo>
                  <a:lnTo>
                    <a:pt x="21590" y="133350"/>
                  </a:lnTo>
                  <a:lnTo>
                    <a:pt x="17780" y="152400"/>
                  </a:lnTo>
                  <a:lnTo>
                    <a:pt x="15240" y="171450"/>
                  </a:lnTo>
                  <a:lnTo>
                    <a:pt x="13970" y="191770"/>
                  </a:lnTo>
                  <a:lnTo>
                    <a:pt x="11430" y="209550"/>
                  </a:lnTo>
                  <a:lnTo>
                    <a:pt x="8890" y="226060"/>
                  </a:lnTo>
                  <a:lnTo>
                    <a:pt x="6350" y="241300"/>
                  </a:lnTo>
                  <a:lnTo>
                    <a:pt x="3810" y="256540"/>
                  </a:lnTo>
                  <a:lnTo>
                    <a:pt x="2540" y="271780"/>
                  </a:lnTo>
                  <a:lnTo>
                    <a:pt x="2540" y="287020"/>
                  </a:lnTo>
                  <a:lnTo>
                    <a:pt x="1270" y="314960"/>
                  </a:lnTo>
                  <a:lnTo>
                    <a:pt x="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327900" y="4039870"/>
              <a:ext cx="231141" cy="213361"/>
            </a:xfrm>
            <a:custGeom>
              <a:avLst/>
              <a:gdLst/>
              <a:ahLst/>
              <a:cxnLst/>
              <a:rect l="0" t="0" r="0" b="0"/>
              <a:pathLst>
                <a:path w="231141" h="213361">
                  <a:moveTo>
                    <a:pt x="0" y="34290"/>
                  </a:moveTo>
                  <a:lnTo>
                    <a:pt x="27940" y="34290"/>
                  </a:lnTo>
                  <a:lnTo>
                    <a:pt x="41910" y="33020"/>
                  </a:lnTo>
                  <a:lnTo>
                    <a:pt x="57150" y="31750"/>
                  </a:lnTo>
                  <a:lnTo>
                    <a:pt x="73660" y="29210"/>
                  </a:lnTo>
                  <a:lnTo>
                    <a:pt x="87630" y="26670"/>
                  </a:lnTo>
                  <a:lnTo>
                    <a:pt x="100330" y="22860"/>
                  </a:lnTo>
                  <a:lnTo>
                    <a:pt x="113030" y="20320"/>
                  </a:lnTo>
                  <a:lnTo>
                    <a:pt x="135890" y="12700"/>
                  </a:lnTo>
                  <a:lnTo>
                    <a:pt x="167640" y="2540"/>
                  </a:lnTo>
                  <a:lnTo>
                    <a:pt x="179070" y="0"/>
                  </a:lnTo>
                  <a:lnTo>
                    <a:pt x="190500" y="0"/>
                  </a:lnTo>
                  <a:lnTo>
                    <a:pt x="203200" y="1270"/>
                  </a:lnTo>
                  <a:lnTo>
                    <a:pt x="215900" y="6350"/>
                  </a:lnTo>
                  <a:lnTo>
                    <a:pt x="223520" y="13970"/>
                  </a:lnTo>
                  <a:lnTo>
                    <a:pt x="227330" y="25400"/>
                  </a:lnTo>
                  <a:lnTo>
                    <a:pt x="228600" y="39370"/>
                  </a:lnTo>
                  <a:lnTo>
                    <a:pt x="229870" y="53340"/>
                  </a:lnTo>
                  <a:lnTo>
                    <a:pt x="229870" y="67310"/>
                  </a:lnTo>
                  <a:lnTo>
                    <a:pt x="231140" y="80010"/>
                  </a:lnTo>
                  <a:lnTo>
                    <a:pt x="229870" y="93980"/>
                  </a:lnTo>
                  <a:lnTo>
                    <a:pt x="228600" y="107950"/>
                  </a:lnTo>
                  <a:lnTo>
                    <a:pt x="226060" y="121920"/>
                  </a:lnTo>
                  <a:lnTo>
                    <a:pt x="224790" y="137160"/>
                  </a:lnTo>
                  <a:lnTo>
                    <a:pt x="223520" y="153670"/>
                  </a:lnTo>
                  <a:lnTo>
                    <a:pt x="220980" y="2133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7612380" y="3906520"/>
              <a:ext cx="1" cy="31751"/>
            </a:xfrm>
            <a:custGeom>
              <a:avLst/>
              <a:gdLst/>
              <a:ahLst/>
              <a:cxnLst/>
              <a:rect l="0" t="0" r="0" b="0"/>
              <a:pathLst>
                <a:path w="1" h="31751">
                  <a:moveTo>
                    <a:pt x="0" y="0"/>
                  </a:moveTo>
                  <a:lnTo>
                    <a:pt x="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7664450" y="3862070"/>
              <a:ext cx="137161" cy="412751"/>
            </a:xfrm>
            <a:custGeom>
              <a:avLst/>
              <a:gdLst/>
              <a:ahLst/>
              <a:cxnLst/>
              <a:rect l="0" t="0" r="0" b="0"/>
              <a:pathLst>
                <a:path w="137161" h="412751">
                  <a:moveTo>
                    <a:pt x="137160" y="118110"/>
                  </a:moveTo>
                  <a:lnTo>
                    <a:pt x="137160" y="40640"/>
                  </a:lnTo>
                  <a:lnTo>
                    <a:pt x="135890" y="27940"/>
                  </a:lnTo>
                  <a:lnTo>
                    <a:pt x="134620" y="15240"/>
                  </a:lnTo>
                  <a:lnTo>
                    <a:pt x="132080" y="3810"/>
                  </a:lnTo>
                  <a:lnTo>
                    <a:pt x="127000" y="0"/>
                  </a:lnTo>
                  <a:lnTo>
                    <a:pt x="119380" y="0"/>
                  </a:lnTo>
                  <a:lnTo>
                    <a:pt x="111760" y="5080"/>
                  </a:lnTo>
                  <a:lnTo>
                    <a:pt x="104140" y="10160"/>
                  </a:lnTo>
                  <a:lnTo>
                    <a:pt x="96520" y="17780"/>
                  </a:lnTo>
                  <a:lnTo>
                    <a:pt x="88900" y="26670"/>
                  </a:lnTo>
                  <a:lnTo>
                    <a:pt x="81280" y="38100"/>
                  </a:lnTo>
                  <a:lnTo>
                    <a:pt x="73660" y="52070"/>
                  </a:lnTo>
                  <a:lnTo>
                    <a:pt x="67310" y="67310"/>
                  </a:lnTo>
                  <a:lnTo>
                    <a:pt x="59690" y="82550"/>
                  </a:lnTo>
                  <a:lnTo>
                    <a:pt x="45720" y="115570"/>
                  </a:lnTo>
                  <a:lnTo>
                    <a:pt x="40640" y="133350"/>
                  </a:lnTo>
                  <a:lnTo>
                    <a:pt x="35560" y="149860"/>
                  </a:lnTo>
                  <a:lnTo>
                    <a:pt x="30480" y="167640"/>
                  </a:lnTo>
                  <a:lnTo>
                    <a:pt x="26670" y="185420"/>
                  </a:lnTo>
                  <a:lnTo>
                    <a:pt x="11430" y="260350"/>
                  </a:lnTo>
                  <a:lnTo>
                    <a:pt x="7620" y="275590"/>
                  </a:lnTo>
                  <a:lnTo>
                    <a:pt x="5080" y="290830"/>
                  </a:lnTo>
                  <a:lnTo>
                    <a:pt x="3810" y="306070"/>
                  </a:lnTo>
                  <a:lnTo>
                    <a:pt x="2540" y="320040"/>
                  </a:lnTo>
                  <a:lnTo>
                    <a:pt x="1270" y="335280"/>
                  </a:lnTo>
                  <a:lnTo>
                    <a:pt x="0" y="412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7664450" y="4028440"/>
              <a:ext cx="264161" cy="161291"/>
            </a:xfrm>
            <a:custGeom>
              <a:avLst/>
              <a:gdLst/>
              <a:ahLst/>
              <a:cxnLst/>
              <a:rect l="0" t="0" r="0" b="0"/>
              <a:pathLst>
                <a:path w="264161" h="161291">
                  <a:moveTo>
                    <a:pt x="0" y="57150"/>
                  </a:moveTo>
                  <a:lnTo>
                    <a:pt x="22860" y="45720"/>
                  </a:lnTo>
                  <a:lnTo>
                    <a:pt x="35560" y="39370"/>
                  </a:lnTo>
                  <a:lnTo>
                    <a:pt x="64770" y="27940"/>
                  </a:lnTo>
                  <a:lnTo>
                    <a:pt x="78740" y="21590"/>
                  </a:lnTo>
                  <a:lnTo>
                    <a:pt x="102870" y="12700"/>
                  </a:lnTo>
                  <a:lnTo>
                    <a:pt x="115570" y="8890"/>
                  </a:lnTo>
                  <a:lnTo>
                    <a:pt x="128270" y="5080"/>
                  </a:lnTo>
                  <a:lnTo>
                    <a:pt x="142240" y="1270"/>
                  </a:lnTo>
                  <a:lnTo>
                    <a:pt x="157480" y="0"/>
                  </a:lnTo>
                  <a:lnTo>
                    <a:pt x="175260" y="0"/>
                  </a:lnTo>
                  <a:lnTo>
                    <a:pt x="194310" y="1270"/>
                  </a:lnTo>
                  <a:lnTo>
                    <a:pt x="209550" y="5080"/>
                  </a:lnTo>
                  <a:lnTo>
                    <a:pt x="220980" y="8890"/>
                  </a:lnTo>
                  <a:lnTo>
                    <a:pt x="232410" y="13970"/>
                  </a:lnTo>
                  <a:lnTo>
                    <a:pt x="241300" y="24130"/>
                  </a:lnTo>
                  <a:lnTo>
                    <a:pt x="250190" y="35560"/>
                  </a:lnTo>
                  <a:lnTo>
                    <a:pt x="257810" y="49530"/>
                  </a:lnTo>
                  <a:lnTo>
                    <a:pt x="261620" y="66040"/>
                  </a:lnTo>
                  <a:lnTo>
                    <a:pt x="264160" y="83820"/>
                  </a:lnTo>
                  <a:lnTo>
                    <a:pt x="264160" y="102870"/>
                  </a:lnTo>
                  <a:lnTo>
                    <a:pt x="262890" y="120650"/>
                  </a:lnTo>
                  <a:lnTo>
                    <a:pt x="260350" y="135890"/>
                  </a:lnTo>
                  <a:lnTo>
                    <a:pt x="262890" y="1612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7970520" y="3948430"/>
              <a:ext cx="10161" cy="20321"/>
            </a:xfrm>
            <a:custGeom>
              <a:avLst/>
              <a:gdLst/>
              <a:ahLst/>
              <a:cxnLst/>
              <a:rect l="0" t="0" r="0" b="0"/>
              <a:pathLst>
                <a:path w="10161" h="20321">
                  <a:moveTo>
                    <a:pt x="0" y="20320"/>
                  </a:moveTo>
                  <a:lnTo>
                    <a:pt x="2540" y="11430"/>
                  </a:lnTo>
                  <a:lnTo>
                    <a:pt x="101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8012430" y="3956050"/>
              <a:ext cx="358141" cy="294641"/>
            </a:xfrm>
            <a:custGeom>
              <a:avLst/>
              <a:gdLst/>
              <a:ahLst/>
              <a:cxnLst/>
              <a:rect l="0" t="0" r="0" b="0"/>
              <a:pathLst>
                <a:path w="358141" h="294641">
                  <a:moveTo>
                    <a:pt x="0" y="213360"/>
                  </a:moveTo>
                  <a:lnTo>
                    <a:pt x="21590" y="213360"/>
                  </a:lnTo>
                  <a:lnTo>
                    <a:pt x="31750" y="212090"/>
                  </a:lnTo>
                  <a:lnTo>
                    <a:pt x="41910" y="209550"/>
                  </a:lnTo>
                  <a:lnTo>
                    <a:pt x="53340" y="208280"/>
                  </a:lnTo>
                  <a:lnTo>
                    <a:pt x="63500" y="204470"/>
                  </a:lnTo>
                  <a:lnTo>
                    <a:pt x="83820" y="198120"/>
                  </a:lnTo>
                  <a:lnTo>
                    <a:pt x="95250" y="194310"/>
                  </a:lnTo>
                  <a:lnTo>
                    <a:pt x="107950" y="189230"/>
                  </a:lnTo>
                  <a:lnTo>
                    <a:pt x="120650" y="182880"/>
                  </a:lnTo>
                  <a:lnTo>
                    <a:pt x="133350" y="176530"/>
                  </a:lnTo>
                  <a:lnTo>
                    <a:pt x="144780" y="170180"/>
                  </a:lnTo>
                  <a:lnTo>
                    <a:pt x="156210" y="163830"/>
                  </a:lnTo>
                  <a:lnTo>
                    <a:pt x="168910" y="156210"/>
                  </a:lnTo>
                  <a:lnTo>
                    <a:pt x="194310" y="142240"/>
                  </a:lnTo>
                  <a:lnTo>
                    <a:pt x="207010" y="134620"/>
                  </a:lnTo>
                  <a:lnTo>
                    <a:pt x="218440" y="125730"/>
                  </a:lnTo>
                  <a:lnTo>
                    <a:pt x="229870" y="116840"/>
                  </a:lnTo>
                  <a:lnTo>
                    <a:pt x="240030" y="106680"/>
                  </a:lnTo>
                  <a:lnTo>
                    <a:pt x="248920" y="96520"/>
                  </a:lnTo>
                  <a:lnTo>
                    <a:pt x="256540" y="86360"/>
                  </a:lnTo>
                  <a:lnTo>
                    <a:pt x="264160" y="76200"/>
                  </a:lnTo>
                  <a:lnTo>
                    <a:pt x="269240" y="66040"/>
                  </a:lnTo>
                  <a:lnTo>
                    <a:pt x="274320" y="54610"/>
                  </a:lnTo>
                  <a:lnTo>
                    <a:pt x="275590" y="43180"/>
                  </a:lnTo>
                  <a:lnTo>
                    <a:pt x="273050" y="30480"/>
                  </a:lnTo>
                  <a:lnTo>
                    <a:pt x="270510" y="17780"/>
                  </a:lnTo>
                  <a:lnTo>
                    <a:pt x="262890" y="8890"/>
                  </a:lnTo>
                  <a:lnTo>
                    <a:pt x="254000" y="3810"/>
                  </a:lnTo>
                  <a:lnTo>
                    <a:pt x="242570" y="0"/>
                  </a:lnTo>
                  <a:lnTo>
                    <a:pt x="227330" y="0"/>
                  </a:lnTo>
                  <a:lnTo>
                    <a:pt x="208280" y="1270"/>
                  </a:lnTo>
                  <a:lnTo>
                    <a:pt x="187960" y="5080"/>
                  </a:lnTo>
                  <a:lnTo>
                    <a:pt x="171450" y="11430"/>
                  </a:lnTo>
                  <a:lnTo>
                    <a:pt x="156210" y="19050"/>
                  </a:lnTo>
                  <a:lnTo>
                    <a:pt x="142240" y="27940"/>
                  </a:lnTo>
                  <a:lnTo>
                    <a:pt x="129540" y="39370"/>
                  </a:lnTo>
                  <a:lnTo>
                    <a:pt x="118110" y="53340"/>
                  </a:lnTo>
                  <a:lnTo>
                    <a:pt x="106680" y="67310"/>
                  </a:lnTo>
                  <a:lnTo>
                    <a:pt x="97790" y="82550"/>
                  </a:lnTo>
                  <a:lnTo>
                    <a:pt x="91440" y="96520"/>
                  </a:lnTo>
                  <a:lnTo>
                    <a:pt x="85090" y="110490"/>
                  </a:lnTo>
                  <a:lnTo>
                    <a:pt x="80010" y="125730"/>
                  </a:lnTo>
                  <a:lnTo>
                    <a:pt x="74930" y="142240"/>
                  </a:lnTo>
                  <a:lnTo>
                    <a:pt x="71120" y="158750"/>
                  </a:lnTo>
                  <a:lnTo>
                    <a:pt x="69850" y="175260"/>
                  </a:lnTo>
                  <a:lnTo>
                    <a:pt x="69850" y="190500"/>
                  </a:lnTo>
                  <a:lnTo>
                    <a:pt x="71120" y="204470"/>
                  </a:lnTo>
                  <a:lnTo>
                    <a:pt x="72390" y="218440"/>
                  </a:lnTo>
                  <a:lnTo>
                    <a:pt x="74930" y="229870"/>
                  </a:lnTo>
                  <a:lnTo>
                    <a:pt x="78740" y="242570"/>
                  </a:lnTo>
                  <a:lnTo>
                    <a:pt x="83820" y="252730"/>
                  </a:lnTo>
                  <a:lnTo>
                    <a:pt x="91440" y="261620"/>
                  </a:lnTo>
                  <a:lnTo>
                    <a:pt x="99060" y="270510"/>
                  </a:lnTo>
                  <a:lnTo>
                    <a:pt x="107950" y="276860"/>
                  </a:lnTo>
                  <a:lnTo>
                    <a:pt x="118110" y="281940"/>
                  </a:lnTo>
                  <a:lnTo>
                    <a:pt x="127000" y="287020"/>
                  </a:lnTo>
                  <a:lnTo>
                    <a:pt x="139700" y="290830"/>
                  </a:lnTo>
                  <a:lnTo>
                    <a:pt x="153670" y="293370"/>
                  </a:lnTo>
                  <a:lnTo>
                    <a:pt x="168910" y="294640"/>
                  </a:lnTo>
                  <a:lnTo>
                    <a:pt x="185420" y="293370"/>
                  </a:lnTo>
                  <a:lnTo>
                    <a:pt x="201930" y="289560"/>
                  </a:lnTo>
                  <a:lnTo>
                    <a:pt x="218440" y="285750"/>
                  </a:lnTo>
                  <a:lnTo>
                    <a:pt x="236220" y="280670"/>
                  </a:lnTo>
                  <a:lnTo>
                    <a:pt x="252730" y="274320"/>
                  </a:lnTo>
                  <a:lnTo>
                    <a:pt x="270510" y="267970"/>
                  </a:lnTo>
                  <a:lnTo>
                    <a:pt x="288290" y="259080"/>
                  </a:lnTo>
                  <a:lnTo>
                    <a:pt x="304800" y="248920"/>
                  </a:lnTo>
                  <a:lnTo>
                    <a:pt x="358140" y="2133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8279130" y="3789680"/>
              <a:ext cx="290831" cy="452121"/>
            </a:xfrm>
            <a:custGeom>
              <a:avLst/>
              <a:gdLst/>
              <a:ahLst/>
              <a:cxnLst/>
              <a:rect l="0" t="0" r="0" b="0"/>
              <a:pathLst>
                <a:path w="290831" h="452121">
                  <a:moveTo>
                    <a:pt x="280670" y="0"/>
                  </a:moveTo>
                  <a:lnTo>
                    <a:pt x="264160" y="11430"/>
                  </a:lnTo>
                  <a:lnTo>
                    <a:pt x="255270" y="20320"/>
                  </a:lnTo>
                  <a:lnTo>
                    <a:pt x="246380" y="33020"/>
                  </a:lnTo>
                  <a:lnTo>
                    <a:pt x="236220" y="46990"/>
                  </a:lnTo>
                  <a:lnTo>
                    <a:pt x="227330" y="62230"/>
                  </a:lnTo>
                  <a:lnTo>
                    <a:pt x="219710" y="77470"/>
                  </a:lnTo>
                  <a:lnTo>
                    <a:pt x="212090" y="93980"/>
                  </a:lnTo>
                  <a:lnTo>
                    <a:pt x="205740" y="111760"/>
                  </a:lnTo>
                  <a:lnTo>
                    <a:pt x="200660" y="130810"/>
                  </a:lnTo>
                  <a:lnTo>
                    <a:pt x="195580" y="151130"/>
                  </a:lnTo>
                  <a:lnTo>
                    <a:pt x="190500" y="171450"/>
                  </a:lnTo>
                  <a:lnTo>
                    <a:pt x="171450" y="269240"/>
                  </a:lnTo>
                  <a:lnTo>
                    <a:pt x="170180" y="287020"/>
                  </a:lnTo>
                  <a:lnTo>
                    <a:pt x="167640" y="304800"/>
                  </a:lnTo>
                  <a:lnTo>
                    <a:pt x="166370" y="322580"/>
                  </a:lnTo>
                  <a:lnTo>
                    <a:pt x="167640" y="337820"/>
                  </a:lnTo>
                  <a:lnTo>
                    <a:pt x="168910" y="351790"/>
                  </a:lnTo>
                  <a:lnTo>
                    <a:pt x="171450" y="364490"/>
                  </a:lnTo>
                  <a:lnTo>
                    <a:pt x="173990" y="378460"/>
                  </a:lnTo>
                  <a:lnTo>
                    <a:pt x="179070" y="405130"/>
                  </a:lnTo>
                  <a:lnTo>
                    <a:pt x="180340" y="407670"/>
                  </a:lnTo>
                  <a:lnTo>
                    <a:pt x="180340" y="401320"/>
                  </a:lnTo>
                  <a:lnTo>
                    <a:pt x="177800" y="391160"/>
                  </a:lnTo>
                  <a:lnTo>
                    <a:pt x="176530" y="379730"/>
                  </a:lnTo>
                  <a:lnTo>
                    <a:pt x="173990" y="369570"/>
                  </a:lnTo>
                  <a:lnTo>
                    <a:pt x="167640" y="346710"/>
                  </a:lnTo>
                  <a:lnTo>
                    <a:pt x="161290" y="321310"/>
                  </a:lnTo>
                  <a:lnTo>
                    <a:pt x="154940" y="308610"/>
                  </a:lnTo>
                  <a:lnTo>
                    <a:pt x="147320" y="297180"/>
                  </a:lnTo>
                  <a:lnTo>
                    <a:pt x="139700" y="285750"/>
                  </a:lnTo>
                  <a:lnTo>
                    <a:pt x="132080" y="276860"/>
                  </a:lnTo>
                  <a:lnTo>
                    <a:pt x="124460" y="267970"/>
                  </a:lnTo>
                  <a:lnTo>
                    <a:pt x="116840" y="259080"/>
                  </a:lnTo>
                  <a:lnTo>
                    <a:pt x="104140" y="255270"/>
                  </a:lnTo>
                  <a:lnTo>
                    <a:pt x="88900" y="252730"/>
                  </a:lnTo>
                  <a:lnTo>
                    <a:pt x="72390" y="252730"/>
                  </a:lnTo>
                  <a:lnTo>
                    <a:pt x="58420" y="255270"/>
                  </a:lnTo>
                  <a:lnTo>
                    <a:pt x="46990" y="259080"/>
                  </a:lnTo>
                  <a:lnTo>
                    <a:pt x="36830" y="264160"/>
                  </a:lnTo>
                  <a:lnTo>
                    <a:pt x="27940" y="271780"/>
                  </a:lnTo>
                  <a:lnTo>
                    <a:pt x="20320" y="279400"/>
                  </a:lnTo>
                  <a:lnTo>
                    <a:pt x="11430" y="288290"/>
                  </a:lnTo>
                  <a:lnTo>
                    <a:pt x="6350" y="302260"/>
                  </a:lnTo>
                  <a:lnTo>
                    <a:pt x="3810" y="320040"/>
                  </a:lnTo>
                  <a:lnTo>
                    <a:pt x="1270" y="340360"/>
                  </a:lnTo>
                  <a:lnTo>
                    <a:pt x="0" y="356870"/>
                  </a:lnTo>
                  <a:lnTo>
                    <a:pt x="1270" y="370840"/>
                  </a:lnTo>
                  <a:lnTo>
                    <a:pt x="3810" y="384810"/>
                  </a:lnTo>
                  <a:lnTo>
                    <a:pt x="7620" y="396240"/>
                  </a:lnTo>
                  <a:lnTo>
                    <a:pt x="13970" y="405130"/>
                  </a:lnTo>
                  <a:lnTo>
                    <a:pt x="22860" y="414020"/>
                  </a:lnTo>
                  <a:lnTo>
                    <a:pt x="31750" y="422910"/>
                  </a:lnTo>
                  <a:lnTo>
                    <a:pt x="40640" y="430530"/>
                  </a:lnTo>
                  <a:lnTo>
                    <a:pt x="50800" y="438150"/>
                  </a:lnTo>
                  <a:lnTo>
                    <a:pt x="62230" y="443230"/>
                  </a:lnTo>
                  <a:lnTo>
                    <a:pt x="73660" y="447040"/>
                  </a:lnTo>
                  <a:lnTo>
                    <a:pt x="86360" y="448310"/>
                  </a:lnTo>
                  <a:lnTo>
                    <a:pt x="100330" y="450850"/>
                  </a:lnTo>
                  <a:lnTo>
                    <a:pt x="116840" y="450850"/>
                  </a:lnTo>
                  <a:lnTo>
                    <a:pt x="132080" y="452120"/>
                  </a:lnTo>
                  <a:lnTo>
                    <a:pt x="149860" y="449580"/>
                  </a:lnTo>
                  <a:lnTo>
                    <a:pt x="168910" y="447040"/>
                  </a:lnTo>
                  <a:lnTo>
                    <a:pt x="189230" y="441960"/>
                  </a:lnTo>
                  <a:lnTo>
                    <a:pt x="208280" y="435610"/>
                  </a:lnTo>
                  <a:lnTo>
                    <a:pt x="290830" y="411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8981440" y="399034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8825230" y="3801110"/>
              <a:ext cx="176531" cy="494031"/>
            </a:xfrm>
            <a:custGeom>
              <a:avLst/>
              <a:gdLst/>
              <a:ahLst/>
              <a:cxnLst/>
              <a:rect l="0" t="0" r="0" b="0"/>
              <a:pathLst>
                <a:path w="176531" h="494031">
                  <a:moveTo>
                    <a:pt x="60960" y="0"/>
                  </a:moveTo>
                  <a:lnTo>
                    <a:pt x="60960" y="33020"/>
                  </a:lnTo>
                  <a:lnTo>
                    <a:pt x="59690" y="49530"/>
                  </a:lnTo>
                  <a:lnTo>
                    <a:pt x="57150" y="68580"/>
                  </a:lnTo>
                  <a:lnTo>
                    <a:pt x="54610" y="87630"/>
                  </a:lnTo>
                  <a:lnTo>
                    <a:pt x="53340" y="109220"/>
                  </a:lnTo>
                  <a:lnTo>
                    <a:pt x="52070" y="130810"/>
                  </a:lnTo>
                  <a:lnTo>
                    <a:pt x="52070" y="153670"/>
                  </a:lnTo>
                  <a:lnTo>
                    <a:pt x="49530" y="179070"/>
                  </a:lnTo>
                  <a:lnTo>
                    <a:pt x="45720" y="231140"/>
                  </a:lnTo>
                  <a:lnTo>
                    <a:pt x="35560" y="312420"/>
                  </a:lnTo>
                  <a:lnTo>
                    <a:pt x="29210" y="361950"/>
                  </a:lnTo>
                  <a:lnTo>
                    <a:pt x="21590" y="406400"/>
                  </a:lnTo>
                  <a:lnTo>
                    <a:pt x="15240" y="445770"/>
                  </a:lnTo>
                  <a:lnTo>
                    <a:pt x="11430" y="462280"/>
                  </a:lnTo>
                  <a:lnTo>
                    <a:pt x="7620" y="476250"/>
                  </a:lnTo>
                  <a:lnTo>
                    <a:pt x="5080" y="488950"/>
                  </a:lnTo>
                  <a:lnTo>
                    <a:pt x="2540" y="494030"/>
                  </a:lnTo>
                  <a:lnTo>
                    <a:pt x="1270" y="491490"/>
                  </a:lnTo>
                  <a:lnTo>
                    <a:pt x="0" y="485140"/>
                  </a:lnTo>
                  <a:lnTo>
                    <a:pt x="0" y="474980"/>
                  </a:lnTo>
                  <a:lnTo>
                    <a:pt x="1270" y="463550"/>
                  </a:lnTo>
                  <a:lnTo>
                    <a:pt x="12700" y="396240"/>
                  </a:lnTo>
                  <a:lnTo>
                    <a:pt x="16510" y="377190"/>
                  </a:lnTo>
                  <a:lnTo>
                    <a:pt x="21590" y="359410"/>
                  </a:lnTo>
                  <a:lnTo>
                    <a:pt x="27940" y="340360"/>
                  </a:lnTo>
                  <a:lnTo>
                    <a:pt x="34290" y="322580"/>
                  </a:lnTo>
                  <a:lnTo>
                    <a:pt x="46990" y="288290"/>
                  </a:lnTo>
                  <a:lnTo>
                    <a:pt x="54610" y="273050"/>
                  </a:lnTo>
                  <a:lnTo>
                    <a:pt x="60960" y="259080"/>
                  </a:lnTo>
                  <a:lnTo>
                    <a:pt x="68580" y="246380"/>
                  </a:lnTo>
                  <a:lnTo>
                    <a:pt x="74930" y="234950"/>
                  </a:lnTo>
                  <a:lnTo>
                    <a:pt x="82550" y="226060"/>
                  </a:lnTo>
                  <a:lnTo>
                    <a:pt x="88900" y="217170"/>
                  </a:lnTo>
                  <a:lnTo>
                    <a:pt x="96520" y="213360"/>
                  </a:lnTo>
                  <a:lnTo>
                    <a:pt x="106680" y="213360"/>
                  </a:lnTo>
                  <a:lnTo>
                    <a:pt x="115570" y="215900"/>
                  </a:lnTo>
                  <a:lnTo>
                    <a:pt x="124460" y="222250"/>
                  </a:lnTo>
                  <a:lnTo>
                    <a:pt x="132080" y="231140"/>
                  </a:lnTo>
                  <a:lnTo>
                    <a:pt x="139700" y="241300"/>
                  </a:lnTo>
                  <a:lnTo>
                    <a:pt x="146050" y="254000"/>
                  </a:lnTo>
                  <a:lnTo>
                    <a:pt x="152400" y="265430"/>
                  </a:lnTo>
                  <a:lnTo>
                    <a:pt x="156210" y="279400"/>
                  </a:lnTo>
                  <a:lnTo>
                    <a:pt x="160020" y="293370"/>
                  </a:lnTo>
                  <a:lnTo>
                    <a:pt x="161290" y="308610"/>
                  </a:lnTo>
                  <a:lnTo>
                    <a:pt x="163830" y="325120"/>
                  </a:lnTo>
                  <a:lnTo>
                    <a:pt x="165100" y="340360"/>
                  </a:lnTo>
                  <a:lnTo>
                    <a:pt x="167640" y="355600"/>
                  </a:lnTo>
                  <a:lnTo>
                    <a:pt x="171450" y="370840"/>
                  </a:lnTo>
                  <a:lnTo>
                    <a:pt x="171450" y="384810"/>
                  </a:lnTo>
                  <a:lnTo>
                    <a:pt x="171450" y="398780"/>
                  </a:lnTo>
                  <a:lnTo>
                    <a:pt x="168910" y="414020"/>
                  </a:lnTo>
                  <a:lnTo>
                    <a:pt x="167640" y="429260"/>
                  </a:lnTo>
                  <a:lnTo>
                    <a:pt x="167640" y="444500"/>
                  </a:lnTo>
                  <a:lnTo>
                    <a:pt x="176530" y="4940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9085580" y="4042410"/>
              <a:ext cx="53341" cy="242571"/>
            </a:xfrm>
            <a:custGeom>
              <a:avLst/>
              <a:gdLst/>
              <a:ahLst/>
              <a:cxnLst/>
              <a:rect l="0" t="0" r="0" b="0"/>
              <a:pathLst>
                <a:path w="53341" h="242571">
                  <a:moveTo>
                    <a:pt x="53340" y="0"/>
                  </a:moveTo>
                  <a:lnTo>
                    <a:pt x="41910" y="22860"/>
                  </a:lnTo>
                  <a:lnTo>
                    <a:pt x="38100" y="36830"/>
                  </a:lnTo>
                  <a:lnTo>
                    <a:pt x="33020" y="52070"/>
                  </a:lnTo>
                  <a:lnTo>
                    <a:pt x="21590" y="102870"/>
                  </a:lnTo>
                  <a:lnTo>
                    <a:pt x="17780" y="118110"/>
                  </a:lnTo>
                  <a:lnTo>
                    <a:pt x="16510" y="132080"/>
                  </a:lnTo>
                  <a:lnTo>
                    <a:pt x="13970" y="147320"/>
                  </a:lnTo>
                  <a:lnTo>
                    <a:pt x="12700" y="161290"/>
                  </a:lnTo>
                  <a:lnTo>
                    <a:pt x="11430" y="175260"/>
                  </a:lnTo>
                  <a:lnTo>
                    <a:pt x="0" y="242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9180830" y="3926840"/>
              <a:ext cx="10161" cy="11431"/>
            </a:xfrm>
            <a:custGeom>
              <a:avLst/>
              <a:gdLst/>
              <a:ahLst/>
              <a:cxnLst/>
              <a:rect l="0" t="0" r="0" b="0"/>
              <a:pathLst>
                <a:path w="10161" h="11431">
                  <a:moveTo>
                    <a:pt x="10160" y="0"/>
                  </a:moveTo>
                  <a:lnTo>
                    <a:pt x="0" y="114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9260840" y="3895090"/>
              <a:ext cx="88901" cy="369571"/>
            </a:xfrm>
            <a:custGeom>
              <a:avLst/>
              <a:gdLst/>
              <a:ahLst/>
              <a:cxnLst/>
              <a:rect l="0" t="0" r="0" b="0"/>
              <a:pathLst>
                <a:path w="88901" h="369571">
                  <a:moveTo>
                    <a:pt x="88900" y="0"/>
                  </a:moveTo>
                  <a:lnTo>
                    <a:pt x="77470" y="27940"/>
                  </a:lnTo>
                  <a:lnTo>
                    <a:pt x="72390" y="41910"/>
                  </a:lnTo>
                  <a:lnTo>
                    <a:pt x="68580" y="57150"/>
                  </a:lnTo>
                  <a:lnTo>
                    <a:pt x="64770" y="73660"/>
                  </a:lnTo>
                  <a:lnTo>
                    <a:pt x="59690" y="91440"/>
                  </a:lnTo>
                  <a:lnTo>
                    <a:pt x="48260" y="129540"/>
                  </a:lnTo>
                  <a:lnTo>
                    <a:pt x="27940" y="190500"/>
                  </a:lnTo>
                  <a:lnTo>
                    <a:pt x="22860" y="210820"/>
                  </a:lnTo>
                  <a:lnTo>
                    <a:pt x="17780" y="229870"/>
                  </a:lnTo>
                  <a:lnTo>
                    <a:pt x="12700" y="247650"/>
                  </a:lnTo>
                  <a:lnTo>
                    <a:pt x="10160" y="264160"/>
                  </a:lnTo>
                  <a:lnTo>
                    <a:pt x="7620" y="280670"/>
                  </a:lnTo>
                  <a:lnTo>
                    <a:pt x="6350" y="295910"/>
                  </a:lnTo>
                  <a:lnTo>
                    <a:pt x="5080" y="309880"/>
                  </a:lnTo>
                  <a:lnTo>
                    <a:pt x="2540" y="322580"/>
                  </a:lnTo>
                  <a:lnTo>
                    <a:pt x="0" y="334010"/>
                  </a:lnTo>
                  <a:lnTo>
                    <a:pt x="1270" y="344170"/>
                  </a:lnTo>
                  <a:lnTo>
                    <a:pt x="5080" y="350520"/>
                  </a:lnTo>
                  <a:lnTo>
                    <a:pt x="25400" y="369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9413240" y="3801110"/>
              <a:ext cx="62231" cy="463551"/>
            </a:xfrm>
            <a:custGeom>
              <a:avLst/>
              <a:gdLst/>
              <a:ahLst/>
              <a:cxnLst/>
              <a:rect l="0" t="0" r="0" b="0"/>
              <a:pathLst>
                <a:path w="62231" h="463551">
                  <a:moveTo>
                    <a:pt x="62230" y="0"/>
                  </a:moveTo>
                  <a:lnTo>
                    <a:pt x="57150" y="21590"/>
                  </a:lnTo>
                  <a:lnTo>
                    <a:pt x="53340" y="31750"/>
                  </a:lnTo>
                  <a:lnTo>
                    <a:pt x="48260" y="41910"/>
                  </a:lnTo>
                  <a:lnTo>
                    <a:pt x="41910" y="53340"/>
                  </a:lnTo>
                  <a:lnTo>
                    <a:pt x="36830" y="66040"/>
                  </a:lnTo>
                  <a:lnTo>
                    <a:pt x="33020" y="82550"/>
                  </a:lnTo>
                  <a:lnTo>
                    <a:pt x="29210" y="100330"/>
                  </a:lnTo>
                  <a:lnTo>
                    <a:pt x="20320" y="139700"/>
                  </a:lnTo>
                  <a:lnTo>
                    <a:pt x="17780" y="160020"/>
                  </a:lnTo>
                  <a:lnTo>
                    <a:pt x="10160" y="203200"/>
                  </a:lnTo>
                  <a:lnTo>
                    <a:pt x="6350" y="227330"/>
                  </a:lnTo>
                  <a:lnTo>
                    <a:pt x="3810" y="248920"/>
                  </a:lnTo>
                  <a:lnTo>
                    <a:pt x="2540" y="271780"/>
                  </a:lnTo>
                  <a:lnTo>
                    <a:pt x="1270" y="313690"/>
                  </a:lnTo>
                  <a:lnTo>
                    <a:pt x="0" y="368300"/>
                  </a:lnTo>
                  <a:lnTo>
                    <a:pt x="0" y="400050"/>
                  </a:lnTo>
                  <a:lnTo>
                    <a:pt x="0" y="414020"/>
                  </a:lnTo>
                  <a:lnTo>
                    <a:pt x="2540" y="426720"/>
                  </a:lnTo>
                  <a:lnTo>
                    <a:pt x="41910" y="463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9558020" y="3956050"/>
              <a:ext cx="193041" cy="335281"/>
            </a:xfrm>
            <a:custGeom>
              <a:avLst/>
              <a:gdLst/>
              <a:ahLst/>
              <a:cxnLst/>
              <a:rect l="0" t="0" r="0" b="0"/>
              <a:pathLst>
                <a:path w="193041" h="335281">
                  <a:moveTo>
                    <a:pt x="170180" y="34290"/>
                  </a:moveTo>
                  <a:lnTo>
                    <a:pt x="158750" y="17780"/>
                  </a:lnTo>
                  <a:lnTo>
                    <a:pt x="151130" y="11430"/>
                  </a:lnTo>
                  <a:lnTo>
                    <a:pt x="140970" y="6350"/>
                  </a:lnTo>
                  <a:lnTo>
                    <a:pt x="129540" y="1270"/>
                  </a:lnTo>
                  <a:lnTo>
                    <a:pt x="115570" y="0"/>
                  </a:lnTo>
                  <a:lnTo>
                    <a:pt x="99060" y="0"/>
                  </a:lnTo>
                  <a:lnTo>
                    <a:pt x="80010" y="0"/>
                  </a:lnTo>
                  <a:lnTo>
                    <a:pt x="66040" y="3810"/>
                  </a:lnTo>
                  <a:lnTo>
                    <a:pt x="53340" y="7620"/>
                  </a:lnTo>
                  <a:lnTo>
                    <a:pt x="43180" y="12700"/>
                  </a:lnTo>
                  <a:lnTo>
                    <a:pt x="34290" y="20320"/>
                  </a:lnTo>
                  <a:lnTo>
                    <a:pt x="25400" y="27940"/>
                  </a:lnTo>
                  <a:lnTo>
                    <a:pt x="17780" y="36830"/>
                  </a:lnTo>
                  <a:lnTo>
                    <a:pt x="11430" y="46990"/>
                  </a:lnTo>
                  <a:lnTo>
                    <a:pt x="6350" y="57150"/>
                  </a:lnTo>
                  <a:lnTo>
                    <a:pt x="1270" y="67310"/>
                  </a:lnTo>
                  <a:lnTo>
                    <a:pt x="0" y="78740"/>
                  </a:lnTo>
                  <a:lnTo>
                    <a:pt x="1270" y="93980"/>
                  </a:lnTo>
                  <a:lnTo>
                    <a:pt x="5080" y="109220"/>
                  </a:lnTo>
                  <a:lnTo>
                    <a:pt x="11430" y="121920"/>
                  </a:lnTo>
                  <a:lnTo>
                    <a:pt x="19050" y="132080"/>
                  </a:lnTo>
                  <a:lnTo>
                    <a:pt x="26670" y="142240"/>
                  </a:lnTo>
                  <a:lnTo>
                    <a:pt x="36830" y="148590"/>
                  </a:lnTo>
                  <a:lnTo>
                    <a:pt x="49530" y="154940"/>
                  </a:lnTo>
                  <a:lnTo>
                    <a:pt x="60960" y="160020"/>
                  </a:lnTo>
                  <a:lnTo>
                    <a:pt x="87630" y="172720"/>
                  </a:lnTo>
                  <a:lnTo>
                    <a:pt x="101600" y="179070"/>
                  </a:lnTo>
                  <a:lnTo>
                    <a:pt x="114300" y="184150"/>
                  </a:lnTo>
                  <a:lnTo>
                    <a:pt x="128270" y="189230"/>
                  </a:lnTo>
                  <a:lnTo>
                    <a:pt x="142240" y="194310"/>
                  </a:lnTo>
                  <a:lnTo>
                    <a:pt x="153670" y="199390"/>
                  </a:lnTo>
                  <a:lnTo>
                    <a:pt x="163830" y="204470"/>
                  </a:lnTo>
                  <a:lnTo>
                    <a:pt x="172720" y="210820"/>
                  </a:lnTo>
                  <a:lnTo>
                    <a:pt x="180340" y="219710"/>
                  </a:lnTo>
                  <a:lnTo>
                    <a:pt x="186690" y="231140"/>
                  </a:lnTo>
                  <a:lnTo>
                    <a:pt x="191770" y="242570"/>
                  </a:lnTo>
                  <a:lnTo>
                    <a:pt x="193040" y="252730"/>
                  </a:lnTo>
                  <a:lnTo>
                    <a:pt x="190500" y="261620"/>
                  </a:lnTo>
                  <a:lnTo>
                    <a:pt x="187960" y="270510"/>
                  </a:lnTo>
                  <a:lnTo>
                    <a:pt x="181610" y="278130"/>
                  </a:lnTo>
                  <a:lnTo>
                    <a:pt x="173990" y="285750"/>
                  </a:lnTo>
                  <a:lnTo>
                    <a:pt x="166370" y="293370"/>
                  </a:lnTo>
                  <a:lnTo>
                    <a:pt x="156210" y="300990"/>
                  </a:lnTo>
                  <a:lnTo>
                    <a:pt x="144780" y="307340"/>
                  </a:lnTo>
                  <a:lnTo>
                    <a:pt x="132080" y="314960"/>
                  </a:lnTo>
                  <a:lnTo>
                    <a:pt x="120650" y="321310"/>
                  </a:lnTo>
                  <a:lnTo>
                    <a:pt x="109220" y="326390"/>
                  </a:lnTo>
                  <a:lnTo>
                    <a:pt x="97790" y="330200"/>
                  </a:lnTo>
                  <a:lnTo>
                    <a:pt x="85090" y="334010"/>
                  </a:lnTo>
                  <a:lnTo>
                    <a:pt x="69850" y="335280"/>
                  </a:lnTo>
                  <a:lnTo>
                    <a:pt x="12700" y="3289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464820" y="2969260"/>
            <a:ext cx="9105901" cy="3008631"/>
            <a:chOff x="464820" y="2969260"/>
            <a:chExt cx="9105901" cy="3008631"/>
          </a:xfrm>
        </p:grpSpPr>
        <p:sp>
          <p:nvSpPr>
            <p:cNvPr id="137" name="Freeform 136"/>
            <p:cNvSpPr/>
            <p:nvPr/>
          </p:nvSpPr>
          <p:spPr>
            <a:xfrm>
              <a:off x="464820" y="2969260"/>
              <a:ext cx="1093471" cy="2479041"/>
            </a:xfrm>
            <a:custGeom>
              <a:avLst/>
              <a:gdLst/>
              <a:ahLst/>
              <a:cxnLst/>
              <a:rect l="0" t="0" r="0" b="0"/>
              <a:pathLst>
                <a:path w="1093471" h="2479041">
                  <a:moveTo>
                    <a:pt x="1093470" y="0"/>
                  </a:moveTo>
                  <a:lnTo>
                    <a:pt x="1060450" y="7620"/>
                  </a:lnTo>
                  <a:lnTo>
                    <a:pt x="1028700" y="17780"/>
                  </a:lnTo>
                  <a:lnTo>
                    <a:pt x="991870" y="27940"/>
                  </a:lnTo>
                  <a:lnTo>
                    <a:pt x="957580" y="39370"/>
                  </a:lnTo>
                  <a:lnTo>
                    <a:pt x="924560" y="55880"/>
                  </a:lnTo>
                  <a:lnTo>
                    <a:pt x="897890" y="64770"/>
                  </a:lnTo>
                  <a:lnTo>
                    <a:pt x="871220" y="76200"/>
                  </a:lnTo>
                  <a:lnTo>
                    <a:pt x="843280" y="88900"/>
                  </a:lnTo>
                  <a:lnTo>
                    <a:pt x="810260" y="101600"/>
                  </a:lnTo>
                  <a:lnTo>
                    <a:pt x="779780" y="115570"/>
                  </a:lnTo>
                  <a:lnTo>
                    <a:pt x="750570" y="130810"/>
                  </a:lnTo>
                  <a:lnTo>
                    <a:pt x="721360" y="149860"/>
                  </a:lnTo>
                  <a:lnTo>
                    <a:pt x="693420" y="172720"/>
                  </a:lnTo>
                  <a:lnTo>
                    <a:pt x="665480" y="198120"/>
                  </a:lnTo>
                  <a:lnTo>
                    <a:pt x="637540" y="224790"/>
                  </a:lnTo>
                  <a:lnTo>
                    <a:pt x="609600" y="259080"/>
                  </a:lnTo>
                  <a:lnTo>
                    <a:pt x="580390" y="297180"/>
                  </a:lnTo>
                  <a:lnTo>
                    <a:pt x="530860" y="359410"/>
                  </a:lnTo>
                  <a:lnTo>
                    <a:pt x="496570" y="406400"/>
                  </a:lnTo>
                  <a:lnTo>
                    <a:pt x="477520" y="429260"/>
                  </a:lnTo>
                  <a:lnTo>
                    <a:pt x="438150" y="477520"/>
                  </a:lnTo>
                  <a:lnTo>
                    <a:pt x="419100" y="502920"/>
                  </a:lnTo>
                  <a:lnTo>
                    <a:pt x="400050" y="529590"/>
                  </a:lnTo>
                  <a:lnTo>
                    <a:pt x="382270" y="556260"/>
                  </a:lnTo>
                  <a:lnTo>
                    <a:pt x="363220" y="582930"/>
                  </a:lnTo>
                  <a:lnTo>
                    <a:pt x="342900" y="608330"/>
                  </a:lnTo>
                  <a:lnTo>
                    <a:pt x="322580" y="633730"/>
                  </a:lnTo>
                  <a:lnTo>
                    <a:pt x="284480" y="683260"/>
                  </a:lnTo>
                  <a:lnTo>
                    <a:pt x="266700" y="708660"/>
                  </a:lnTo>
                  <a:lnTo>
                    <a:pt x="233680" y="758190"/>
                  </a:lnTo>
                  <a:lnTo>
                    <a:pt x="204470" y="806450"/>
                  </a:lnTo>
                  <a:lnTo>
                    <a:pt x="180340" y="855980"/>
                  </a:lnTo>
                  <a:lnTo>
                    <a:pt x="152400" y="929640"/>
                  </a:lnTo>
                  <a:lnTo>
                    <a:pt x="129540" y="1003300"/>
                  </a:lnTo>
                  <a:lnTo>
                    <a:pt x="107950" y="1076960"/>
                  </a:lnTo>
                  <a:lnTo>
                    <a:pt x="86360" y="1156970"/>
                  </a:lnTo>
                  <a:lnTo>
                    <a:pt x="44450" y="1323340"/>
                  </a:lnTo>
                  <a:lnTo>
                    <a:pt x="33020" y="1375410"/>
                  </a:lnTo>
                  <a:lnTo>
                    <a:pt x="20320" y="1451610"/>
                  </a:lnTo>
                  <a:lnTo>
                    <a:pt x="5080" y="1550670"/>
                  </a:lnTo>
                  <a:lnTo>
                    <a:pt x="0" y="1624330"/>
                  </a:lnTo>
                  <a:lnTo>
                    <a:pt x="5080" y="1697990"/>
                  </a:lnTo>
                  <a:lnTo>
                    <a:pt x="12700" y="1766570"/>
                  </a:lnTo>
                  <a:lnTo>
                    <a:pt x="29210" y="1836420"/>
                  </a:lnTo>
                  <a:lnTo>
                    <a:pt x="48260" y="1908810"/>
                  </a:lnTo>
                  <a:lnTo>
                    <a:pt x="74930" y="1982470"/>
                  </a:lnTo>
                  <a:lnTo>
                    <a:pt x="104140" y="2056130"/>
                  </a:lnTo>
                  <a:lnTo>
                    <a:pt x="138430" y="2153920"/>
                  </a:lnTo>
                  <a:lnTo>
                    <a:pt x="167640" y="2219960"/>
                  </a:lnTo>
                  <a:lnTo>
                    <a:pt x="198120" y="2283460"/>
                  </a:lnTo>
                  <a:lnTo>
                    <a:pt x="223520" y="2338070"/>
                  </a:lnTo>
                  <a:lnTo>
                    <a:pt x="251460" y="2383790"/>
                  </a:lnTo>
                  <a:lnTo>
                    <a:pt x="311150" y="2473960"/>
                  </a:lnTo>
                  <a:lnTo>
                    <a:pt x="312420" y="2479040"/>
                  </a:lnTo>
                  <a:lnTo>
                    <a:pt x="308610" y="2479040"/>
                  </a:lnTo>
                  <a:lnTo>
                    <a:pt x="303530" y="2477770"/>
                  </a:lnTo>
                  <a:lnTo>
                    <a:pt x="279400" y="2458720"/>
                  </a:lnTo>
                  <a:lnTo>
                    <a:pt x="256540" y="2437130"/>
                  </a:lnTo>
                  <a:lnTo>
                    <a:pt x="231140" y="2410460"/>
                  </a:lnTo>
                  <a:lnTo>
                    <a:pt x="190500" y="2364740"/>
                  </a:lnTo>
                  <a:lnTo>
                    <a:pt x="162560" y="2334260"/>
                  </a:lnTo>
                  <a:lnTo>
                    <a:pt x="138430" y="2306320"/>
                  </a:lnTo>
                  <a:lnTo>
                    <a:pt x="107950" y="2269490"/>
                  </a:lnTo>
                  <a:lnTo>
                    <a:pt x="73660" y="2233930"/>
                  </a:lnTo>
                  <a:lnTo>
                    <a:pt x="77470" y="2236470"/>
                  </a:lnTo>
                  <a:lnTo>
                    <a:pt x="105410" y="2273300"/>
                  </a:lnTo>
                  <a:lnTo>
                    <a:pt x="137160" y="2307590"/>
                  </a:lnTo>
                  <a:lnTo>
                    <a:pt x="205740" y="2376170"/>
                  </a:lnTo>
                  <a:lnTo>
                    <a:pt x="213360" y="2376170"/>
                  </a:lnTo>
                  <a:lnTo>
                    <a:pt x="222250" y="2371090"/>
                  </a:lnTo>
                  <a:lnTo>
                    <a:pt x="241300" y="2354580"/>
                  </a:lnTo>
                  <a:lnTo>
                    <a:pt x="256540" y="2335530"/>
                  </a:lnTo>
                  <a:lnTo>
                    <a:pt x="284480" y="2284730"/>
                  </a:lnTo>
                  <a:lnTo>
                    <a:pt x="303530" y="2252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1000760" y="5295900"/>
              <a:ext cx="10161" cy="157481"/>
            </a:xfrm>
            <a:custGeom>
              <a:avLst/>
              <a:gdLst/>
              <a:ahLst/>
              <a:cxnLst/>
              <a:rect l="0" t="0" r="0" b="0"/>
              <a:pathLst>
                <a:path w="10161" h="157481">
                  <a:moveTo>
                    <a:pt x="0" y="0"/>
                  </a:moveTo>
                  <a:lnTo>
                    <a:pt x="0" y="22860"/>
                  </a:lnTo>
                  <a:lnTo>
                    <a:pt x="0" y="35560"/>
                  </a:lnTo>
                  <a:lnTo>
                    <a:pt x="2540" y="52070"/>
                  </a:lnTo>
                  <a:lnTo>
                    <a:pt x="5080" y="69850"/>
                  </a:lnTo>
                  <a:lnTo>
                    <a:pt x="6350" y="86360"/>
                  </a:lnTo>
                  <a:lnTo>
                    <a:pt x="7620" y="101600"/>
                  </a:lnTo>
                  <a:lnTo>
                    <a:pt x="10160" y="157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1099820" y="5274310"/>
              <a:ext cx="16511" cy="105411"/>
            </a:xfrm>
            <a:custGeom>
              <a:avLst/>
              <a:gdLst/>
              <a:ahLst/>
              <a:cxnLst/>
              <a:rect l="0" t="0" r="0" b="0"/>
              <a:pathLst>
                <a:path w="16511" h="105411">
                  <a:moveTo>
                    <a:pt x="5080" y="0"/>
                  </a:moveTo>
                  <a:lnTo>
                    <a:pt x="0" y="17780"/>
                  </a:lnTo>
                  <a:lnTo>
                    <a:pt x="0" y="26670"/>
                  </a:lnTo>
                  <a:lnTo>
                    <a:pt x="0" y="38100"/>
                  </a:lnTo>
                  <a:lnTo>
                    <a:pt x="2540" y="49530"/>
                  </a:lnTo>
                  <a:lnTo>
                    <a:pt x="5080" y="60960"/>
                  </a:lnTo>
                  <a:lnTo>
                    <a:pt x="7620" y="72390"/>
                  </a:lnTo>
                  <a:lnTo>
                    <a:pt x="16510" y="105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1295400" y="5295900"/>
              <a:ext cx="252731" cy="276861"/>
            </a:xfrm>
            <a:custGeom>
              <a:avLst/>
              <a:gdLst/>
              <a:ahLst/>
              <a:cxnLst/>
              <a:rect l="0" t="0" r="0" b="0"/>
              <a:pathLst>
                <a:path w="252731" h="276861">
                  <a:moveTo>
                    <a:pt x="0" y="10160"/>
                  </a:moveTo>
                  <a:lnTo>
                    <a:pt x="0" y="271780"/>
                  </a:lnTo>
                  <a:lnTo>
                    <a:pt x="1270" y="276860"/>
                  </a:lnTo>
                  <a:lnTo>
                    <a:pt x="2540" y="274320"/>
                  </a:lnTo>
                  <a:lnTo>
                    <a:pt x="5080" y="267970"/>
                  </a:lnTo>
                  <a:lnTo>
                    <a:pt x="6350" y="257810"/>
                  </a:lnTo>
                  <a:lnTo>
                    <a:pt x="7620" y="246380"/>
                  </a:lnTo>
                  <a:lnTo>
                    <a:pt x="8890" y="234950"/>
                  </a:lnTo>
                  <a:lnTo>
                    <a:pt x="10160" y="220980"/>
                  </a:lnTo>
                  <a:lnTo>
                    <a:pt x="12700" y="205740"/>
                  </a:lnTo>
                  <a:lnTo>
                    <a:pt x="15240" y="189230"/>
                  </a:lnTo>
                  <a:lnTo>
                    <a:pt x="17780" y="173990"/>
                  </a:lnTo>
                  <a:lnTo>
                    <a:pt x="24130" y="144780"/>
                  </a:lnTo>
                  <a:lnTo>
                    <a:pt x="27940" y="132080"/>
                  </a:lnTo>
                  <a:lnTo>
                    <a:pt x="31750" y="119380"/>
                  </a:lnTo>
                  <a:lnTo>
                    <a:pt x="34290" y="107950"/>
                  </a:lnTo>
                  <a:lnTo>
                    <a:pt x="40640" y="101600"/>
                  </a:lnTo>
                  <a:lnTo>
                    <a:pt x="48260" y="97790"/>
                  </a:lnTo>
                  <a:lnTo>
                    <a:pt x="55880" y="96520"/>
                  </a:lnTo>
                  <a:lnTo>
                    <a:pt x="63500" y="99060"/>
                  </a:lnTo>
                  <a:lnTo>
                    <a:pt x="68580" y="105410"/>
                  </a:lnTo>
                  <a:lnTo>
                    <a:pt x="73660" y="111760"/>
                  </a:lnTo>
                  <a:lnTo>
                    <a:pt x="78740" y="121920"/>
                  </a:lnTo>
                  <a:lnTo>
                    <a:pt x="82550" y="132080"/>
                  </a:lnTo>
                  <a:lnTo>
                    <a:pt x="86360" y="144780"/>
                  </a:lnTo>
                  <a:lnTo>
                    <a:pt x="91440" y="157480"/>
                  </a:lnTo>
                  <a:lnTo>
                    <a:pt x="96520" y="170180"/>
                  </a:lnTo>
                  <a:lnTo>
                    <a:pt x="102870" y="184150"/>
                  </a:lnTo>
                  <a:lnTo>
                    <a:pt x="109220" y="195580"/>
                  </a:lnTo>
                  <a:lnTo>
                    <a:pt x="116840" y="208280"/>
                  </a:lnTo>
                  <a:lnTo>
                    <a:pt x="123190" y="219710"/>
                  </a:lnTo>
                  <a:lnTo>
                    <a:pt x="129540" y="229870"/>
                  </a:lnTo>
                  <a:lnTo>
                    <a:pt x="137160" y="238760"/>
                  </a:lnTo>
                  <a:lnTo>
                    <a:pt x="143510" y="246380"/>
                  </a:lnTo>
                  <a:lnTo>
                    <a:pt x="152400" y="252730"/>
                  </a:lnTo>
                  <a:lnTo>
                    <a:pt x="161290" y="259080"/>
                  </a:lnTo>
                  <a:lnTo>
                    <a:pt x="170180" y="264160"/>
                  </a:lnTo>
                  <a:lnTo>
                    <a:pt x="179070" y="264160"/>
                  </a:lnTo>
                  <a:lnTo>
                    <a:pt x="186690" y="260350"/>
                  </a:lnTo>
                  <a:lnTo>
                    <a:pt x="194310" y="254000"/>
                  </a:lnTo>
                  <a:lnTo>
                    <a:pt x="200660" y="245110"/>
                  </a:lnTo>
                  <a:lnTo>
                    <a:pt x="207010" y="234950"/>
                  </a:lnTo>
                  <a:lnTo>
                    <a:pt x="210820" y="223520"/>
                  </a:lnTo>
                  <a:lnTo>
                    <a:pt x="215900" y="210820"/>
                  </a:lnTo>
                  <a:lnTo>
                    <a:pt x="219710" y="198120"/>
                  </a:lnTo>
                  <a:lnTo>
                    <a:pt x="227330" y="171450"/>
                  </a:lnTo>
                  <a:lnTo>
                    <a:pt x="234950" y="143510"/>
                  </a:lnTo>
                  <a:lnTo>
                    <a:pt x="237490" y="129540"/>
                  </a:lnTo>
                  <a:lnTo>
                    <a:pt x="238760" y="115570"/>
                  </a:lnTo>
                  <a:lnTo>
                    <a:pt x="240030" y="101600"/>
                  </a:lnTo>
                  <a:lnTo>
                    <a:pt x="241300" y="87630"/>
                  </a:lnTo>
                  <a:lnTo>
                    <a:pt x="243840" y="73660"/>
                  </a:lnTo>
                  <a:lnTo>
                    <a:pt x="2527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1621790" y="5347970"/>
              <a:ext cx="1" cy="168911"/>
            </a:xfrm>
            <a:custGeom>
              <a:avLst/>
              <a:gdLst/>
              <a:ahLst/>
              <a:cxnLst/>
              <a:rect l="0" t="0" r="0" b="0"/>
              <a:pathLst>
                <a:path w="1" h="168911">
                  <a:moveTo>
                    <a:pt x="0" y="0"/>
                  </a:moveTo>
                  <a:lnTo>
                    <a:pt x="0" y="168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1663700" y="5285740"/>
              <a:ext cx="10161" cy="20321"/>
            </a:xfrm>
            <a:custGeom>
              <a:avLst/>
              <a:gdLst/>
              <a:ahLst/>
              <a:cxnLst/>
              <a:rect l="0" t="0" r="0" b="0"/>
              <a:pathLst>
                <a:path w="10161" h="20321">
                  <a:moveTo>
                    <a:pt x="10160" y="0"/>
                  </a:moveTo>
                  <a:lnTo>
                    <a:pt x="0" y="20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1722120" y="5344160"/>
              <a:ext cx="140971" cy="194311"/>
            </a:xfrm>
            <a:custGeom>
              <a:avLst/>
              <a:gdLst/>
              <a:ahLst/>
              <a:cxnLst/>
              <a:rect l="0" t="0" r="0" b="0"/>
              <a:pathLst>
                <a:path w="140971" h="194311">
                  <a:moveTo>
                    <a:pt x="25400" y="140970"/>
                  </a:moveTo>
                  <a:lnTo>
                    <a:pt x="13970" y="152400"/>
                  </a:lnTo>
                  <a:lnTo>
                    <a:pt x="10160" y="152400"/>
                  </a:lnTo>
                  <a:lnTo>
                    <a:pt x="6350" y="148590"/>
                  </a:lnTo>
                  <a:lnTo>
                    <a:pt x="1270" y="142240"/>
                  </a:lnTo>
                  <a:lnTo>
                    <a:pt x="0" y="132080"/>
                  </a:lnTo>
                  <a:lnTo>
                    <a:pt x="1270" y="116840"/>
                  </a:lnTo>
                  <a:lnTo>
                    <a:pt x="2540" y="100330"/>
                  </a:lnTo>
                  <a:lnTo>
                    <a:pt x="3810" y="83820"/>
                  </a:lnTo>
                  <a:lnTo>
                    <a:pt x="6350" y="66040"/>
                  </a:lnTo>
                  <a:lnTo>
                    <a:pt x="8890" y="49530"/>
                  </a:lnTo>
                  <a:lnTo>
                    <a:pt x="13970" y="34290"/>
                  </a:lnTo>
                  <a:lnTo>
                    <a:pt x="19050" y="20320"/>
                  </a:lnTo>
                  <a:lnTo>
                    <a:pt x="24130" y="8890"/>
                  </a:lnTo>
                  <a:lnTo>
                    <a:pt x="33020" y="2540"/>
                  </a:lnTo>
                  <a:lnTo>
                    <a:pt x="43180" y="0"/>
                  </a:lnTo>
                  <a:lnTo>
                    <a:pt x="54610" y="1270"/>
                  </a:lnTo>
                  <a:lnTo>
                    <a:pt x="64770" y="5080"/>
                  </a:lnTo>
                  <a:lnTo>
                    <a:pt x="73660" y="8890"/>
                  </a:lnTo>
                  <a:lnTo>
                    <a:pt x="82550" y="15240"/>
                  </a:lnTo>
                  <a:lnTo>
                    <a:pt x="90170" y="21590"/>
                  </a:lnTo>
                  <a:lnTo>
                    <a:pt x="97790" y="30480"/>
                  </a:lnTo>
                  <a:lnTo>
                    <a:pt x="105410" y="39370"/>
                  </a:lnTo>
                  <a:lnTo>
                    <a:pt x="111760" y="48260"/>
                  </a:lnTo>
                  <a:lnTo>
                    <a:pt x="116840" y="58420"/>
                  </a:lnTo>
                  <a:lnTo>
                    <a:pt x="121920" y="68580"/>
                  </a:lnTo>
                  <a:lnTo>
                    <a:pt x="124460" y="80010"/>
                  </a:lnTo>
                  <a:lnTo>
                    <a:pt x="127000" y="91440"/>
                  </a:lnTo>
                  <a:lnTo>
                    <a:pt x="128270" y="105410"/>
                  </a:lnTo>
                  <a:lnTo>
                    <a:pt x="130810" y="118110"/>
                  </a:lnTo>
                  <a:lnTo>
                    <a:pt x="133350" y="132080"/>
                  </a:lnTo>
                  <a:lnTo>
                    <a:pt x="140970" y="1943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1941830" y="5317490"/>
              <a:ext cx="153671" cy="199391"/>
            </a:xfrm>
            <a:custGeom>
              <a:avLst/>
              <a:gdLst/>
              <a:ahLst/>
              <a:cxnLst/>
              <a:rect l="0" t="0" r="0" b="0"/>
              <a:pathLst>
                <a:path w="153671" h="199391">
                  <a:moveTo>
                    <a:pt x="26670" y="0"/>
                  </a:moveTo>
                  <a:lnTo>
                    <a:pt x="21590" y="16510"/>
                  </a:lnTo>
                  <a:lnTo>
                    <a:pt x="19050" y="25400"/>
                  </a:lnTo>
                  <a:lnTo>
                    <a:pt x="12700" y="49530"/>
                  </a:lnTo>
                  <a:lnTo>
                    <a:pt x="10160" y="62230"/>
                  </a:lnTo>
                  <a:lnTo>
                    <a:pt x="8890" y="74930"/>
                  </a:lnTo>
                  <a:lnTo>
                    <a:pt x="7620" y="88900"/>
                  </a:lnTo>
                  <a:lnTo>
                    <a:pt x="6350" y="104140"/>
                  </a:lnTo>
                  <a:lnTo>
                    <a:pt x="1270" y="140970"/>
                  </a:lnTo>
                  <a:lnTo>
                    <a:pt x="0" y="148590"/>
                  </a:lnTo>
                  <a:lnTo>
                    <a:pt x="1270" y="148590"/>
                  </a:lnTo>
                  <a:lnTo>
                    <a:pt x="2540" y="144780"/>
                  </a:lnTo>
                  <a:lnTo>
                    <a:pt x="5080" y="135890"/>
                  </a:lnTo>
                  <a:lnTo>
                    <a:pt x="10160" y="110490"/>
                  </a:lnTo>
                  <a:lnTo>
                    <a:pt x="13970" y="97790"/>
                  </a:lnTo>
                  <a:lnTo>
                    <a:pt x="16510" y="86360"/>
                  </a:lnTo>
                  <a:lnTo>
                    <a:pt x="20320" y="74930"/>
                  </a:lnTo>
                  <a:lnTo>
                    <a:pt x="25400" y="63500"/>
                  </a:lnTo>
                  <a:lnTo>
                    <a:pt x="30480" y="53340"/>
                  </a:lnTo>
                  <a:lnTo>
                    <a:pt x="35560" y="41910"/>
                  </a:lnTo>
                  <a:lnTo>
                    <a:pt x="43180" y="34290"/>
                  </a:lnTo>
                  <a:lnTo>
                    <a:pt x="52070" y="26670"/>
                  </a:lnTo>
                  <a:lnTo>
                    <a:pt x="60960" y="21590"/>
                  </a:lnTo>
                  <a:lnTo>
                    <a:pt x="72390" y="20320"/>
                  </a:lnTo>
                  <a:lnTo>
                    <a:pt x="83820" y="21590"/>
                  </a:lnTo>
                  <a:lnTo>
                    <a:pt x="96520" y="24130"/>
                  </a:lnTo>
                  <a:lnTo>
                    <a:pt x="106680" y="30480"/>
                  </a:lnTo>
                  <a:lnTo>
                    <a:pt x="114300" y="36830"/>
                  </a:lnTo>
                  <a:lnTo>
                    <a:pt x="119380" y="45720"/>
                  </a:lnTo>
                  <a:lnTo>
                    <a:pt x="125730" y="54610"/>
                  </a:lnTo>
                  <a:lnTo>
                    <a:pt x="129540" y="64770"/>
                  </a:lnTo>
                  <a:lnTo>
                    <a:pt x="134620" y="74930"/>
                  </a:lnTo>
                  <a:lnTo>
                    <a:pt x="138430" y="85090"/>
                  </a:lnTo>
                  <a:lnTo>
                    <a:pt x="142240" y="97790"/>
                  </a:lnTo>
                  <a:lnTo>
                    <a:pt x="146050" y="110490"/>
                  </a:lnTo>
                  <a:lnTo>
                    <a:pt x="148590" y="124460"/>
                  </a:lnTo>
                  <a:lnTo>
                    <a:pt x="149860" y="140970"/>
                  </a:lnTo>
                  <a:lnTo>
                    <a:pt x="15367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2189480" y="5327650"/>
              <a:ext cx="11431" cy="127001"/>
            </a:xfrm>
            <a:custGeom>
              <a:avLst/>
              <a:gdLst/>
              <a:ahLst/>
              <a:cxnLst/>
              <a:rect l="0" t="0" r="0" b="0"/>
              <a:pathLst>
                <a:path w="11431" h="127001">
                  <a:moveTo>
                    <a:pt x="11430" y="0"/>
                  </a:moveTo>
                  <a:lnTo>
                    <a:pt x="11430" y="21590"/>
                  </a:lnTo>
                  <a:lnTo>
                    <a:pt x="10160" y="31750"/>
                  </a:lnTo>
                  <a:lnTo>
                    <a:pt x="7620" y="41910"/>
                  </a:lnTo>
                  <a:lnTo>
                    <a:pt x="5080" y="53340"/>
                  </a:lnTo>
                  <a:lnTo>
                    <a:pt x="3810" y="64770"/>
                  </a:lnTo>
                  <a:lnTo>
                    <a:pt x="2540" y="76200"/>
                  </a:lnTo>
                  <a:lnTo>
                    <a:pt x="2540" y="90170"/>
                  </a:lnTo>
                  <a:lnTo>
                    <a:pt x="2540" y="101600"/>
                  </a:lnTo>
                  <a:lnTo>
                    <a:pt x="3810" y="113030"/>
                  </a:lnTo>
                  <a:lnTo>
                    <a:pt x="6350" y="124460"/>
                  </a:lnTo>
                  <a:lnTo>
                    <a:pt x="7620" y="127000"/>
                  </a:lnTo>
                  <a:lnTo>
                    <a:pt x="8890" y="124460"/>
                  </a:lnTo>
                  <a:lnTo>
                    <a:pt x="0" y="83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1388110" y="5354320"/>
              <a:ext cx="675641" cy="135891"/>
            </a:xfrm>
            <a:custGeom>
              <a:avLst/>
              <a:gdLst/>
              <a:ahLst/>
              <a:cxnLst/>
              <a:rect l="0" t="0" r="0" b="0"/>
              <a:pathLst>
                <a:path w="675641" h="135891">
                  <a:moveTo>
                    <a:pt x="422910" y="88900"/>
                  </a:moveTo>
                  <a:lnTo>
                    <a:pt x="455930" y="83820"/>
                  </a:lnTo>
                  <a:lnTo>
                    <a:pt x="471170" y="81280"/>
                  </a:lnTo>
                  <a:lnTo>
                    <a:pt x="485140" y="80010"/>
                  </a:lnTo>
                  <a:lnTo>
                    <a:pt x="499110" y="80010"/>
                  </a:lnTo>
                  <a:lnTo>
                    <a:pt x="514350" y="78740"/>
                  </a:lnTo>
                  <a:lnTo>
                    <a:pt x="528320" y="76200"/>
                  </a:lnTo>
                  <a:lnTo>
                    <a:pt x="589280" y="63500"/>
                  </a:lnTo>
                  <a:lnTo>
                    <a:pt x="605790" y="62230"/>
                  </a:lnTo>
                  <a:lnTo>
                    <a:pt x="621030" y="59690"/>
                  </a:lnTo>
                  <a:lnTo>
                    <a:pt x="635000" y="59690"/>
                  </a:lnTo>
                  <a:lnTo>
                    <a:pt x="648970" y="57150"/>
                  </a:lnTo>
                  <a:lnTo>
                    <a:pt x="661670" y="54610"/>
                  </a:lnTo>
                  <a:lnTo>
                    <a:pt x="673100" y="52070"/>
                  </a:lnTo>
                  <a:lnTo>
                    <a:pt x="675640" y="50800"/>
                  </a:lnTo>
                  <a:lnTo>
                    <a:pt x="673100" y="49530"/>
                  </a:lnTo>
                  <a:lnTo>
                    <a:pt x="656590" y="48260"/>
                  </a:lnTo>
                  <a:lnTo>
                    <a:pt x="629920" y="46990"/>
                  </a:lnTo>
                  <a:lnTo>
                    <a:pt x="613410" y="45720"/>
                  </a:lnTo>
                  <a:lnTo>
                    <a:pt x="595630" y="44450"/>
                  </a:lnTo>
                  <a:lnTo>
                    <a:pt x="576580" y="41910"/>
                  </a:lnTo>
                  <a:lnTo>
                    <a:pt x="556260" y="39370"/>
                  </a:lnTo>
                  <a:lnTo>
                    <a:pt x="533400" y="38100"/>
                  </a:lnTo>
                  <a:lnTo>
                    <a:pt x="510540" y="38100"/>
                  </a:lnTo>
                  <a:lnTo>
                    <a:pt x="487680" y="38100"/>
                  </a:lnTo>
                  <a:lnTo>
                    <a:pt x="463550" y="40640"/>
                  </a:lnTo>
                  <a:lnTo>
                    <a:pt x="439420" y="41910"/>
                  </a:lnTo>
                  <a:lnTo>
                    <a:pt x="416560" y="43180"/>
                  </a:lnTo>
                  <a:lnTo>
                    <a:pt x="393700" y="44450"/>
                  </a:lnTo>
                  <a:lnTo>
                    <a:pt x="372110" y="45720"/>
                  </a:lnTo>
                  <a:lnTo>
                    <a:pt x="349250" y="46990"/>
                  </a:lnTo>
                  <a:lnTo>
                    <a:pt x="325120" y="49530"/>
                  </a:lnTo>
                  <a:lnTo>
                    <a:pt x="302260" y="52070"/>
                  </a:lnTo>
                  <a:lnTo>
                    <a:pt x="276860" y="55880"/>
                  </a:lnTo>
                  <a:lnTo>
                    <a:pt x="250190" y="60960"/>
                  </a:lnTo>
                  <a:lnTo>
                    <a:pt x="199390" y="72390"/>
                  </a:lnTo>
                  <a:lnTo>
                    <a:pt x="152400" y="80010"/>
                  </a:lnTo>
                  <a:lnTo>
                    <a:pt x="130810" y="85090"/>
                  </a:lnTo>
                  <a:lnTo>
                    <a:pt x="111760" y="91440"/>
                  </a:lnTo>
                  <a:lnTo>
                    <a:pt x="92710" y="97790"/>
                  </a:lnTo>
                  <a:lnTo>
                    <a:pt x="74930" y="102870"/>
                  </a:lnTo>
                  <a:lnTo>
                    <a:pt x="16510" y="119380"/>
                  </a:lnTo>
                  <a:lnTo>
                    <a:pt x="5080" y="123190"/>
                  </a:lnTo>
                  <a:lnTo>
                    <a:pt x="1270" y="127000"/>
                  </a:lnTo>
                  <a:lnTo>
                    <a:pt x="3810" y="130810"/>
                  </a:lnTo>
                  <a:lnTo>
                    <a:pt x="10160" y="134620"/>
                  </a:lnTo>
                  <a:lnTo>
                    <a:pt x="19050" y="135890"/>
                  </a:lnTo>
                  <a:lnTo>
                    <a:pt x="29210" y="135890"/>
                  </a:lnTo>
                  <a:lnTo>
                    <a:pt x="41910" y="133350"/>
                  </a:lnTo>
                  <a:lnTo>
                    <a:pt x="54610" y="132080"/>
                  </a:lnTo>
                  <a:lnTo>
                    <a:pt x="86360" y="125730"/>
                  </a:lnTo>
                  <a:lnTo>
                    <a:pt x="102870" y="121920"/>
                  </a:lnTo>
                  <a:lnTo>
                    <a:pt x="121920" y="116840"/>
                  </a:lnTo>
                  <a:lnTo>
                    <a:pt x="208280" y="91440"/>
                  </a:lnTo>
                  <a:lnTo>
                    <a:pt x="361950" y="50800"/>
                  </a:lnTo>
                  <a:lnTo>
                    <a:pt x="387350" y="44450"/>
                  </a:lnTo>
                  <a:lnTo>
                    <a:pt x="411480" y="39370"/>
                  </a:lnTo>
                  <a:lnTo>
                    <a:pt x="499110" y="22860"/>
                  </a:lnTo>
                  <a:lnTo>
                    <a:pt x="533400" y="15240"/>
                  </a:lnTo>
                  <a:lnTo>
                    <a:pt x="549910" y="11430"/>
                  </a:lnTo>
                  <a:lnTo>
                    <a:pt x="563880" y="8890"/>
                  </a:lnTo>
                  <a:lnTo>
                    <a:pt x="576580" y="5080"/>
                  </a:lnTo>
                  <a:lnTo>
                    <a:pt x="588010" y="1270"/>
                  </a:lnTo>
                  <a:lnTo>
                    <a:pt x="588010" y="0"/>
                  </a:lnTo>
                  <a:lnTo>
                    <a:pt x="579120" y="0"/>
                  </a:lnTo>
                  <a:lnTo>
                    <a:pt x="566420" y="1270"/>
                  </a:lnTo>
                  <a:lnTo>
                    <a:pt x="532130" y="6350"/>
                  </a:lnTo>
                  <a:lnTo>
                    <a:pt x="491490" y="12700"/>
                  </a:lnTo>
                  <a:lnTo>
                    <a:pt x="414020" y="22860"/>
                  </a:lnTo>
                  <a:lnTo>
                    <a:pt x="292100" y="36830"/>
                  </a:lnTo>
                  <a:lnTo>
                    <a:pt x="257810" y="39370"/>
                  </a:lnTo>
                  <a:lnTo>
                    <a:pt x="224790" y="44450"/>
                  </a:lnTo>
                  <a:lnTo>
                    <a:pt x="193040" y="49530"/>
                  </a:lnTo>
                  <a:lnTo>
                    <a:pt x="130810" y="60960"/>
                  </a:lnTo>
                  <a:lnTo>
                    <a:pt x="30480" y="77470"/>
                  </a:lnTo>
                  <a:lnTo>
                    <a:pt x="10160" y="81280"/>
                  </a:lnTo>
                  <a:lnTo>
                    <a:pt x="1270" y="85090"/>
                  </a:lnTo>
                  <a:lnTo>
                    <a:pt x="0" y="88900"/>
                  </a:lnTo>
                  <a:lnTo>
                    <a:pt x="5080" y="92710"/>
                  </a:lnTo>
                  <a:lnTo>
                    <a:pt x="13970" y="95250"/>
                  </a:lnTo>
                  <a:lnTo>
                    <a:pt x="27940" y="96520"/>
                  </a:lnTo>
                  <a:lnTo>
                    <a:pt x="43180" y="97790"/>
                  </a:lnTo>
                  <a:lnTo>
                    <a:pt x="63500" y="95250"/>
                  </a:lnTo>
                  <a:lnTo>
                    <a:pt x="86360" y="92710"/>
                  </a:lnTo>
                  <a:lnTo>
                    <a:pt x="137160" y="82550"/>
                  </a:lnTo>
                  <a:lnTo>
                    <a:pt x="195580" y="69850"/>
                  </a:lnTo>
                  <a:lnTo>
                    <a:pt x="339090" y="368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1548130" y="4993640"/>
              <a:ext cx="523241" cy="285751"/>
            </a:xfrm>
            <a:custGeom>
              <a:avLst/>
              <a:gdLst/>
              <a:ahLst/>
              <a:cxnLst/>
              <a:rect l="0" t="0" r="0" b="0"/>
              <a:pathLst>
                <a:path w="523241" h="285751">
                  <a:moveTo>
                    <a:pt x="0" y="113030"/>
                  </a:moveTo>
                  <a:lnTo>
                    <a:pt x="21590" y="124460"/>
                  </a:lnTo>
                  <a:lnTo>
                    <a:pt x="29210" y="130810"/>
                  </a:lnTo>
                  <a:lnTo>
                    <a:pt x="35560" y="138430"/>
                  </a:lnTo>
                  <a:lnTo>
                    <a:pt x="41910" y="147320"/>
                  </a:lnTo>
                  <a:lnTo>
                    <a:pt x="45720" y="157480"/>
                  </a:lnTo>
                  <a:lnTo>
                    <a:pt x="50800" y="166370"/>
                  </a:lnTo>
                  <a:lnTo>
                    <a:pt x="54610" y="176530"/>
                  </a:lnTo>
                  <a:lnTo>
                    <a:pt x="58420" y="189230"/>
                  </a:lnTo>
                  <a:lnTo>
                    <a:pt x="62230" y="203200"/>
                  </a:lnTo>
                  <a:lnTo>
                    <a:pt x="66040" y="218440"/>
                  </a:lnTo>
                  <a:lnTo>
                    <a:pt x="69850" y="236220"/>
                  </a:lnTo>
                  <a:lnTo>
                    <a:pt x="76200" y="274320"/>
                  </a:lnTo>
                  <a:lnTo>
                    <a:pt x="80010" y="283210"/>
                  </a:lnTo>
                  <a:lnTo>
                    <a:pt x="83820" y="285750"/>
                  </a:lnTo>
                  <a:lnTo>
                    <a:pt x="87630" y="284480"/>
                  </a:lnTo>
                  <a:lnTo>
                    <a:pt x="90170" y="278130"/>
                  </a:lnTo>
                  <a:lnTo>
                    <a:pt x="93980" y="270510"/>
                  </a:lnTo>
                  <a:lnTo>
                    <a:pt x="97790" y="260350"/>
                  </a:lnTo>
                  <a:lnTo>
                    <a:pt x="100330" y="247650"/>
                  </a:lnTo>
                  <a:lnTo>
                    <a:pt x="101600" y="236220"/>
                  </a:lnTo>
                  <a:lnTo>
                    <a:pt x="102870" y="222250"/>
                  </a:lnTo>
                  <a:lnTo>
                    <a:pt x="102870" y="208280"/>
                  </a:lnTo>
                  <a:lnTo>
                    <a:pt x="104140" y="176530"/>
                  </a:lnTo>
                  <a:lnTo>
                    <a:pt x="105410" y="160020"/>
                  </a:lnTo>
                  <a:lnTo>
                    <a:pt x="107950" y="143510"/>
                  </a:lnTo>
                  <a:lnTo>
                    <a:pt x="110490" y="125730"/>
                  </a:lnTo>
                  <a:lnTo>
                    <a:pt x="114300" y="116840"/>
                  </a:lnTo>
                  <a:lnTo>
                    <a:pt x="119380" y="113030"/>
                  </a:lnTo>
                  <a:lnTo>
                    <a:pt x="124460" y="113030"/>
                  </a:lnTo>
                  <a:lnTo>
                    <a:pt x="129540" y="118110"/>
                  </a:lnTo>
                  <a:lnTo>
                    <a:pt x="134620" y="125730"/>
                  </a:lnTo>
                  <a:lnTo>
                    <a:pt x="138430" y="134620"/>
                  </a:lnTo>
                  <a:lnTo>
                    <a:pt x="143510" y="146050"/>
                  </a:lnTo>
                  <a:lnTo>
                    <a:pt x="156210" y="171450"/>
                  </a:lnTo>
                  <a:lnTo>
                    <a:pt x="161290" y="182880"/>
                  </a:lnTo>
                  <a:lnTo>
                    <a:pt x="165100" y="194310"/>
                  </a:lnTo>
                  <a:lnTo>
                    <a:pt x="170180" y="205740"/>
                  </a:lnTo>
                  <a:lnTo>
                    <a:pt x="176530" y="217170"/>
                  </a:lnTo>
                  <a:lnTo>
                    <a:pt x="184150" y="227330"/>
                  </a:lnTo>
                  <a:lnTo>
                    <a:pt x="193040" y="238760"/>
                  </a:lnTo>
                  <a:lnTo>
                    <a:pt x="201930" y="247650"/>
                  </a:lnTo>
                  <a:lnTo>
                    <a:pt x="212090" y="256540"/>
                  </a:lnTo>
                  <a:lnTo>
                    <a:pt x="222250" y="265430"/>
                  </a:lnTo>
                  <a:lnTo>
                    <a:pt x="232410" y="267970"/>
                  </a:lnTo>
                  <a:lnTo>
                    <a:pt x="242570" y="267970"/>
                  </a:lnTo>
                  <a:lnTo>
                    <a:pt x="252730" y="265430"/>
                  </a:lnTo>
                  <a:lnTo>
                    <a:pt x="260350" y="260350"/>
                  </a:lnTo>
                  <a:lnTo>
                    <a:pt x="266700" y="252730"/>
                  </a:lnTo>
                  <a:lnTo>
                    <a:pt x="273050" y="245110"/>
                  </a:lnTo>
                  <a:lnTo>
                    <a:pt x="278130" y="236220"/>
                  </a:lnTo>
                  <a:lnTo>
                    <a:pt x="281940" y="226060"/>
                  </a:lnTo>
                  <a:lnTo>
                    <a:pt x="285750" y="217170"/>
                  </a:lnTo>
                  <a:lnTo>
                    <a:pt x="288290" y="205740"/>
                  </a:lnTo>
                  <a:lnTo>
                    <a:pt x="290830" y="193040"/>
                  </a:lnTo>
                  <a:lnTo>
                    <a:pt x="292100" y="180340"/>
                  </a:lnTo>
                  <a:lnTo>
                    <a:pt x="292100" y="166370"/>
                  </a:lnTo>
                  <a:lnTo>
                    <a:pt x="289560" y="151130"/>
                  </a:lnTo>
                  <a:lnTo>
                    <a:pt x="288290" y="134620"/>
                  </a:lnTo>
                  <a:lnTo>
                    <a:pt x="287020" y="119380"/>
                  </a:lnTo>
                  <a:lnTo>
                    <a:pt x="285750" y="104140"/>
                  </a:lnTo>
                  <a:lnTo>
                    <a:pt x="284480" y="88900"/>
                  </a:lnTo>
                  <a:lnTo>
                    <a:pt x="285750" y="76200"/>
                  </a:lnTo>
                  <a:lnTo>
                    <a:pt x="287020" y="63500"/>
                  </a:lnTo>
                  <a:lnTo>
                    <a:pt x="289560" y="52070"/>
                  </a:lnTo>
                  <a:lnTo>
                    <a:pt x="293370" y="39370"/>
                  </a:lnTo>
                  <a:lnTo>
                    <a:pt x="298450" y="26670"/>
                  </a:lnTo>
                  <a:lnTo>
                    <a:pt x="304800" y="12700"/>
                  </a:lnTo>
                  <a:lnTo>
                    <a:pt x="312420" y="5080"/>
                  </a:lnTo>
                  <a:lnTo>
                    <a:pt x="322580" y="1270"/>
                  </a:lnTo>
                  <a:lnTo>
                    <a:pt x="334010" y="0"/>
                  </a:lnTo>
                  <a:lnTo>
                    <a:pt x="345440" y="1270"/>
                  </a:lnTo>
                  <a:lnTo>
                    <a:pt x="356870" y="3810"/>
                  </a:lnTo>
                  <a:lnTo>
                    <a:pt x="367030" y="8890"/>
                  </a:lnTo>
                  <a:lnTo>
                    <a:pt x="374650" y="16510"/>
                  </a:lnTo>
                  <a:lnTo>
                    <a:pt x="379730" y="26670"/>
                  </a:lnTo>
                  <a:lnTo>
                    <a:pt x="382270" y="38100"/>
                  </a:lnTo>
                  <a:lnTo>
                    <a:pt x="382270" y="49530"/>
                  </a:lnTo>
                  <a:lnTo>
                    <a:pt x="379730" y="62230"/>
                  </a:lnTo>
                  <a:lnTo>
                    <a:pt x="375920" y="76200"/>
                  </a:lnTo>
                  <a:lnTo>
                    <a:pt x="373380" y="91440"/>
                  </a:lnTo>
                  <a:lnTo>
                    <a:pt x="372110" y="109220"/>
                  </a:lnTo>
                  <a:lnTo>
                    <a:pt x="370840" y="128270"/>
                  </a:lnTo>
                  <a:lnTo>
                    <a:pt x="369570" y="161290"/>
                  </a:lnTo>
                  <a:lnTo>
                    <a:pt x="368300" y="176530"/>
                  </a:lnTo>
                  <a:lnTo>
                    <a:pt x="372110" y="189230"/>
                  </a:lnTo>
                  <a:lnTo>
                    <a:pt x="377190" y="199390"/>
                  </a:lnTo>
                  <a:lnTo>
                    <a:pt x="384810" y="209550"/>
                  </a:lnTo>
                  <a:lnTo>
                    <a:pt x="396240" y="213360"/>
                  </a:lnTo>
                  <a:lnTo>
                    <a:pt x="408940" y="213360"/>
                  </a:lnTo>
                  <a:lnTo>
                    <a:pt x="422910" y="212090"/>
                  </a:lnTo>
                  <a:lnTo>
                    <a:pt x="436880" y="208280"/>
                  </a:lnTo>
                  <a:lnTo>
                    <a:pt x="448310" y="203200"/>
                  </a:lnTo>
                  <a:lnTo>
                    <a:pt x="461010" y="198120"/>
                  </a:lnTo>
                  <a:lnTo>
                    <a:pt x="471170" y="191770"/>
                  </a:lnTo>
                  <a:lnTo>
                    <a:pt x="482600" y="185420"/>
                  </a:lnTo>
                  <a:lnTo>
                    <a:pt x="494030" y="179070"/>
                  </a:lnTo>
                  <a:lnTo>
                    <a:pt x="501650" y="168910"/>
                  </a:lnTo>
                  <a:lnTo>
                    <a:pt x="509270" y="158750"/>
                  </a:lnTo>
                  <a:lnTo>
                    <a:pt x="514350" y="147320"/>
                  </a:lnTo>
                  <a:lnTo>
                    <a:pt x="518160" y="132080"/>
                  </a:lnTo>
                  <a:lnTo>
                    <a:pt x="520700" y="115570"/>
                  </a:lnTo>
                  <a:lnTo>
                    <a:pt x="523240" y="96520"/>
                  </a:lnTo>
                  <a:lnTo>
                    <a:pt x="521970" y="81280"/>
                  </a:lnTo>
                  <a:lnTo>
                    <a:pt x="518160" y="67310"/>
                  </a:lnTo>
                  <a:lnTo>
                    <a:pt x="514350" y="54610"/>
                  </a:lnTo>
                  <a:lnTo>
                    <a:pt x="506730" y="44450"/>
                  </a:lnTo>
                  <a:lnTo>
                    <a:pt x="499110" y="36830"/>
                  </a:lnTo>
                  <a:lnTo>
                    <a:pt x="490220" y="30480"/>
                  </a:lnTo>
                  <a:lnTo>
                    <a:pt x="480060" y="25400"/>
                  </a:lnTo>
                  <a:lnTo>
                    <a:pt x="468630" y="20320"/>
                  </a:lnTo>
                  <a:lnTo>
                    <a:pt x="455930" y="16510"/>
                  </a:lnTo>
                  <a:lnTo>
                    <a:pt x="443230" y="13970"/>
                  </a:lnTo>
                  <a:lnTo>
                    <a:pt x="429260" y="13970"/>
                  </a:lnTo>
                  <a:lnTo>
                    <a:pt x="416560" y="15240"/>
                  </a:lnTo>
                  <a:lnTo>
                    <a:pt x="403860" y="17780"/>
                  </a:lnTo>
                  <a:lnTo>
                    <a:pt x="392430" y="20320"/>
                  </a:lnTo>
                  <a:lnTo>
                    <a:pt x="358140" y="39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2090420" y="5048250"/>
              <a:ext cx="142241" cy="173991"/>
            </a:xfrm>
            <a:custGeom>
              <a:avLst/>
              <a:gdLst/>
              <a:ahLst/>
              <a:cxnLst/>
              <a:rect l="0" t="0" r="0" b="0"/>
              <a:pathLst>
                <a:path w="142241" h="173991">
                  <a:moveTo>
                    <a:pt x="25400" y="36830"/>
                  </a:moveTo>
                  <a:lnTo>
                    <a:pt x="20320" y="53340"/>
                  </a:lnTo>
                  <a:lnTo>
                    <a:pt x="17780" y="63500"/>
                  </a:lnTo>
                  <a:lnTo>
                    <a:pt x="11430" y="86360"/>
                  </a:lnTo>
                  <a:lnTo>
                    <a:pt x="5080" y="115570"/>
                  </a:lnTo>
                  <a:lnTo>
                    <a:pt x="1270" y="132080"/>
                  </a:lnTo>
                  <a:lnTo>
                    <a:pt x="0" y="137160"/>
                  </a:lnTo>
                  <a:lnTo>
                    <a:pt x="0" y="137160"/>
                  </a:lnTo>
                  <a:lnTo>
                    <a:pt x="1270" y="132080"/>
                  </a:lnTo>
                  <a:lnTo>
                    <a:pt x="6350" y="116840"/>
                  </a:lnTo>
                  <a:lnTo>
                    <a:pt x="8890" y="107950"/>
                  </a:lnTo>
                  <a:lnTo>
                    <a:pt x="11430" y="96520"/>
                  </a:lnTo>
                  <a:lnTo>
                    <a:pt x="12700" y="85090"/>
                  </a:lnTo>
                  <a:lnTo>
                    <a:pt x="13970" y="72390"/>
                  </a:lnTo>
                  <a:lnTo>
                    <a:pt x="16510" y="60960"/>
                  </a:lnTo>
                  <a:lnTo>
                    <a:pt x="20320" y="49530"/>
                  </a:lnTo>
                  <a:lnTo>
                    <a:pt x="25400" y="38100"/>
                  </a:lnTo>
                  <a:lnTo>
                    <a:pt x="30480" y="26670"/>
                  </a:lnTo>
                  <a:lnTo>
                    <a:pt x="34290" y="16510"/>
                  </a:lnTo>
                  <a:lnTo>
                    <a:pt x="39370" y="6350"/>
                  </a:lnTo>
                  <a:lnTo>
                    <a:pt x="46990" y="1270"/>
                  </a:lnTo>
                  <a:lnTo>
                    <a:pt x="58420" y="0"/>
                  </a:lnTo>
                  <a:lnTo>
                    <a:pt x="72390" y="1270"/>
                  </a:lnTo>
                  <a:lnTo>
                    <a:pt x="83820" y="10160"/>
                  </a:lnTo>
                  <a:lnTo>
                    <a:pt x="93980" y="22860"/>
                  </a:lnTo>
                  <a:lnTo>
                    <a:pt x="102870" y="38100"/>
                  </a:lnTo>
                  <a:lnTo>
                    <a:pt x="109220" y="52070"/>
                  </a:lnTo>
                  <a:lnTo>
                    <a:pt x="115570" y="64770"/>
                  </a:lnTo>
                  <a:lnTo>
                    <a:pt x="120650" y="76200"/>
                  </a:lnTo>
                  <a:lnTo>
                    <a:pt x="124460" y="91440"/>
                  </a:lnTo>
                  <a:lnTo>
                    <a:pt x="127000" y="107950"/>
                  </a:lnTo>
                  <a:lnTo>
                    <a:pt x="142240" y="1739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2368550" y="4937760"/>
              <a:ext cx="31751" cy="127001"/>
            </a:xfrm>
            <a:custGeom>
              <a:avLst/>
              <a:gdLst/>
              <a:ahLst/>
              <a:cxnLst/>
              <a:rect l="0" t="0" r="0" b="0"/>
              <a:pathLst>
                <a:path w="31751" h="127001">
                  <a:moveTo>
                    <a:pt x="31750" y="0"/>
                  </a:moveTo>
                  <a:lnTo>
                    <a:pt x="26670" y="16510"/>
                  </a:lnTo>
                  <a:lnTo>
                    <a:pt x="24130" y="27940"/>
                  </a:lnTo>
                  <a:lnTo>
                    <a:pt x="17780" y="55880"/>
                  </a:lnTo>
                  <a:lnTo>
                    <a:pt x="13970" y="68580"/>
                  </a:lnTo>
                  <a:lnTo>
                    <a:pt x="10160" y="81280"/>
                  </a:lnTo>
                  <a:lnTo>
                    <a:pt x="0" y="127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2473960" y="4969510"/>
              <a:ext cx="53341" cy="115571"/>
            </a:xfrm>
            <a:custGeom>
              <a:avLst/>
              <a:gdLst/>
              <a:ahLst/>
              <a:cxnLst/>
              <a:rect l="0" t="0" r="0" b="0"/>
              <a:pathLst>
                <a:path w="53341" h="115571">
                  <a:moveTo>
                    <a:pt x="53340" y="0"/>
                  </a:moveTo>
                  <a:lnTo>
                    <a:pt x="41910" y="11430"/>
                  </a:lnTo>
                  <a:lnTo>
                    <a:pt x="36830" y="19050"/>
                  </a:lnTo>
                  <a:lnTo>
                    <a:pt x="33020" y="29210"/>
                  </a:lnTo>
                  <a:lnTo>
                    <a:pt x="29210" y="40640"/>
                  </a:lnTo>
                  <a:lnTo>
                    <a:pt x="24130" y="52070"/>
                  </a:lnTo>
                  <a:lnTo>
                    <a:pt x="19050" y="66040"/>
                  </a:lnTo>
                  <a:lnTo>
                    <a:pt x="0" y="115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2948940" y="5053330"/>
              <a:ext cx="236221" cy="392431"/>
            </a:xfrm>
            <a:custGeom>
              <a:avLst/>
              <a:gdLst/>
              <a:ahLst/>
              <a:cxnLst/>
              <a:rect l="0" t="0" r="0" b="0"/>
              <a:pathLst>
                <a:path w="236221" h="392431">
                  <a:moveTo>
                    <a:pt x="10160" y="0"/>
                  </a:moveTo>
                  <a:lnTo>
                    <a:pt x="3810" y="22860"/>
                  </a:lnTo>
                  <a:lnTo>
                    <a:pt x="2540" y="34290"/>
                  </a:lnTo>
                  <a:lnTo>
                    <a:pt x="1270" y="45720"/>
                  </a:lnTo>
                  <a:lnTo>
                    <a:pt x="0" y="58420"/>
                  </a:lnTo>
                  <a:lnTo>
                    <a:pt x="0" y="88900"/>
                  </a:lnTo>
                  <a:lnTo>
                    <a:pt x="0" y="105410"/>
                  </a:lnTo>
                  <a:lnTo>
                    <a:pt x="0" y="123190"/>
                  </a:lnTo>
                  <a:lnTo>
                    <a:pt x="2540" y="140970"/>
                  </a:lnTo>
                  <a:lnTo>
                    <a:pt x="5080" y="161290"/>
                  </a:lnTo>
                  <a:lnTo>
                    <a:pt x="10160" y="201930"/>
                  </a:lnTo>
                  <a:lnTo>
                    <a:pt x="13970" y="222250"/>
                  </a:lnTo>
                  <a:lnTo>
                    <a:pt x="15240" y="242570"/>
                  </a:lnTo>
                  <a:lnTo>
                    <a:pt x="17780" y="264160"/>
                  </a:lnTo>
                  <a:lnTo>
                    <a:pt x="19050" y="303530"/>
                  </a:lnTo>
                  <a:lnTo>
                    <a:pt x="20320" y="351790"/>
                  </a:lnTo>
                  <a:lnTo>
                    <a:pt x="20320" y="387350"/>
                  </a:lnTo>
                  <a:lnTo>
                    <a:pt x="20320" y="379730"/>
                  </a:lnTo>
                  <a:lnTo>
                    <a:pt x="20320" y="278130"/>
                  </a:lnTo>
                  <a:lnTo>
                    <a:pt x="21590" y="260350"/>
                  </a:lnTo>
                  <a:lnTo>
                    <a:pt x="22860" y="242570"/>
                  </a:lnTo>
                  <a:lnTo>
                    <a:pt x="25400" y="224790"/>
                  </a:lnTo>
                  <a:lnTo>
                    <a:pt x="29210" y="208280"/>
                  </a:lnTo>
                  <a:lnTo>
                    <a:pt x="34290" y="193040"/>
                  </a:lnTo>
                  <a:lnTo>
                    <a:pt x="40640" y="177800"/>
                  </a:lnTo>
                  <a:lnTo>
                    <a:pt x="48260" y="165100"/>
                  </a:lnTo>
                  <a:lnTo>
                    <a:pt x="55880" y="154940"/>
                  </a:lnTo>
                  <a:lnTo>
                    <a:pt x="64770" y="146050"/>
                  </a:lnTo>
                  <a:lnTo>
                    <a:pt x="74930" y="138430"/>
                  </a:lnTo>
                  <a:lnTo>
                    <a:pt x="85090" y="132080"/>
                  </a:lnTo>
                  <a:lnTo>
                    <a:pt x="95250" y="127000"/>
                  </a:lnTo>
                  <a:lnTo>
                    <a:pt x="106680" y="124460"/>
                  </a:lnTo>
                  <a:lnTo>
                    <a:pt x="118110" y="124460"/>
                  </a:lnTo>
                  <a:lnTo>
                    <a:pt x="130810" y="124460"/>
                  </a:lnTo>
                  <a:lnTo>
                    <a:pt x="143510" y="129540"/>
                  </a:lnTo>
                  <a:lnTo>
                    <a:pt x="154940" y="134620"/>
                  </a:lnTo>
                  <a:lnTo>
                    <a:pt x="166370" y="143510"/>
                  </a:lnTo>
                  <a:lnTo>
                    <a:pt x="176530" y="151130"/>
                  </a:lnTo>
                  <a:lnTo>
                    <a:pt x="187960" y="161290"/>
                  </a:lnTo>
                  <a:lnTo>
                    <a:pt x="198120" y="170180"/>
                  </a:lnTo>
                  <a:lnTo>
                    <a:pt x="208280" y="182880"/>
                  </a:lnTo>
                  <a:lnTo>
                    <a:pt x="217170" y="196850"/>
                  </a:lnTo>
                  <a:lnTo>
                    <a:pt x="224790" y="212090"/>
                  </a:lnTo>
                  <a:lnTo>
                    <a:pt x="229870" y="227330"/>
                  </a:lnTo>
                  <a:lnTo>
                    <a:pt x="233680" y="241300"/>
                  </a:lnTo>
                  <a:lnTo>
                    <a:pt x="236220" y="255270"/>
                  </a:lnTo>
                  <a:lnTo>
                    <a:pt x="236220" y="270510"/>
                  </a:lnTo>
                  <a:lnTo>
                    <a:pt x="236220" y="284480"/>
                  </a:lnTo>
                  <a:lnTo>
                    <a:pt x="233680" y="298450"/>
                  </a:lnTo>
                  <a:lnTo>
                    <a:pt x="232410" y="311150"/>
                  </a:lnTo>
                  <a:lnTo>
                    <a:pt x="228600" y="323850"/>
                  </a:lnTo>
                  <a:lnTo>
                    <a:pt x="226060" y="335280"/>
                  </a:lnTo>
                  <a:lnTo>
                    <a:pt x="220980" y="346710"/>
                  </a:lnTo>
                  <a:lnTo>
                    <a:pt x="213360" y="356870"/>
                  </a:lnTo>
                  <a:lnTo>
                    <a:pt x="205740" y="368300"/>
                  </a:lnTo>
                  <a:lnTo>
                    <a:pt x="195580" y="377190"/>
                  </a:lnTo>
                  <a:lnTo>
                    <a:pt x="186690" y="383540"/>
                  </a:lnTo>
                  <a:lnTo>
                    <a:pt x="176530" y="388620"/>
                  </a:lnTo>
                  <a:lnTo>
                    <a:pt x="162560" y="391160"/>
                  </a:lnTo>
                  <a:lnTo>
                    <a:pt x="143510" y="392430"/>
                  </a:lnTo>
                  <a:lnTo>
                    <a:pt x="123190" y="391160"/>
                  </a:lnTo>
                  <a:lnTo>
                    <a:pt x="106680" y="388620"/>
                  </a:lnTo>
                  <a:lnTo>
                    <a:pt x="91440" y="384810"/>
                  </a:lnTo>
                  <a:lnTo>
                    <a:pt x="5207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3295650" y="5148580"/>
              <a:ext cx="114301" cy="274321"/>
            </a:xfrm>
            <a:custGeom>
              <a:avLst/>
              <a:gdLst/>
              <a:ahLst/>
              <a:cxnLst/>
              <a:rect l="0" t="0" r="0" b="0"/>
              <a:pathLst>
                <a:path w="114301" h="274321">
                  <a:moveTo>
                    <a:pt x="10160" y="52070"/>
                  </a:moveTo>
                  <a:lnTo>
                    <a:pt x="10160" y="80010"/>
                  </a:lnTo>
                  <a:lnTo>
                    <a:pt x="8890" y="93980"/>
                  </a:lnTo>
                  <a:lnTo>
                    <a:pt x="7620" y="109220"/>
                  </a:lnTo>
                  <a:lnTo>
                    <a:pt x="5080" y="125730"/>
                  </a:lnTo>
                  <a:lnTo>
                    <a:pt x="2540" y="140970"/>
                  </a:lnTo>
                  <a:lnTo>
                    <a:pt x="2540" y="156210"/>
                  </a:lnTo>
                  <a:lnTo>
                    <a:pt x="1270" y="170180"/>
                  </a:lnTo>
                  <a:lnTo>
                    <a:pt x="0" y="199390"/>
                  </a:lnTo>
                  <a:lnTo>
                    <a:pt x="0" y="213360"/>
                  </a:lnTo>
                  <a:lnTo>
                    <a:pt x="1270" y="228600"/>
                  </a:lnTo>
                  <a:lnTo>
                    <a:pt x="2540" y="245110"/>
                  </a:lnTo>
                  <a:lnTo>
                    <a:pt x="5080" y="261620"/>
                  </a:lnTo>
                  <a:lnTo>
                    <a:pt x="12700" y="270510"/>
                  </a:lnTo>
                  <a:lnTo>
                    <a:pt x="24130" y="274320"/>
                  </a:lnTo>
                  <a:lnTo>
                    <a:pt x="36830" y="273050"/>
                  </a:lnTo>
                  <a:lnTo>
                    <a:pt x="48260" y="270510"/>
                  </a:lnTo>
                  <a:lnTo>
                    <a:pt x="57150" y="264160"/>
                  </a:lnTo>
                  <a:lnTo>
                    <a:pt x="66040" y="256540"/>
                  </a:lnTo>
                  <a:lnTo>
                    <a:pt x="74930" y="247650"/>
                  </a:lnTo>
                  <a:lnTo>
                    <a:pt x="82550" y="236220"/>
                  </a:lnTo>
                  <a:lnTo>
                    <a:pt x="90170" y="223520"/>
                  </a:lnTo>
                  <a:lnTo>
                    <a:pt x="96520" y="210820"/>
                  </a:lnTo>
                  <a:lnTo>
                    <a:pt x="101600" y="198120"/>
                  </a:lnTo>
                  <a:lnTo>
                    <a:pt x="106680" y="184150"/>
                  </a:lnTo>
                  <a:lnTo>
                    <a:pt x="109220" y="170180"/>
                  </a:lnTo>
                  <a:lnTo>
                    <a:pt x="111760" y="153670"/>
                  </a:lnTo>
                  <a:lnTo>
                    <a:pt x="113030" y="138430"/>
                  </a:lnTo>
                  <a:lnTo>
                    <a:pt x="114300" y="121920"/>
                  </a:lnTo>
                  <a:lnTo>
                    <a:pt x="114300" y="92710"/>
                  </a:lnTo>
                  <a:lnTo>
                    <a:pt x="114300" y="77470"/>
                  </a:lnTo>
                  <a:lnTo>
                    <a:pt x="111760" y="63500"/>
                  </a:lnTo>
                  <a:lnTo>
                    <a:pt x="109220" y="49530"/>
                  </a:lnTo>
                  <a:lnTo>
                    <a:pt x="106680" y="36830"/>
                  </a:lnTo>
                  <a:lnTo>
                    <a:pt x="104140" y="24130"/>
                  </a:lnTo>
                  <a:lnTo>
                    <a:pt x="1054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3591560" y="5001260"/>
              <a:ext cx="20321" cy="389891"/>
            </a:xfrm>
            <a:custGeom>
              <a:avLst/>
              <a:gdLst/>
              <a:ahLst/>
              <a:cxnLst/>
              <a:rect l="0" t="0" r="0" b="0"/>
              <a:pathLst>
                <a:path w="20321" h="389891">
                  <a:moveTo>
                    <a:pt x="20320" y="0"/>
                  </a:moveTo>
                  <a:lnTo>
                    <a:pt x="13970" y="33020"/>
                  </a:lnTo>
                  <a:lnTo>
                    <a:pt x="12700" y="49530"/>
                  </a:lnTo>
                  <a:lnTo>
                    <a:pt x="11430" y="64770"/>
                  </a:lnTo>
                  <a:lnTo>
                    <a:pt x="10160" y="82550"/>
                  </a:lnTo>
                  <a:lnTo>
                    <a:pt x="8890" y="100330"/>
                  </a:lnTo>
                  <a:lnTo>
                    <a:pt x="6350" y="119380"/>
                  </a:lnTo>
                  <a:lnTo>
                    <a:pt x="3810" y="139700"/>
                  </a:lnTo>
                  <a:lnTo>
                    <a:pt x="2540" y="160020"/>
                  </a:lnTo>
                  <a:lnTo>
                    <a:pt x="1270" y="182880"/>
                  </a:lnTo>
                  <a:lnTo>
                    <a:pt x="0" y="205740"/>
                  </a:lnTo>
                  <a:lnTo>
                    <a:pt x="1270" y="227330"/>
                  </a:lnTo>
                  <a:lnTo>
                    <a:pt x="2540" y="247650"/>
                  </a:lnTo>
                  <a:lnTo>
                    <a:pt x="5080" y="266700"/>
                  </a:lnTo>
                  <a:lnTo>
                    <a:pt x="6350" y="284480"/>
                  </a:lnTo>
                  <a:lnTo>
                    <a:pt x="7620" y="300990"/>
                  </a:lnTo>
                  <a:lnTo>
                    <a:pt x="7620" y="316230"/>
                  </a:lnTo>
                  <a:lnTo>
                    <a:pt x="8890" y="331470"/>
                  </a:lnTo>
                  <a:lnTo>
                    <a:pt x="11430" y="345440"/>
                  </a:lnTo>
                  <a:lnTo>
                    <a:pt x="20320" y="389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3463290" y="5232400"/>
              <a:ext cx="190501" cy="19051"/>
            </a:xfrm>
            <a:custGeom>
              <a:avLst/>
              <a:gdLst/>
              <a:ahLst/>
              <a:cxnLst/>
              <a:rect l="0" t="0" r="0" b="0"/>
              <a:pathLst>
                <a:path w="190501" h="19051">
                  <a:moveTo>
                    <a:pt x="0" y="0"/>
                  </a:moveTo>
                  <a:lnTo>
                    <a:pt x="17780" y="6350"/>
                  </a:lnTo>
                  <a:lnTo>
                    <a:pt x="27940" y="8890"/>
                  </a:lnTo>
                  <a:lnTo>
                    <a:pt x="55880" y="15240"/>
                  </a:lnTo>
                  <a:lnTo>
                    <a:pt x="73660" y="16510"/>
                  </a:lnTo>
                  <a:lnTo>
                    <a:pt x="93980" y="19050"/>
                  </a:lnTo>
                  <a:lnTo>
                    <a:pt x="115570" y="19050"/>
                  </a:lnTo>
                  <a:lnTo>
                    <a:pt x="133350" y="19050"/>
                  </a:lnTo>
                  <a:lnTo>
                    <a:pt x="148590" y="17780"/>
                  </a:lnTo>
                  <a:lnTo>
                    <a:pt x="19050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4159250" y="4991100"/>
              <a:ext cx="52071" cy="356871"/>
            </a:xfrm>
            <a:custGeom>
              <a:avLst/>
              <a:gdLst/>
              <a:ahLst/>
              <a:cxnLst/>
              <a:rect l="0" t="0" r="0" b="0"/>
              <a:pathLst>
                <a:path w="52071" h="356871">
                  <a:moveTo>
                    <a:pt x="52070" y="0"/>
                  </a:moveTo>
                  <a:lnTo>
                    <a:pt x="40640" y="10160"/>
                  </a:lnTo>
                  <a:lnTo>
                    <a:pt x="35560" y="20320"/>
                  </a:lnTo>
                  <a:lnTo>
                    <a:pt x="29210" y="34290"/>
                  </a:lnTo>
                  <a:lnTo>
                    <a:pt x="22860" y="50800"/>
                  </a:lnTo>
                  <a:lnTo>
                    <a:pt x="17780" y="67310"/>
                  </a:lnTo>
                  <a:lnTo>
                    <a:pt x="12700" y="85090"/>
                  </a:lnTo>
                  <a:lnTo>
                    <a:pt x="7620" y="101600"/>
                  </a:lnTo>
                  <a:lnTo>
                    <a:pt x="5080" y="119380"/>
                  </a:lnTo>
                  <a:lnTo>
                    <a:pt x="3810" y="137160"/>
                  </a:lnTo>
                  <a:lnTo>
                    <a:pt x="2540" y="153670"/>
                  </a:lnTo>
                  <a:lnTo>
                    <a:pt x="1270" y="170180"/>
                  </a:lnTo>
                  <a:lnTo>
                    <a:pt x="0" y="200660"/>
                  </a:lnTo>
                  <a:lnTo>
                    <a:pt x="0" y="273050"/>
                  </a:lnTo>
                  <a:lnTo>
                    <a:pt x="0" y="287020"/>
                  </a:lnTo>
                  <a:lnTo>
                    <a:pt x="1270" y="299720"/>
                  </a:lnTo>
                  <a:lnTo>
                    <a:pt x="10160" y="356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3980180" y="4907280"/>
              <a:ext cx="349251" cy="293371"/>
            </a:xfrm>
            <a:custGeom>
              <a:avLst/>
              <a:gdLst/>
              <a:ahLst/>
              <a:cxnLst/>
              <a:rect l="0" t="0" r="0" b="0"/>
              <a:pathLst>
                <a:path w="349251" h="293371">
                  <a:moveTo>
                    <a:pt x="0" y="52070"/>
                  </a:moveTo>
                  <a:lnTo>
                    <a:pt x="10160" y="40640"/>
                  </a:lnTo>
                  <a:lnTo>
                    <a:pt x="17780" y="35560"/>
                  </a:lnTo>
                  <a:lnTo>
                    <a:pt x="25400" y="31750"/>
                  </a:lnTo>
                  <a:lnTo>
                    <a:pt x="34290" y="27940"/>
                  </a:lnTo>
                  <a:lnTo>
                    <a:pt x="44450" y="24130"/>
                  </a:lnTo>
                  <a:lnTo>
                    <a:pt x="57150" y="20320"/>
                  </a:lnTo>
                  <a:lnTo>
                    <a:pt x="69850" y="16510"/>
                  </a:lnTo>
                  <a:lnTo>
                    <a:pt x="83820" y="12700"/>
                  </a:lnTo>
                  <a:lnTo>
                    <a:pt x="114300" y="6350"/>
                  </a:lnTo>
                  <a:lnTo>
                    <a:pt x="132080" y="3810"/>
                  </a:lnTo>
                  <a:lnTo>
                    <a:pt x="151130" y="2540"/>
                  </a:lnTo>
                  <a:lnTo>
                    <a:pt x="171450" y="1270"/>
                  </a:lnTo>
                  <a:lnTo>
                    <a:pt x="208280" y="0"/>
                  </a:lnTo>
                  <a:lnTo>
                    <a:pt x="226060" y="0"/>
                  </a:lnTo>
                  <a:lnTo>
                    <a:pt x="243840" y="1270"/>
                  </a:lnTo>
                  <a:lnTo>
                    <a:pt x="262890" y="5080"/>
                  </a:lnTo>
                  <a:lnTo>
                    <a:pt x="279400" y="10160"/>
                  </a:lnTo>
                  <a:lnTo>
                    <a:pt x="295910" y="16510"/>
                  </a:lnTo>
                  <a:lnTo>
                    <a:pt x="308610" y="25400"/>
                  </a:lnTo>
                  <a:lnTo>
                    <a:pt x="321310" y="34290"/>
                  </a:lnTo>
                  <a:lnTo>
                    <a:pt x="331470" y="43180"/>
                  </a:lnTo>
                  <a:lnTo>
                    <a:pt x="339090" y="53340"/>
                  </a:lnTo>
                  <a:lnTo>
                    <a:pt x="345440" y="63500"/>
                  </a:lnTo>
                  <a:lnTo>
                    <a:pt x="347980" y="76200"/>
                  </a:lnTo>
                  <a:lnTo>
                    <a:pt x="349250" y="90170"/>
                  </a:lnTo>
                  <a:lnTo>
                    <a:pt x="347980" y="105410"/>
                  </a:lnTo>
                  <a:lnTo>
                    <a:pt x="344170" y="120650"/>
                  </a:lnTo>
                  <a:lnTo>
                    <a:pt x="337820" y="134620"/>
                  </a:lnTo>
                  <a:lnTo>
                    <a:pt x="330200" y="148590"/>
                  </a:lnTo>
                  <a:lnTo>
                    <a:pt x="322580" y="163830"/>
                  </a:lnTo>
                  <a:lnTo>
                    <a:pt x="312420" y="177800"/>
                  </a:lnTo>
                  <a:lnTo>
                    <a:pt x="303530" y="191770"/>
                  </a:lnTo>
                  <a:lnTo>
                    <a:pt x="292100" y="205740"/>
                  </a:lnTo>
                  <a:lnTo>
                    <a:pt x="279400" y="219710"/>
                  </a:lnTo>
                  <a:lnTo>
                    <a:pt x="266700" y="233680"/>
                  </a:lnTo>
                  <a:lnTo>
                    <a:pt x="252730" y="246380"/>
                  </a:lnTo>
                  <a:lnTo>
                    <a:pt x="237490" y="256540"/>
                  </a:lnTo>
                  <a:lnTo>
                    <a:pt x="220980" y="265430"/>
                  </a:lnTo>
                  <a:lnTo>
                    <a:pt x="207010" y="271780"/>
                  </a:lnTo>
                  <a:lnTo>
                    <a:pt x="194310" y="278130"/>
                  </a:lnTo>
                  <a:lnTo>
                    <a:pt x="125730" y="293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4272280" y="5092700"/>
              <a:ext cx="275591" cy="224791"/>
            </a:xfrm>
            <a:custGeom>
              <a:avLst/>
              <a:gdLst/>
              <a:ahLst/>
              <a:cxnLst/>
              <a:rect l="0" t="0" r="0" b="0"/>
              <a:pathLst>
                <a:path w="275591" h="224791">
                  <a:moveTo>
                    <a:pt x="213360" y="34290"/>
                  </a:moveTo>
                  <a:lnTo>
                    <a:pt x="190500" y="24130"/>
                  </a:lnTo>
                  <a:lnTo>
                    <a:pt x="177800" y="19050"/>
                  </a:lnTo>
                  <a:lnTo>
                    <a:pt x="163830" y="15240"/>
                  </a:lnTo>
                  <a:lnTo>
                    <a:pt x="148590" y="11430"/>
                  </a:lnTo>
                  <a:lnTo>
                    <a:pt x="132080" y="8890"/>
                  </a:lnTo>
                  <a:lnTo>
                    <a:pt x="115570" y="10160"/>
                  </a:lnTo>
                  <a:lnTo>
                    <a:pt x="99060" y="11430"/>
                  </a:lnTo>
                  <a:lnTo>
                    <a:pt x="85090" y="13970"/>
                  </a:lnTo>
                  <a:lnTo>
                    <a:pt x="73660" y="19050"/>
                  </a:lnTo>
                  <a:lnTo>
                    <a:pt x="64770" y="24130"/>
                  </a:lnTo>
                  <a:lnTo>
                    <a:pt x="55880" y="30480"/>
                  </a:lnTo>
                  <a:lnTo>
                    <a:pt x="46990" y="39370"/>
                  </a:lnTo>
                  <a:lnTo>
                    <a:pt x="39370" y="48260"/>
                  </a:lnTo>
                  <a:lnTo>
                    <a:pt x="31750" y="58420"/>
                  </a:lnTo>
                  <a:lnTo>
                    <a:pt x="24130" y="71120"/>
                  </a:lnTo>
                  <a:lnTo>
                    <a:pt x="16510" y="83820"/>
                  </a:lnTo>
                  <a:lnTo>
                    <a:pt x="11430" y="96520"/>
                  </a:lnTo>
                  <a:lnTo>
                    <a:pt x="5080" y="109220"/>
                  </a:lnTo>
                  <a:lnTo>
                    <a:pt x="1270" y="123190"/>
                  </a:lnTo>
                  <a:lnTo>
                    <a:pt x="0" y="138430"/>
                  </a:lnTo>
                  <a:lnTo>
                    <a:pt x="2540" y="153670"/>
                  </a:lnTo>
                  <a:lnTo>
                    <a:pt x="5080" y="170180"/>
                  </a:lnTo>
                  <a:lnTo>
                    <a:pt x="12700" y="182880"/>
                  </a:lnTo>
                  <a:lnTo>
                    <a:pt x="21590" y="191770"/>
                  </a:lnTo>
                  <a:lnTo>
                    <a:pt x="33020" y="199390"/>
                  </a:lnTo>
                  <a:lnTo>
                    <a:pt x="44450" y="201930"/>
                  </a:lnTo>
                  <a:lnTo>
                    <a:pt x="54610" y="200660"/>
                  </a:lnTo>
                  <a:lnTo>
                    <a:pt x="64770" y="198120"/>
                  </a:lnTo>
                  <a:lnTo>
                    <a:pt x="76200" y="194310"/>
                  </a:lnTo>
                  <a:lnTo>
                    <a:pt x="86360" y="189230"/>
                  </a:lnTo>
                  <a:lnTo>
                    <a:pt x="96520" y="182880"/>
                  </a:lnTo>
                  <a:lnTo>
                    <a:pt x="107950" y="175260"/>
                  </a:lnTo>
                  <a:lnTo>
                    <a:pt x="118110" y="167640"/>
                  </a:lnTo>
                  <a:lnTo>
                    <a:pt x="128270" y="158750"/>
                  </a:lnTo>
                  <a:lnTo>
                    <a:pt x="138430" y="147320"/>
                  </a:lnTo>
                  <a:lnTo>
                    <a:pt x="146050" y="135890"/>
                  </a:lnTo>
                  <a:lnTo>
                    <a:pt x="154940" y="123190"/>
                  </a:lnTo>
                  <a:lnTo>
                    <a:pt x="161290" y="110490"/>
                  </a:lnTo>
                  <a:lnTo>
                    <a:pt x="166370" y="99060"/>
                  </a:lnTo>
                  <a:lnTo>
                    <a:pt x="171450" y="88900"/>
                  </a:lnTo>
                  <a:lnTo>
                    <a:pt x="175260" y="76200"/>
                  </a:lnTo>
                  <a:lnTo>
                    <a:pt x="176530" y="63500"/>
                  </a:lnTo>
                  <a:lnTo>
                    <a:pt x="177800" y="50800"/>
                  </a:lnTo>
                  <a:lnTo>
                    <a:pt x="179070" y="35560"/>
                  </a:lnTo>
                  <a:lnTo>
                    <a:pt x="180340" y="20320"/>
                  </a:lnTo>
                  <a:lnTo>
                    <a:pt x="180340" y="3810"/>
                  </a:lnTo>
                  <a:lnTo>
                    <a:pt x="180340" y="0"/>
                  </a:lnTo>
                  <a:lnTo>
                    <a:pt x="180340" y="5080"/>
                  </a:lnTo>
                  <a:lnTo>
                    <a:pt x="181610" y="15240"/>
                  </a:lnTo>
                  <a:lnTo>
                    <a:pt x="182880" y="25400"/>
                  </a:lnTo>
                  <a:lnTo>
                    <a:pt x="184150" y="38100"/>
                  </a:lnTo>
                  <a:lnTo>
                    <a:pt x="186690" y="50800"/>
                  </a:lnTo>
                  <a:lnTo>
                    <a:pt x="193040" y="77470"/>
                  </a:lnTo>
                  <a:lnTo>
                    <a:pt x="195580" y="91440"/>
                  </a:lnTo>
                  <a:lnTo>
                    <a:pt x="199390" y="104140"/>
                  </a:lnTo>
                  <a:lnTo>
                    <a:pt x="203200" y="115570"/>
                  </a:lnTo>
                  <a:lnTo>
                    <a:pt x="205740" y="127000"/>
                  </a:lnTo>
                  <a:lnTo>
                    <a:pt x="213360" y="152400"/>
                  </a:lnTo>
                  <a:lnTo>
                    <a:pt x="215900" y="166370"/>
                  </a:lnTo>
                  <a:lnTo>
                    <a:pt x="220980" y="177800"/>
                  </a:lnTo>
                  <a:lnTo>
                    <a:pt x="226060" y="186690"/>
                  </a:lnTo>
                  <a:lnTo>
                    <a:pt x="232410" y="195580"/>
                  </a:lnTo>
                  <a:lnTo>
                    <a:pt x="240030" y="203200"/>
                  </a:lnTo>
                  <a:lnTo>
                    <a:pt x="248920" y="208280"/>
                  </a:lnTo>
                  <a:lnTo>
                    <a:pt x="275590" y="2247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4579620" y="4959350"/>
              <a:ext cx="63501" cy="346711"/>
            </a:xfrm>
            <a:custGeom>
              <a:avLst/>
              <a:gdLst/>
              <a:ahLst/>
              <a:cxnLst/>
              <a:rect l="0" t="0" r="0" b="0"/>
              <a:pathLst>
                <a:path w="63501" h="346711">
                  <a:moveTo>
                    <a:pt x="63500" y="0"/>
                  </a:moveTo>
                  <a:lnTo>
                    <a:pt x="58420" y="16510"/>
                  </a:lnTo>
                  <a:lnTo>
                    <a:pt x="54610" y="25400"/>
                  </a:lnTo>
                  <a:lnTo>
                    <a:pt x="48260" y="49530"/>
                  </a:lnTo>
                  <a:lnTo>
                    <a:pt x="38100" y="88900"/>
                  </a:lnTo>
                  <a:lnTo>
                    <a:pt x="36830" y="102870"/>
                  </a:lnTo>
                  <a:lnTo>
                    <a:pt x="34290" y="119380"/>
                  </a:lnTo>
                  <a:lnTo>
                    <a:pt x="34290" y="135890"/>
                  </a:lnTo>
                  <a:lnTo>
                    <a:pt x="31750" y="151130"/>
                  </a:lnTo>
                  <a:lnTo>
                    <a:pt x="29210" y="166370"/>
                  </a:lnTo>
                  <a:lnTo>
                    <a:pt x="26670" y="180340"/>
                  </a:lnTo>
                  <a:lnTo>
                    <a:pt x="20320" y="209550"/>
                  </a:lnTo>
                  <a:lnTo>
                    <a:pt x="17780" y="223520"/>
                  </a:lnTo>
                  <a:lnTo>
                    <a:pt x="15240" y="240030"/>
                  </a:lnTo>
                  <a:lnTo>
                    <a:pt x="13970" y="257810"/>
                  </a:lnTo>
                  <a:lnTo>
                    <a:pt x="12700" y="276860"/>
                  </a:lnTo>
                  <a:lnTo>
                    <a:pt x="11430" y="293370"/>
                  </a:lnTo>
                  <a:lnTo>
                    <a:pt x="8890" y="307340"/>
                  </a:lnTo>
                  <a:lnTo>
                    <a:pt x="0" y="346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4485640" y="5085080"/>
              <a:ext cx="505461" cy="223521"/>
            </a:xfrm>
            <a:custGeom>
              <a:avLst/>
              <a:gdLst/>
              <a:ahLst/>
              <a:cxnLst/>
              <a:rect l="0" t="0" r="0" b="0"/>
              <a:pathLst>
                <a:path w="505461" h="223521">
                  <a:moveTo>
                    <a:pt x="0" y="21590"/>
                  </a:moveTo>
                  <a:lnTo>
                    <a:pt x="33020" y="15240"/>
                  </a:lnTo>
                  <a:lnTo>
                    <a:pt x="50800" y="13970"/>
                  </a:lnTo>
                  <a:lnTo>
                    <a:pt x="71120" y="12700"/>
                  </a:lnTo>
                  <a:lnTo>
                    <a:pt x="113030" y="11430"/>
                  </a:lnTo>
                  <a:lnTo>
                    <a:pt x="200660" y="11430"/>
                  </a:lnTo>
                  <a:lnTo>
                    <a:pt x="214630" y="11430"/>
                  </a:lnTo>
                  <a:lnTo>
                    <a:pt x="229870" y="13970"/>
                  </a:lnTo>
                  <a:lnTo>
                    <a:pt x="243840" y="16510"/>
                  </a:lnTo>
                  <a:lnTo>
                    <a:pt x="257810" y="20320"/>
                  </a:lnTo>
                  <a:lnTo>
                    <a:pt x="269240" y="25400"/>
                  </a:lnTo>
                  <a:lnTo>
                    <a:pt x="281940" y="30480"/>
                  </a:lnTo>
                  <a:lnTo>
                    <a:pt x="290830" y="38100"/>
                  </a:lnTo>
                  <a:lnTo>
                    <a:pt x="297180" y="46990"/>
                  </a:lnTo>
                  <a:lnTo>
                    <a:pt x="303530" y="55880"/>
                  </a:lnTo>
                  <a:lnTo>
                    <a:pt x="308610" y="66040"/>
                  </a:lnTo>
                  <a:lnTo>
                    <a:pt x="313690" y="78740"/>
                  </a:lnTo>
                  <a:lnTo>
                    <a:pt x="317500" y="91440"/>
                  </a:lnTo>
                  <a:lnTo>
                    <a:pt x="320040" y="104140"/>
                  </a:lnTo>
                  <a:lnTo>
                    <a:pt x="322580" y="116840"/>
                  </a:lnTo>
                  <a:lnTo>
                    <a:pt x="323850" y="130810"/>
                  </a:lnTo>
                  <a:lnTo>
                    <a:pt x="323850" y="144780"/>
                  </a:lnTo>
                  <a:lnTo>
                    <a:pt x="325120" y="172720"/>
                  </a:lnTo>
                  <a:lnTo>
                    <a:pt x="323850" y="186690"/>
                  </a:lnTo>
                  <a:lnTo>
                    <a:pt x="322580" y="200660"/>
                  </a:lnTo>
                  <a:lnTo>
                    <a:pt x="320040" y="214630"/>
                  </a:lnTo>
                  <a:lnTo>
                    <a:pt x="316230" y="220980"/>
                  </a:lnTo>
                  <a:lnTo>
                    <a:pt x="311150" y="223520"/>
                  </a:lnTo>
                  <a:lnTo>
                    <a:pt x="306070" y="222250"/>
                  </a:lnTo>
                  <a:lnTo>
                    <a:pt x="302260" y="214630"/>
                  </a:lnTo>
                  <a:lnTo>
                    <a:pt x="299720" y="200660"/>
                  </a:lnTo>
                  <a:lnTo>
                    <a:pt x="297180" y="182880"/>
                  </a:lnTo>
                  <a:lnTo>
                    <a:pt x="297180" y="166370"/>
                  </a:lnTo>
                  <a:lnTo>
                    <a:pt x="298450" y="151130"/>
                  </a:lnTo>
                  <a:lnTo>
                    <a:pt x="300990" y="135890"/>
                  </a:lnTo>
                  <a:lnTo>
                    <a:pt x="304800" y="121920"/>
                  </a:lnTo>
                  <a:lnTo>
                    <a:pt x="309880" y="109220"/>
                  </a:lnTo>
                  <a:lnTo>
                    <a:pt x="314960" y="97790"/>
                  </a:lnTo>
                  <a:lnTo>
                    <a:pt x="321310" y="86360"/>
                  </a:lnTo>
                  <a:lnTo>
                    <a:pt x="327660" y="74930"/>
                  </a:lnTo>
                  <a:lnTo>
                    <a:pt x="334010" y="64770"/>
                  </a:lnTo>
                  <a:lnTo>
                    <a:pt x="341630" y="54610"/>
                  </a:lnTo>
                  <a:lnTo>
                    <a:pt x="350520" y="45720"/>
                  </a:lnTo>
                  <a:lnTo>
                    <a:pt x="359410" y="38100"/>
                  </a:lnTo>
                  <a:lnTo>
                    <a:pt x="369570" y="30480"/>
                  </a:lnTo>
                  <a:lnTo>
                    <a:pt x="379730" y="25400"/>
                  </a:lnTo>
                  <a:lnTo>
                    <a:pt x="389890" y="20320"/>
                  </a:lnTo>
                  <a:lnTo>
                    <a:pt x="403860" y="16510"/>
                  </a:lnTo>
                  <a:lnTo>
                    <a:pt x="420370" y="11430"/>
                  </a:lnTo>
                  <a:lnTo>
                    <a:pt x="5054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5033010" y="5138420"/>
              <a:ext cx="41911" cy="135891"/>
            </a:xfrm>
            <a:custGeom>
              <a:avLst/>
              <a:gdLst/>
              <a:ahLst/>
              <a:cxnLst/>
              <a:rect l="0" t="0" r="0" b="0"/>
              <a:pathLst>
                <a:path w="41911" h="135891">
                  <a:moveTo>
                    <a:pt x="41910" y="0"/>
                  </a:moveTo>
                  <a:lnTo>
                    <a:pt x="35560" y="16510"/>
                  </a:lnTo>
                  <a:lnTo>
                    <a:pt x="31750" y="25400"/>
                  </a:lnTo>
                  <a:lnTo>
                    <a:pt x="26670" y="36830"/>
                  </a:lnTo>
                  <a:lnTo>
                    <a:pt x="21590" y="49530"/>
                  </a:lnTo>
                  <a:lnTo>
                    <a:pt x="16510" y="62230"/>
                  </a:lnTo>
                  <a:lnTo>
                    <a:pt x="11430" y="74930"/>
                  </a:lnTo>
                  <a:lnTo>
                    <a:pt x="0" y="135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5106670" y="5033010"/>
              <a:ext cx="20321" cy="1"/>
            </a:xfrm>
            <a:custGeom>
              <a:avLst/>
              <a:gdLst/>
              <a:ahLst/>
              <a:cxnLst/>
              <a:rect l="0" t="0" r="0" b="0"/>
              <a:pathLst>
                <a:path w="20321" h="1">
                  <a:moveTo>
                    <a:pt x="2032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5158740" y="5128260"/>
              <a:ext cx="226061" cy="190501"/>
            </a:xfrm>
            <a:custGeom>
              <a:avLst/>
              <a:gdLst/>
              <a:ahLst/>
              <a:cxnLst/>
              <a:rect l="0" t="0" r="0" b="0"/>
              <a:pathLst>
                <a:path w="226061" h="190501">
                  <a:moveTo>
                    <a:pt x="63500" y="72390"/>
                  </a:moveTo>
                  <a:lnTo>
                    <a:pt x="46990" y="83820"/>
                  </a:lnTo>
                  <a:lnTo>
                    <a:pt x="38100" y="90170"/>
                  </a:lnTo>
                  <a:lnTo>
                    <a:pt x="29210" y="99060"/>
                  </a:lnTo>
                  <a:lnTo>
                    <a:pt x="19050" y="107950"/>
                  </a:lnTo>
                  <a:lnTo>
                    <a:pt x="11430" y="116840"/>
                  </a:lnTo>
                  <a:lnTo>
                    <a:pt x="5080" y="127000"/>
                  </a:lnTo>
                  <a:lnTo>
                    <a:pt x="0" y="137160"/>
                  </a:lnTo>
                  <a:lnTo>
                    <a:pt x="0" y="147320"/>
                  </a:lnTo>
                  <a:lnTo>
                    <a:pt x="3810" y="157480"/>
                  </a:lnTo>
                  <a:lnTo>
                    <a:pt x="10160" y="167640"/>
                  </a:lnTo>
                  <a:lnTo>
                    <a:pt x="20320" y="176530"/>
                  </a:lnTo>
                  <a:lnTo>
                    <a:pt x="34290" y="182880"/>
                  </a:lnTo>
                  <a:lnTo>
                    <a:pt x="50800" y="187960"/>
                  </a:lnTo>
                  <a:lnTo>
                    <a:pt x="67310" y="190500"/>
                  </a:lnTo>
                  <a:lnTo>
                    <a:pt x="82550" y="190500"/>
                  </a:lnTo>
                  <a:lnTo>
                    <a:pt x="96520" y="190500"/>
                  </a:lnTo>
                  <a:lnTo>
                    <a:pt x="111760" y="187960"/>
                  </a:lnTo>
                  <a:lnTo>
                    <a:pt x="125730" y="182880"/>
                  </a:lnTo>
                  <a:lnTo>
                    <a:pt x="139700" y="177800"/>
                  </a:lnTo>
                  <a:lnTo>
                    <a:pt x="154940" y="171450"/>
                  </a:lnTo>
                  <a:lnTo>
                    <a:pt x="168910" y="162560"/>
                  </a:lnTo>
                  <a:lnTo>
                    <a:pt x="182880" y="153670"/>
                  </a:lnTo>
                  <a:lnTo>
                    <a:pt x="194310" y="144780"/>
                  </a:lnTo>
                  <a:lnTo>
                    <a:pt x="204470" y="134620"/>
                  </a:lnTo>
                  <a:lnTo>
                    <a:pt x="213360" y="124460"/>
                  </a:lnTo>
                  <a:lnTo>
                    <a:pt x="219710" y="110490"/>
                  </a:lnTo>
                  <a:lnTo>
                    <a:pt x="223520" y="95250"/>
                  </a:lnTo>
                  <a:lnTo>
                    <a:pt x="226060" y="76200"/>
                  </a:lnTo>
                  <a:lnTo>
                    <a:pt x="224790" y="62230"/>
                  </a:lnTo>
                  <a:lnTo>
                    <a:pt x="219710" y="50800"/>
                  </a:lnTo>
                  <a:lnTo>
                    <a:pt x="213360" y="40640"/>
                  </a:lnTo>
                  <a:lnTo>
                    <a:pt x="205740" y="31750"/>
                  </a:lnTo>
                  <a:lnTo>
                    <a:pt x="196850" y="22860"/>
                  </a:lnTo>
                  <a:lnTo>
                    <a:pt x="187960" y="15240"/>
                  </a:lnTo>
                  <a:lnTo>
                    <a:pt x="176530" y="10160"/>
                  </a:lnTo>
                  <a:lnTo>
                    <a:pt x="165100" y="6350"/>
                  </a:lnTo>
                  <a:lnTo>
                    <a:pt x="152400" y="3810"/>
                  </a:lnTo>
                  <a:lnTo>
                    <a:pt x="135890" y="2540"/>
                  </a:lnTo>
                  <a:lnTo>
                    <a:pt x="119380" y="1270"/>
                  </a:lnTo>
                  <a:lnTo>
                    <a:pt x="100330" y="0"/>
                  </a:lnTo>
                  <a:lnTo>
                    <a:pt x="86360" y="2540"/>
                  </a:lnTo>
                  <a:lnTo>
                    <a:pt x="73660" y="6350"/>
                  </a:lnTo>
                  <a:lnTo>
                    <a:pt x="41910" y="20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5474970" y="4959350"/>
              <a:ext cx="52071" cy="346711"/>
            </a:xfrm>
            <a:custGeom>
              <a:avLst/>
              <a:gdLst/>
              <a:ahLst/>
              <a:cxnLst/>
              <a:rect l="0" t="0" r="0" b="0"/>
              <a:pathLst>
                <a:path w="52071" h="346711">
                  <a:moveTo>
                    <a:pt x="52070" y="0"/>
                  </a:moveTo>
                  <a:lnTo>
                    <a:pt x="41910" y="27940"/>
                  </a:lnTo>
                  <a:lnTo>
                    <a:pt x="36830" y="40640"/>
                  </a:lnTo>
                  <a:lnTo>
                    <a:pt x="33020" y="53340"/>
                  </a:lnTo>
                  <a:lnTo>
                    <a:pt x="29210" y="67310"/>
                  </a:lnTo>
                  <a:lnTo>
                    <a:pt x="25400" y="82550"/>
                  </a:lnTo>
                  <a:lnTo>
                    <a:pt x="17780" y="114300"/>
                  </a:lnTo>
                  <a:lnTo>
                    <a:pt x="6350" y="165100"/>
                  </a:lnTo>
                  <a:lnTo>
                    <a:pt x="5080" y="182880"/>
                  </a:lnTo>
                  <a:lnTo>
                    <a:pt x="2540" y="199390"/>
                  </a:lnTo>
                  <a:lnTo>
                    <a:pt x="2540" y="217170"/>
                  </a:lnTo>
                  <a:lnTo>
                    <a:pt x="1270" y="248920"/>
                  </a:lnTo>
                  <a:lnTo>
                    <a:pt x="0" y="264160"/>
                  </a:lnTo>
                  <a:lnTo>
                    <a:pt x="1270" y="279400"/>
                  </a:lnTo>
                  <a:lnTo>
                    <a:pt x="10160" y="346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5369560" y="5085080"/>
              <a:ext cx="252731" cy="30481"/>
            </a:xfrm>
            <a:custGeom>
              <a:avLst/>
              <a:gdLst/>
              <a:ahLst/>
              <a:cxnLst/>
              <a:rect l="0" t="0" r="0" b="0"/>
              <a:pathLst>
                <a:path w="252731" h="30481">
                  <a:moveTo>
                    <a:pt x="0" y="21590"/>
                  </a:moveTo>
                  <a:lnTo>
                    <a:pt x="16510" y="26670"/>
                  </a:lnTo>
                  <a:lnTo>
                    <a:pt x="27940" y="27940"/>
                  </a:lnTo>
                  <a:lnTo>
                    <a:pt x="40640" y="29210"/>
                  </a:lnTo>
                  <a:lnTo>
                    <a:pt x="54610" y="30480"/>
                  </a:lnTo>
                  <a:lnTo>
                    <a:pt x="72390" y="29210"/>
                  </a:lnTo>
                  <a:lnTo>
                    <a:pt x="92710" y="27940"/>
                  </a:lnTo>
                  <a:lnTo>
                    <a:pt x="114300" y="25400"/>
                  </a:lnTo>
                  <a:lnTo>
                    <a:pt x="132080" y="22860"/>
                  </a:lnTo>
                  <a:lnTo>
                    <a:pt x="148590" y="20320"/>
                  </a:lnTo>
                  <a:lnTo>
                    <a:pt x="161290" y="16510"/>
                  </a:lnTo>
                  <a:lnTo>
                    <a:pt x="195580" y="10160"/>
                  </a:lnTo>
                  <a:lnTo>
                    <a:pt x="2527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5864860" y="5067300"/>
              <a:ext cx="336551" cy="267971"/>
            </a:xfrm>
            <a:custGeom>
              <a:avLst/>
              <a:gdLst/>
              <a:ahLst/>
              <a:cxnLst/>
              <a:rect l="0" t="0" r="0" b="0"/>
              <a:pathLst>
                <a:path w="336551" h="267971">
                  <a:moveTo>
                    <a:pt x="0" y="17780"/>
                  </a:moveTo>
                  <a:lnTo>
                    <a:pt x="10160" y="40640"/>
                  </a:lnTo>
                  <a:lnTo>
                    <a:pt x="15240" y="52070"/>
                  </a:lnTo>
                  <a:lnTo>
                    <a:pt x="19050" y="63500"/>
                  </a:lnTo>
                  <a:lnTo>
                    <a:pt x="22860" y="76200"/>
                  </a:lnTo>
                  <a:lnTo>
                    <a:pt x="27940" y="91440"/>
                  </a:lnTo>
                  <a:lnTo>
                    <a:pt x="39370" y="121920"/>
                  </a:lnTo>
                  <a:lnTo>
                    <a:pt x="45720" y="139700"/>
                  </a:lnTo>
                  <a:lnTo>
                    <a:pt x="49530" y="156210"/>
                  </a:lnTo>
                  <a:lnTo>
                    <a:pt x="54610" y="172720"/>
                  </a:lnTo>
                  <a:lnTo>
                    <a:pt x="58420" y="187960"/>
                  </a:lnTo>
                  <a:lnTo>
                    <a:pt x="66040" y="214630"/>
                  </a:lnTo>
                  <a:lnTo>
                    <a:pt x="69850" y="228600"/>
                  </a:lnTo>
                  <a:lnTo>
                    <a:pt x="76200" y="259080"/>
                  </a:lnTo>
                  <a:lnTo>
                    <a:pt x="81280" y="266700"/>
                  </a:lnTo>
                  <a:lnTo>
                    <a:pt x="86360" y="267970"/>
                  </a:lnTo>
                  <a:lnTo>
                    <a:pt x="92710" y="265430"/>
                  </a:lnTo>
                  <a:lnTo>
                    <a:pt x="97790" y="259080"/>
                  </a:lnTo>
                  <a:lnTo>
                    <a:pt x="102870" y="250190"/>
                  </a:lnTo>
                  <a:lnTo>
                    <a:pt x="106680" y="238760"/>
                  </a:lnTo>
                  <a:lnTo>
                    <a:pt x="110490" y="226060"/>
                  </a:lnTo>
                  <a:lnTo>
                    <a:pt x="114300" y="212090"/>
                  </a:lnTo>
                  <a:lnTo>
                    <a:pt x="121920" y="180340"/>
                  </a:lnTo>
                  <a:lnTo>
                    <a:pt x="129540" y="146050"/>
                  </a:lnTo>
                  <a:lnTo>
                    <a:pt x="132080" y="130810"/>
                  </a:lnTo>
                  <a:lnTo>
                    <a:pt x="133350" y="115570"/>
                  </a:lnTo>
                  <a:lnTo>
                    <a:pt x="134620" y="100330"/>
                  </a:lnTo>
                  <a:lnTo>
                    <a:pt x="135890" y="86360"/>
                  </a:lnTo>
                  <a:lnTo>
                    <a:pt x="138430" y="74930"/>
                  </a:lnTo>
                  <a:lnTo>
                    <a:pt x="140970" y="62230"/>
                  </a:lnTo>
                  <a:lnTo>
                    <a:pt x="146050" y="59690"/>
                  </a:lnTo>
                  <a:lnTo>
                    <a:pt x="151130" y="62230"/>
                  </a:lnTo>
                  <a:lnTo>
                    <a:pt x="156210" y="68580"/>
                  </a:lnTo>
                  <a:lnTo>
                    <a:pt x="162560" y="76200"/>
                  </a:lnTo>
                  <a:lnTo>
                    <a:pt x="168910" y="85090"/>
                  </a:lnTo>
                  <a:lnTo>
                    <a:pt x="175260" y="93980"/>
                  </a:lnTo>
                  <a:lnTo>
                    <a:pt x="181610" y="105410"/>
                  </a:lnTo>
                  <a:lnTo>
                    <a:pt x="186690" y="116840"/>
                  </a:lnTo>
                  <a:lnTo>
                    <a:pt x="190500" y="129540"/>
                  </a:lnTo>
                  <a:lnTo>
                    <a:pt x="194310" y="142240"/>
                  </a:lnTo>
                  <a:lnTo>
                    <a:pt x="201930" y="170180"/>
                  </a:lnTo>
                  <a:lnTo>
                    <a:pt x="207010" y="182880"/>
                  </a:lnTo>
                  <a:lnTo>
                    <a:pt x="213360" y="196850"/>
                  </a:lnTo>
                  <a:lnTo>
                    <a:pt x="218440" y="210820"/>
                  </a:lnTo>
                  <a:lnTo>
                    <a:pt x="227330" y="217170"/>
                  </a:lnTo>
                  <a:lnTo>
                    <a:pt x="238760" y="217170"/>
                  </a:lnTo>
                  <a:lnTo>
                    <a:pt x="250190" y="214630"/>
                  </a:lnTo>
                  <a:lnTo>
                    <a:pt x="260350" y="207010"/>
                  </a:lnTo>
                  <a:lnTo>
                    <a:pt x="269240" y="198120"/>
                  </a:lnTo>
                  <a:lnTo>
                    <a:pt x="278130" y="186690"/>
                  </a:lnTo>
                  <a:lnTo>
                    <a:pt x="284480" y="173990"/>
                  </a:lnTo>
                  <a:lnTo>
                    <a:pt x="289560" y="160020"/>
                  </a:lnTo>
                  <a:lnTo>
                    <a:pt x="294640" y="143510"/>
                  </a:lnTo>
                  <a:lnTo>
                    <a:pt x="298450" y="127000"/>
                  </a:lnTo>
                  <a:lnTo>
                    <a:pt x="300990" y="110490"/>
                  </a:lnTo>
                  <a:lnTo>
                    <a:pt x="302260" y="93980"/>
                  </a:lnTo>
                  <a:lnTo>
                    <a:pt x="303530" y="78740"/>
                  </a:lnTo>
                  <a:lnTo>
                    <a:pt x="306070" y="66040"/>
                  </a:lnTo>
                  <a:lnTo>
                    <a:pt x="312420" y="39370"/>
                  </a:lnTo>
                  <a:lnTo>
                    <a:pt x="318770" y="7620"/>
                  </a:lnTo>
                  <a:lnTo>
                    <a:pt x="322580" y="1270"/>
                  </a:lnTo>
                  <a:lnTo>
                    <a:pt x="326390" y="0"/>
                  </a:lnTo>
                  <a:lnTo>
                    <a:pt x="336550" y="76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6289040" y="5116830"/>
              <a:ext cx="27941" cy="168911"/>
            </a:xfrm>
            <a:custGeom>
              <a:avLst/>
              <a:gdLst/>
              <a:ahLst/>
              <a:cxnLst/>
              <a:rect l="0" t="0" r="0" b="0"/>
              <a:pathLst>
                <a:path w="27941" h="168911">
                  <a:moveTo>
                    <a:pt x="27940" y="0"/>
                  </a:moveTo>
                  <a:lnTo>
                    <a:pt x="16510" y="22860"/>
                  </a:lnTo>
                  <a:lnTo>
                    <a:pt x="12700" y="36830"/>
                  </a:lnTo>
                  <a:lnTo>
                    <a:pt x="8890" y="54610"/>
                  </a:lnTo>
                  <a:lnTo>
                    <a:pt x="3810" y="74930"/>
                  </a:lnTo>
                  <a:lnTo>
                    <a:pt x="1270" y="95250"/>
                  </a:lnTo>
                  <a:lnTo>
                    <a:pt x="0" y="113030"/>
                  </a:lnTo>
                  <a:lnTo>
                    <a:pt x="7620" y="168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6338570" y="4991100"/>
              <a:ext cx="1" cy="20321"/>
            </a:xfrm>
            <a:custGeom>
              <a:avLst/>
              <a:gdLst/>
              <a:ahLst/>
              <a:cxnLst/>
              <a:rect l="0" t="0" r="0" b="0"/>
              <a:pathLst>
                <a:path w="1" h="20321">
                  <a:moveTo>
                    <a:pt x="0" y="0"/>
                  </a:moveTo>
                  <a:lnTo>
                    <a:pt x="0" y="20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6383020" y="5097780"/>
              <a:ext cx="228601" cy="240031"/>
            </a:xfrm>
            <a:custGeom>
              <a:avLst/>
              <a:gdLst/>
              <a:ahLst/>
              <a:cxnLst/>
              <a:rect l="0" t="0" r="0" b="0"/>
              <a:pathLst>
                <a:path w="228601" h="240031">
                  <a:moveTo>
                    <a:pt x="29210" y="124460"/>
                  </a:moveTo>
                  <a:lnTo>
                    <a:pt x="17780" y="140970"/>
                  </a:lnTo>
                  <a:lnTo>
                    <a:pt x="12700" y="151130"/>
                  </a:lnTo>
                  <a:lnTo>
                    <a:pt x="8890" y="161290"/>
                  </a:lnTo>
                  <a:lnTo>
                    <a:pt x="5080" y="173990"/>
                  </a:lnTo>
                  <a:lnTo>
                    <a:pt x="2540" y="176530"/>
                  </a:lnTo>
                  <a:lnTo>
                    <a:pt x="1270" y="171450"/>
                  </a:lnTo>
                  <a:lnTo>
                    <a:pt x="0" y="162560"/>
                  </a:lnTo>
                  <a:lnTo>
                    <a:pt x="0" y="152400"/>
                  </a:lnTo>
                  <a:lnTo>
                    <a:pt x="1270" y="140970"/>
                  </a:lnTo>
                  <a:lnTo>
                    <a:pt x="3810" y="128270"/>
                  </a:lnTo>
                  <a:lnTo>
                    <a:pt x="7620" y="114300"/>
                  </a:lnTo>
                  <a:lnTo>
                    <a:pt x="12700" y="99060"/>
                  </a:lnTo>
                  <a:lnTo>
                    <a:pt x="17780" y="82550"/>
                  </a:lnTo>
                  <a:lnTo>
                    <a:pt x="24130" y="68580"/>
                  </a:lnTo>
                  <a:lnTo>
                    <a:pt x="30480" y="55880"/>
                  </a:lnTo>
                  <a:lnTo>
                    <a:pt x="36830" y="43180"/>
                  </a:lnTo>
                  <a:lnTo>
                    <a:pt x="44450" y="31750"/>
                  </a:lnTo>
                  <a:lnTo>
                    <a:pt x="53340" y="20320"/>
                  </a:lnTo>
                  <a:lnTo>
                    <a:pt x="62230" y="8890"/>
                  </a:lnTo>
                  <a:lnTo>
                    <a:pt x="76200" y="3810"/>
                  </a:lnTo>
                  <a:lnTo>
                    <a:pt x="91440" y="0"/>
                  </a:lnTo>
                  <a:lnTo>
                    <a:pt x="109220" y="0"/>
                  </a:lnTo>
                  <a:lnTo>
                    <a:pt x="123190" y="1270"/>
                  </a:lnTo>
                  <a:lnTo>
                    <a:pt x="134620" y="5080"/>
                  </a:lnTo>
                  <a:lnTo>
                    <a:pt x="144780" y="10160"/>
                  </a:lnTo>
                  <a:lnTo>
                    <a:pt x="156210" y="17780"/>
                  </a:lnTo>
                  <a:lnTo>
                    <a:pt x="166370" y="27940"/>
                  </a:lnTo>
                  <a:lnTo>
                    <a:pt x="176530" y="38100"/>
                  </a:lnTo>
                  <a:lnTo>
                    <a:pt x="184150" y="50800"/>
                  </a:lnTo>
                  <a:lnTo>
                    <a:pt x="191770" y="63500"/>
                  </a:lnTo>
                  <a:lnTo>
                    <a:pt x="196850" y="77470"/>
                  </a:lnTo>
                  <a:lnTo>
                    <a:pt x="201930" y="90170"/>
                  </a:lnTo>
                  <a:lnTo>
                    <a:pt x="205740" y="104140"/>
                  </a:lnTo>
                  <a:lnTo>
                    <a:pt x="209550" y="118110"/>
                  </a:lnTo>
                  <a:lnTo>
                    <a:pt x="213360" y="132080"/>
                  </a:lnTo>
                  <a:lnTo>
                    <a:pt x="214630" y="146050"/>
                  </a:lnTo>
                  <a:lnTo>
                    <a:pt x="215900" y="160020"/>
                  </a:lnTo>
                  <a:lnTo>
                    <a:pt x="217170" y="175260"/>
                  </a:lnTo>
                  <a:lnTo>
                    <a:pt x="217170" y="190500"/>
                  </a:lnTo>
                  <a:lnTo>
                    <a:pt x="228600" y="2400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6866890" y="5029200"/>
              <a:ext cx="248921" cy="441961"/>
            </a:xfrm>
            <a:custGeom>
              <a:avLst/>
              <a:gdLst/>
              <a:ahLst/>
              <a:cxnLst/>
              <a:rect l="0" t="0" r="0" b="0"/>
              <a:pathLst>
                <a:path w="248921" h="441961">
                  <a:moveTo>
                    <a:pt x="71120" y="66040"/>
                  </a:moveTo>
                  <a:lnTo>
                    <a:pt x="59690" y="88900"/>
                  </a:lnTo>
                  <a:lnTo>
                    <a:pt x="57150" y="101600"/>
                  </a:lnTo>
                  <a:lnTo>
                    <a:pt x="54610" y="115570"/>
                  </a:lnTo>
                  <a:lnTo>
                    <a:pt x="53340" y="130810"/>
                  </a:lnTo>
                  <a:lnTo>
                    <a:pt x="50800" y="146050"/>
                  </a:lnTo>
                  <a:lnTo>
                    <a:pt x="48260" y="160020"/>
                  </a:lnTo>
                  <a:lnTo>
                    <a:pt x="41910" y="191770"/>
                  </a:lnTo>
                  <a:lnTo>
                    <a:pt x="11430" y="360680"/>
                  </a:lnTo>
                  <a:lnTo>
                    <a:pt x="5080" y="392430"/>
                  </a:lnTo>
                  <a:lnTo>
                    <a:pt x="2540" y="407670"/>
                  </a:lnTo>
                  <a:lnTo>
                    <a:pt x="1270" y="422910"/>
                  </a:lnTo>
                  <a:lnTo>
                    <a:pt x="0" y="438150"/>
                  </a:lnTo>
                  <a:lnTo>
                    <a:pt x="0" y="441960"/>
                  </a:lnTo>
                  <a:lnTo>
                    <a:pt x="1270" y="438150"/>
                  </a:lnTo>
                  <a:lnTo>
                    <a:pt x="3810" y="430530"/>
                  </a:lnTo>
                  <a:lnTo>
                    <a:pt x="5080" y="420370"/>
                  </a:lnTo>
                  <a:lnTo>
                    <a:pt x="6350" y="408940"/>
                  </a:lnTo>
                  <a:lnTo>
                    <a:pt x="6350" y="396240"/>
                  </a:lnTo>
                  <a:lnTo>
                    <a:pt x="6350" y="381000"/>
                  </a:lnTo>
                  <a:lnTo>
                    <a:pt x="5080" y="364490"/>
                  </a:lnTo>
                  <a:lnTo>
                    <a:pt x="2540" y="345440"/>
                  </a:lnTo>
                  <a:lnTo>
                    <a:pt x="1270" y="326390"/>
                  </a:lnTo>
                  <a:lnTo>
                    <a:pt x="2540" y="306070"/>
                  </a:lnTo>
                  <a:lnTo>
                    <a:pt x="5080" y="285750"/>
                  </a:lnTo>
                  <a:lnTo>
                    <a:pt x="6350" y="264160"/>
                  </a:lnTo>
                  <a:lnTo>
                    <a:pt x="7620" y="218440"/>
                  </a:lnTo>
                  <a:lnTo>
                    <a:pt x="8890" y="195580"/>
                  </a:lnTo>
                  <a:lnTo>
                    <a:pt x="11430" y="173990"/>
                  </a:lnTo>
                  <a:lnTo>
                    <a:pt x="13970" y="152400"/>
                  </a:lnTo>
                  <a:lnTo>
                    <a:pt x="17780" y="132080"/>
                  </a:lnTo>
                  <a:lnTo>
                    <a:pt x="22860" y="113030"/>
                  </a:lnTo>
                  <a:lnTo>
                    <a:pt x="27940" y="93980"/>
                  </a:lnTo>
                  <a:lnTo>
                    <a:pt x="34290" y="77470"/>
                  </a:lnTo>
                  <a:lnTo>
                    <a:pt x="40640" y="63500"/>
                  </a:lnTo>
                  <a:lnTo>
                    <a:pt x="46990" y="50800"/>
                  </a:lnTo>
                  <a:lnTo>
                    <a:pt x="55880" y="39370"/>
                  </a:lnTo>
                  <a:lnTo>
                    <a:pt x="64770" y="29210"/>
                  </a:lnTo>
                  <a:lnTo>
                    <a:pt x="73660" y="21590"/>
                  </a:lnTo>
                  <a:lnTo>
                    <a:pt x="86360" y="13970"/>
                  </a:lnTo>
                  <a:lnTo>
                    <a:pt x="100330" y="7620"/>
                  </a:lnTo>
                  <a:lnTo>
                    <a:pt x="114300" y="2540"/>
                  </a:lnTo>
                  <a:lnTo>
                    <a:pt x="128270" y="1270"/>
                  </a:lnTo>
                  <a:lnTo>
                    <a:pt x="140970" y="0"/>
                  </a:lnTo>
                  <a:lnTo>
                    <a:pt x="152400" y="1270"/>
                  </a:lnTo>
                  <a:lnTo>
                    <a:pt x="163830" y="5080"/>
                  </a:lnTo>
                  <a:lnTo>
                    <a:pt x="175260" y="8890"/>
                  </a:lnTo>
                  <a:lnTo>
                    <a:pt x="186690" y="13970"/>
                  </a:lnTo>
                  <a:lnTo>
                    <a:pt x="195580" y="21590"/>
                  </a:lnTo>
                  <a:lnTo>
                    <a:pt x="204470" y="31750"/>
                  </a:lnTo>
                  <a:lnTo>
                    <a:pt x="213360" y="43180"/>
                  </a:lnTo>
                  <a:lnTo>
                    <a:pt x="220980" y="57150"/>
                  </a:lnTo>
                  <a:lnTo>
                    <a:pt x="228600" y="72390"/>
                  </a:lnTo>
                  <a:lnTo>
                    <a:pt x="236220" y="87630"/>
                  </a:lnTo>
                  <a:lnTo>
                    <a:pt x="240030" y="102870"/>
                  </a:lnTo>
                  <a:lnTo>
                    <a:pt x="243840" y="118110"/>
                  </a:lnTo>
                  <a:lnTo>
                    <a:pt x="246380" y="132080"/>
                  </a:lnTo>
                  <a:lnTo>
                    <a:pt x="247650" y="146050"/>
                  </a:lnTo>
                  <a:lnTo>
                    <a:pt x="248920" y="161290"/>
                  </a:lnTo>
                  <a:lnTo>
                    <a:pt x="248920" y="175260"/>
                  </a:lnTo>
                  <a:lnTo>
                    <a:pt x="247650" y="187960"/>
                  </a:lnTo>
                  <a:lnTo>
                    <a:pt x="243840" y="200660"/>
                  </a:lnTo>
                  <a:lnTo>
                    <a:pt x="238760" y="212090"/>
                  </a:lnTo>
                  <a:lnTo>
                    <a:pt x="233680" y="222250"/>
                  </a:lnTo>
                  <a:lnTo>
                    <a:pt x="227330" y="231140"/>
                  </a:lnTo>
                  <a:lnTo>
                    <a:pt x="220980" y="238760"/>
                  </a:lnTo>
                  <a:lnTo>
                    <a:pt x="209550" y="245110"/>
                  </a:lnTo>
                  <a:lnTo>
                    <a:pt x="195580" y="248920"/>
                  </a:lnTo>
                  <a:lnTo>
                    <a:pt x="179070" y="251460"/>
                  </a:lnTo>
                  <a:lnTo>
                    <a:pt x="162560" y="252730"/>
                  </a:lnTo>
                  <a:lnTo>
                    <a:pt x="147320" y="254000"/>
                  </a:lnTo>
                  <a:lnTo>
                    <a:pt x="132080" y="254000"/>
                  </a:lnTo>
                  <a:lnTo>
                    <a:pt x="120650" y="252730"/>
                  </a:lnTo>
                  <a:lnTo>
                    <a:pt x="110490" y="248920"/>
                  </a:lnTo>
                  <a:lnTo>
                    <a:pt x="100330" y="245110"/>
                  </a:lnTo>
                  <a:lnTo>
                    <a:pt x="92710" y="237490"/>
                  </a:lnTo>
                  <a:lnTo>
                    <a:pt x="87630" y="229870"/>
                  </a:lnTo>
                  <a:lnTo>
                    <a:pt x="7112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7132320" y="5008880"/>
              <a:ext cx="166371" cy="276861"/>
            </a:xfrm>
            <a:custGeom>
              <a:avLst/>
              <a:gdLst/>
              <a:ahLst/>
              <a:cxnLst/>
              <a:rect l="0" t="0" r="0" b="0"/>
              <a:pathLst>
                <a:path w="166371" h="276861">
                  <a:moveTo>
                    <a:pt x="153670" y="12700"/>
                  </a:moveTo>
                  <a:lnTo>
                    <a:pt x="142240" y="2540"/>
                  </a:lnTo>
                  <a:lnTo>
                    <a:pt x="133350" y="0"/>
                  </a:lnTo>
                  <a:lnTo>
                    <a:pt x="120650" y="0"/>
                  </a:lnTo>
                  <a:lnTo>
                    <a:pt x="107950" y="1270"/>
                  </a:lnTo>
                  <a:lnTo>
                    <a:pt x="93980" y="2540"/>
                  </a:lnTo>
                  <a:lnTo>
                    <a:pt x="80010" y="5080"/>
                  </a:lnTo>
                  <a:lnTo>
                    <a:pt x="66040" y="7620"/>
                  </a:lnTo>
                  <a:lnTo>
                    <a:pt x="53340" y="12700"/>
                  </a:lnTo>
                  <a:lnTo>
                    <a:pt x="43180" y="20320"/>
                  </a:lnTo>
                  <a:lnTo>
                    <a:pt x="34290" y="27940"/>
                  </a:lnTo>
                  <a:lnTo>
                    <a:pt x="26670" y="36830"/>
                  </a:lnTo>
                  <a:lnTo>
                    <a:pt x="17780" y="46990"/>
                  </a:lnTo>
                  <a:lnTo>
                    <a:pt x="10160" y="57150"/>
                  </a:lnTo>
                  <a:lnTo>
                    <a:pt x="5080" y="68580"/>
                  </a:lnTo>
                  <a:lnTo>
                    <a:pt x="2540" y="83820"/>
                  </a:lnTo>
                  <a:lnTo>
                    <a:pt x="0" y="99060"/>
                  </a:lnTo>
                  <a:lnTo>
                    <a:pt x="1270" y="110490"/>
                  </a:lnTo>
                  <a:lnTo>
                    <a:pt x="3810" y="121920"/>
                  </a:lnTo>
                  <a:lnTo>
                    <a:pt x="7620" y="130810"/>
                  </a:lnTo>
                  <a:lnTo>
                    <a:pt x="13970" y="138430"/>
                  </a:lnTo>
                  <a:lnTo>
                    <a:pt x="21590" y="144780"/>
                  </a:lnTo>
                  <a:lnTo>
                    <a:pt x="30480" y="149860"/>
                  </a:lnTo>
                  <a:lnTo>
                    <a:pt x="40640" y="154940"/>
                  </a:lnTo>
                  <a:lnTo>
                    <a:pt x="49530" y="158750"/>
                  </a:lnTo>
                  <a:lnTo>
                    <a:pt x="59690" y="162560"/>
                  </a:lnTo>
                  <a:lnTo>
                    <a:pt x="80010" y="170180"/>
                  </a:lnTo>
                  <a:lnTo>
                    <a:pt x="90170" y="173990"/>
                  </a:lnTo>
                  <a:lnTo>
                    <a:pt x="101600" y="177800"/>
                  </a:lnTo>
                  <a:lnTo>
                    <a:pt x="127000" y="185420"/>
                  </a:lnTo>
                  <a:lnTo>
                    <a:pt x="139700" y="190500"/>
                  </a:lnTo>
                  <a:lnTo>
                    <a:pt x="151130" y="198120"/>
                  </a:lnTo>
                  <a:lnTo>
                    <a:pt x="162560" y="207010"/>
                  </a:lnTo>
                  <a:lnTo>
                    <a:pt x="166370" y="217170"/>
                  </a:lnTo>
                  <a:lnTo>
                    <a:pt x="165100" y="228600"/>
                  </a:lnTo>
                  <a:lnTo>
                    <a:pt x="161290" y="241300"/>
                  </a:lnTo>
                  <a:lnTo>
                    <a:pt x="152400" y="251460"/>
                  </a:lnTo>
                  <a:lnTo>
                    <a:pt x="138430" y="261620"/>
                  </a:lnTo>
                  <a:lnTo>
                    <a:pt x="121920" y="269240"/>
                  </a:lnTo>
                  <a:lnTo>
                    <a:pt x="106680" y="274320"/>
                  </a:lnTo>
                  <a:lnTo>
                    <a:pt x="91440" y="275590"/>
                  </a:lnTo>
                  <a:lnTo>
                    <a:pt x="77470" y="276860"/>
                  </a:lnTo>
                  <a:lnTo>
                    <a:pt x="68580" y="271780"/>
                  </a:lnTo>
                  <a:lnTo>
                    <a:pt x="64770" y="264160"/>
                  </a:lnTo>
                  <a:lnTo>
                    <a:pt x="58420" y="2336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7359650" y="5033010"/>
              <a:ext cx="157481" cy="209551"/>
            </a:xfrm>
            <a:custGeom>
              <a:avLst/>
              <a:gdLst/>
              <a:ahLst/>
              <a:cxnLst/>
              <a:rect l="0" t="0" r="0" b="0"/>
              <a:pathLst>
                <a:path w="157481" h="209551">
                  <a:moveTo>
                    <a:pt x="0" y="0"/>
                  </a:moveTo>
                  <a:lnTo>
                    <a:pt x="11430" y="16510"/>
                  </a:lnTo>
                  <a:lnTo>
                    <a:pt x="15240" y="26670"/>
                  </a:lnTo>
                  <a:lnTo>
                    <a:pt x="19050" y="40640"/>
                  </a:lnTo>
                  <a:lnTo>
                    <a:pt x="22860" y="54610"/>
                  </a:lnTo>
                  <a:lnTo>
                    <a:pt x="30480" y="80010"/>
                  </a:lnTo>
                  <a:lnTo>
                    <a:pt x="34290" y="91440"/>
                  </a:lnTo>
                  <a:lnTo>
                    <a:pt x="39370" y="104140"/>
                  </a:lnTo>
                  <a:lnTo>
                    <a:pt x="44450" y="118110"/>
                  </a:lnTo>
                  <a:lnTo>
                    <a:pt x="50800" y="130810"/>
                  </a:lnTo>
                  <a:lnTo>
                    <a:pt x="57150" y="143510"/>
                  </a:lnTo>
                  <a:lnTo>
                    <a:pt x="63500" y="154940"/>
                  </a:lnTo>
                  <a:lnTo>
                    <a:pt x="71120" y="166370"/>
                  </a:lnTo>
                  <a:lnTo>
                    <a:pt x="78740" y="176530"/>
                  </a:lnTo>
                  <a:lnTo>
                    <a:pt x="87630" y="185420"/>
                  </a:lnTo>
                  <a:lnTo>
                    <a:pt x="96520" y="193040"/>
                  </a:lnTo>
                  <a:lnTo>
                    <a:pt x="106680" y="200660"/>
                  </a:lnTo>
                  <a:lnTo>
                    <a:pt x="116840" y="205740"/>
                  </a:lnTo>
                  <a:lnTo>
                    <a:pt x="157480" y="209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7379970" y="5011420"/>
              <a:ext cx="210821" cy="505461"/>
            </a:xfrm>
            <a:custGeom>
              <a:avLst/>
              <a:gdLst/>
              <a:ahLst/>
              <a:cxnLst/>
              <a:rect l="0" t="0" r="0" b="0"/>
              <a:pathLst>
                <a:path w="210821" h="505461">
                  <a:moveTo>
                    <a:pt x="210820" y="0"/>
                  </a:moveTo>
                  <a:lnTo>
                    <a:pt x="199390" y="27940"/>
                  </a:lnTo>
                  <a:lnTo>
                    <a:pt x="195580" y="40640"/>
                  </a:lnTo>
                  <a:lnTo>
                    <a:pt x="191770" y="54610"/>
                  </a:lnTo>
                  <a:lnTo>
                    <a:pt x="187960" y="67310"/>
                  </a:lnTo>
                  <a:lnTo>
                    <a:pt x="182880" y="82550"/>
                  </a:lnTo>
                  <a:lnTo>
                    <a:pt x="151130" y="171450"/>
                  </a:lnTo>
                  <a:lnTo>
                    <a:pt x="142240" y="193040"/>
                  </a:lnTo>
                  <a:lnTo>
                    <a:pt x="124460" y="238760"/>
                  </a:lnTo>
                  <a:lnTo>
                    <a:pt x="114300" y="260350"/>
                  </a:lnTo>
                  <a:lnTo>
                    <a:pt x="93980" y="304800"/>
                  </a:lnTo>
                  <a:lnTo>
                    <a:pt x="85090" y="325120"/>
                  </a:lnTo>
                  <a:lnTo>
                    <a:pt x="77470" y="346710"/>
                  </a:lnTo>
                  <a:lnTo>
                    <a:pt x="68580" y="368300"/>
                  </a:lnTo>
                  <a:lnTo>
                    <a:pt x="60960" y="387350"/>
                  </a:lnTo>
                  <a:lnTo>
                    <a:pt x="54610" y="403860"/>
                  </a:lnTo>
                  <a:lnTo>
                    <a:pt x="46990" y="420370"/>
                  </a:lnTo>
                  <a:lnTo>
                    <a:pt x="39370" y="434340"/>
                  </a:lnTo>
                  <a:lnTo>
                    <a:pt x="0" y="505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7665720" y="5033010"/>
              <a:ext cx="231141" cy="274321"/>
            </a:xfrm>
            <a:custGeom>
              <a:avLst/>
              <a:gdLst/>
              <a:ahLst/>
              <a:cxnLst/>
              <a:rect l="0" t="0" r="0" b="0"/>
              <a:pathLst>
                <a:path w="231141" h="274321">
                  <a:moveTo>
                    <a:pt x="167640" y="0"/>
                  </a:moveTo>
                  <a:lnTo>
                    <a:pt x="152400" y="87630"/>
                  </a:lnTo>
                  <a:lnTo>
                    <a:pt x="151130" y="105410"/>
                  </a:lnTo>
                  <a:lnTo>
                    <a:pt x="149860" y="121920"/>
                  </a:lnTo>
                  <a:lnTo>
                    <a:pt x="148590" y="137160"/>
                  </a:lnTo>
                  <a:lnTo>
                    <a:pt x="148590" y="143510"/>
                  </a:lnTo>
                  <a:lnTo>
                    <a:pt x="149860" y="144780"/>
                  </a:lnTo>
                  <a:lnTo>
                    <a:pt x="152400" y="142240"/>
                  </a:lnTo>
                  <a:lnTo>
                    <a:pt x="153670" y="133350"/>
                  </a:lnTo>
                  <a:lnTo>
                    <a:pt x="154940" y="120650"/>
                  </a:lnTo>
                  <a:lnTo>
                    <a:pt x="156210" y="104140"/>
                  </a:lnTo>
                  <a:lnTo>
                    <a:pt x="154940" y="90170"/>
                  </a:lnTo>
                  <a:lnTo>
                    <a:pt x="153670" y="77470"/>
                  </a:lnTo>
                  <a:lnTo>
                    <a:pt x="151130" y="66040"/>
                  </a:lnTo>
                  <a:lnTo>
                    <a:pt x="147320" y="55880"/>
                  </a:lnTo>
                  <a:lnTo>
                    <a:pt x="142240" y="45720"/>
                  </a:lnTo>
                  <a:lnTo>
                    <a:pt x="137160" y="38100"/>
                  </a:lnTo>
                  <a:lnTo>
                    <a:pt x="129540" y="30480"/>
                  </a:lnTo>
                  <a:lnTo>
                    <a:pt x="120650" y="25400"/>
                  </a:lnTo>
                  <a:lnTo>
                    <a:pt x="111760" y="20320"/>
                  </a:lnTo>
                  <a:lnTo>
                    <a:pt x="102870" y="19050"/>
                  </a:lnTo>
                  <a:lnTo>
                    <a:pt x="92710" y="20320"/>
                  </a:lnTo>
                  <a:lnTo>
                    <a:pt x="82550" y="24130"/>
                  </a:lnTo>
                  <a:lnTo>
                    <a:pt x="73660" y="30480"/>
                  </a:lnTo>
                  <a:lnTo>
                    <a:pt x="64770" y="38100"/>
                  </a:lnTo>
                  <a:lnTo>
                    <a:pt x="48260" y="54610"/>
                  </a:lnTo>
                  <a:lnTo>
                    <a:pt x="29210" y="74930"/>
                  </a:lnTo>
                  <a:lnTo>
                    <a:pt x="21590" y="85090"/>
                  </a:lnTo>
                  <a:lnTo>
                    <a:pt x="15240" y="95250"/>
                  </a:lnTo>
                  <a:lnTo>
                    <a:pt x="10160" y="105410"/>
                  </a:lnTo>
                  <a:lnTo>
                    <a:pt x="6350" y="116840"/>
                  </a:lnTo>
                  <a:lnTo>
                    <a:pt x="3810" y="129540"/>
                  </a:lnTo>
                  <a:lnTo>
                    <a:pt x="2540" y="142240"/>
                  </a:lnTo>
                  <a:lnTo>
                    <a:pt x="1270" y="154940"/>
                  </a:lnTo>
                  <a:lnTo>
                    <a:pt x="0" y="168910"/>
                  </a:lnTo>
                  <a:lnTo>
                    <a:pt x="0" y="182880"/>
                  </a:lnTo>
                  <a:lnTo>
                    <a:pt x="1270" y="195580"/>
                  </a:lnTo>
                  <a:lnTo>
                    <a:pt x="2540" y="207010"/>
                  </a:lnTo>
                  <a:lnTo>
                    <a:pt x="5080" y="218440"/>
                  </a:lnTo>
                  <a:lnTo>
                    <a:pt x="10160" y="228600"/>
                  </a:lnTo>
                  <a:lnTo>
                    <a:pt x="16510" y="237490"/>
                  </a:lnTo>
                  <a:lnTo>
                    <a:pt x="46990" y="269240"/>
                  </a:lnTo>
                  <a:lnTo>
                    <a:pt x="60960" y="273050"/>
                  </a:lnTo>
                  <a:lnTo>
                    <a:pt x="77470" y="274320"/>
                  </a:lnTo>
                  <a:lnTo>
                    <a:pt x="96520" y="274320"/>
                  </a:lnTo>
                  <a:lnTo>
                    <a:pt x="115570" y="273050"/>
                  </a:lnTo>
                  <a:lnTo>
                    <a:pt x="134620" y="270510"/>
                  </a:lnTo>
                  <a:lnTo>
                    <a:pt x="152400" y="267970"/>
                  </a:lnTo>
                  <a:lnTo>
                    <a:pt x="168910" y="262890"/>
                  </a:lnTo>
                  <a:lnTo>
                    <a:pt x="185420" y="255270"/>
                  </a:lnTo>
                  <a:lnTo>
                    <a:pt x="231140" y="23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7960360" y="4874260"/>
              <a:ext cx="166371" cy="389891"/>
            </a:xfrm>
            <a:custGeom>
              <a:avLst/>
              <a:gdLst/>
              <a:ahLst/>
              <a:cxnLst/>
              <a:rect l="0" t="0" r="0" b="0"/>
              <a:pathLst>
                <a:path w="166371" h="389891">
                  <a:moveTo>
                    <a:pt x="30480" y="0"/>
                  </a:moveTo>
                  <a:lnTo>
                    <a:pt x="19050" y="11430"/>
                  </a:lnTo>
                  <a:lnTo>
                    <a:pt x="15240" y="20320"/>
                  </a:lnTo>
                  <a:lnTo>
                    <a:pt x="11430" y="33020"/>
                  </a:lnTo>
                  <a:lnTo>
                    <a:pt x="7620" y="46990"/>
                  </a:lnTo>
                  <a:lnTo>
                    <a:pt x="3810" y="60960"/>
                  </a:lnTo>
                  <a:lnTo>
                    <a:pt x="2540" y="77470"/>
                  </a:lnTo>
                  <a:lnTo>
                    <a:pt x="1270" y="93980"/>
                  </a:lnTo>
                  <a:lnTo>
                    <a:pt x="1270" y="109220"/>
                  </a:lnTo>
                  <a:lnTo>
                    <a:pt x="0" y="139700"/>
                  </a:lnTo>
                  <a:lnTo>
                    <a:pt x="0" y="194310"/>
                  </a:lnTo>
                  <a:lnTo>
                    <a:pt x="0" y="212090"/>
                  </a:lnTo>
                  <a:lnTo>
                    <a:pt x="2540" y="231140"/>
                  </a:lnTo>
                  <a:lnTo>
                    <a:pt x="5080" y="248920"/>
                  </a:lnTo>
                  <a:lnTo>
                    <a:pt x="10160" y="284480"/>
                  </a:lnTo>
                  <a:lnTo>
                    <a:pt x="13970" y="302260"/>
                  </a:lnTo>
                  <a:lnTo>
                    <a:pt x="17780" y="318770"/>
                  </a:lnTo>
                  <a:lnTo>
                    <a:pt x="24130" y="349250"/>
                  </a:lnTo>
                  <a:lnTo>
                    <a:pt x="27940" y="355600"/>
                  </a:lnTo>
                  <a:lnTo>
                    <a:pt x="30480" y="356870"/>
                  </a:lnTo>
                  <a:lnTo>
                    <a:pt x="34290" y="354330"/>
                  </a:lnTo>
                  <a:lnTo>
                    <a:pt x="36830" y="346710"/>
                  </a:lnTo>
                  <a:lnTo>
                    <a:pt x="38100" y="337820"/>
                  </a:lnTo>
                  <a:lnTo>
                    <a:pt x="39370" y="327660"/>
                  </a:lnTo>
                  <a:lnTo>
                    <a:pt x="40640" y="313690"/>
                  </a:lnTo>
                  <a:lnTo>
                    <a:pt x="45720" y="284480"/>
                  </a:lnTo>
                  <a:lnTo>
                    <a:pt x="49530" y="270510"/>
                  </a:lnTo>
                  <a:lnTo>
                    <a:pt x="52070" y="257810"/>
                  </a:lnTo>
                  <a:lnTo>
                    <a:pt x="55880" y="245110"/>
                  </a:lnTo>
                  <a:lnTo>
                    <a:pt x="62230" y="222250"/>
                  </a:lnTo>
                  <a:lnTo>
                    <a:pt x="66040" y="212090"/>
                  </a:lnTo>
                  <a:lnTo>
                    <a:pt x="72390" y="203200"/>
                  </a:lnTo>
                  <a:lnTo>
                    <a:pt x="82550" y="196850"/>
                  </a:lnTo>
                  <a:lnTo>
                    <a:pt x="92710" y="190500"/>
                  </a:lnTo>
                  <a:lnTo>
                    <a:pt x="105410" y="191770"/>
                  </a:lnTo>
                  <a:lnTo>
                    <a:pt x="118110" y="196850"/>
                  </a:lnTo>
                  <a:lnTo>
                    <a:pt x="130810" y="205740"/>
                  </a:lnTo>
                  <a:lnTo>
                    <a:pt x="140970" y="214630"/>
                  </a:lnTo>
                  <a:lnTo>
                    <a:pt x="148590" y="223520"/>
                  </a:lnTo>
                  <a:lnTo>
                    <a:pt x="154940" y="233680"/>
                  </a:lnTo>
                  <a:lnTo>
                    <a:pt x="158750" y="245110"/>
                  </a:lnTo>
                  <a:lnTo>
                    <a:pt x="162560" y="256540"/>
                  </a:lnTo>
                  <a:lnTo>
                    <a:pt x="163830" y="269240"/>
                  </a:lnTo>
                  <a:lnTo>
                    <a:pt x="165100" y="285750"/>
                  </a:lnTo>
                  <a:lnTo>
                    <a:pt x="166370" y="302260"/>
                  </a:lnTo>
                  <a:lnTo>
                    <a:pt x="166370" y="321310"/>
                  </a:lnTo>
                  <a:lnTo>
                    <a:pt x="165100" y="336550"/>
                  </a:lnTo>
                  <a:lnTo>
                    <a:pt x="163830" y="351790"/>
                  </a:lnTo>
                  <a:lnTo>
                    <a:pt x="157480" y="389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8211820" y="5043170"/>
              <a:ext cx="134621" cy="219711"/>
            </a:xfrm>
            <a:custGeom>
              <a:avLst/>
              <a:gdLst/>
              <a:ahLst/>
              <a:cxnLst/>
              <a:rect l="0" t="0" r="0" b="0"/>
              <a:pathLst>
                <a:path w="134621" h="219711">
                  <a:moveTo>
                    <a:pt x="31750" y="0"/>
                  </a:moveTo>
                  <a:lnTo>
                    <a:pt x="20320" y="22860"/>
                  </a:lnTo>
                  <a:lnTo>
                    <a:pt x="16510" y="36830"/>
                  </a:lnTo>
                  <a:lnTo>
                    <a:pt x="12700" y="54610"/>
                  </a:lnTo>
                  <a:lnTo>
                    <a:pt x="8890" y="74930"/>
                  </a:lnTo>
                  <a:lnTo>
                    <a:pt x="5080" y="93980"/>
                  </a:lnTo>
                  <a:lnTo>
                    <a:pt x="3810" y="110490"/>
                  </a:lnTo>
                  <a:lnTo>
                    <a:pt x="2540" y="125730"/>
                  </a:lnTo>
                  <a:lnTo>
                    <a:pt x="2540" y="142240"/>
                  </a:lnTo>
                  <a:lnTo>
                    <a:pt x="1270" y="176530"/>
                  </a:lnTo>
                  <a:lnTo>
                    <a:pt x="3810" y="190500"/>
                  </a:lnTo>
                  <a:lnTo>
                    <a:pt x="6350" y="201930"/>
                  </a:lnTo>
                  <a:lnTo>
                    <a:pt x="11430" y="212090"/>
                  </a:lnTo>
                  <a:lnTo>
                    <a:pt x="20320" y="217170"/>
                  </a:lnTo>
                  <a:lnTo>
                    <a:pt x="29210" y="219710"/>
                  </a:lnTo>
                  <a:lnTo>
                    <a:pt x="40640" y="219710"/>
                  </a:lnTo>
                  <a:lnTo>
                    <a:pt x="54610" y="217170"/>
                  </a:lnTo>
                  <a:lnTo>
                    <a:pt x="68580" y="210820"/>
                  </a:lnTo>
                  <a:lnTo>
                    <a:pt x="85090" y="204470"/>
                  </a:lnTo>
                  <a:lnTo>
                    <a:pt x="96520" y="195580"/>
                  </a:lnTo>
                  <a:lnTo>
                    <a:pt x="105410" y="186690"/>
                  </a:lnTo>
                  <a:lnTo>
                    <a:pt x="113030" y="176530"/>
                  </a:lnTo>
                  <a:lnTo>
                    <a:pt x="118110" y="167640"/>
                  </a:lnTo>
                  <a:lnTo>
                    <a:pt x="123190" y="157480"/>
                  </a:lnTo>
                  <a:lnTo>
                    <a:pt x="128270" y="147320"/>
                  </a:lnTo>
                  <a:lnTo>
                    <a:pt x="130810" y="135890"/>
                  </a:lnTo>
                  <a:lnTo>
                    <a:pt x="133350" y="123190"/>
                  </a:lnTo>
                  <a:lnTo>
                    <a:pt x="134620" y="110490"/>
                  </a:lnTo>
                  <a:lnTo>
                    <a:pt x="133350" y="93980"/>
                  </a:lnTo>
                  <a:lnTo>
                    <a:pt x="129540" y="77470"/>
                  </a:lnTo>
                  <a:lnTo>
                    <a:pt x="125730" y="58420"/>
                  </a:lnTo>
                  <a:lnTo>
                    <a:pt x="116840" y="43180"/>
                  </a:lnTo>
                  <a:lnTo>
                    <a:pt x="104140" y="31750"/>
                  </a:lnTo>
                  <a:lnTo>
                    <a:pt x="91440" y="20320"/>
                  </a:lnTo>
                  <a:lnTo>
                    <a:pt x="74930" y="15240"/>
                  </a:lnTo>
                  <a:lnTo>
                    <a:pt x="57150" y="12700"/>
                  </a:lnTo>
                  <a:lnTo>
                    <a:pt x="0" y="2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8402320" y="4959350"/>
              <a:ext cx="52071" cy="326391"/>
            </a:xfrm>
            <a:custGeom>
              <a:avLst/>
              <a:gdLst/>
              <a:ahLst/>
              <a:cxnLst/>
              <a:rect l="0" t="0" r="0" b="0"/>
              <a:pathLst>
                <a:path w="52071" h="326391">
                  <a:moveTo>
                    <a:pt x="52070" y="0"/>
                  </a:moveTo>
                  <a:lnTo>
                    <a:pt x="40640" y="10160"/>
                  </a:lnTo>
                  <a:lnTo>
                    <a:pt x="36830" y="17780"/>
                  </a:lnTo>
                  <a:lnTo>
                    <a:pt x="31750" y="25400"/>
                  </a:lnTo>
                  <a:lnTo>
                    <a:pt x="27940" y="34290"/>
                  </a:lnTo>
                  <a:lnTo>
                    <a:pt x="24130" y="44450"/>
                  </a:lnTo>
                  <a:lnTo>
                    <a:pt x="20320" y="57150"/>
                  </a:lnTo>
                  <a:lnTo>
                    <a:pt x="17780" y="69850"/>
                  </a:lnTo>
                  <a:lnTo>
                    <a:pt x="13970" y="83820"/>
                  </a:lnTo>
                  <a:lnTo>
                    <a:pt x="6350" y="114300"/>
                  </a:lnTo>
                  <a:lnTo>
                    <a:pt x="3810" y="130810"/>
                  </a:lnTo>
                  <a:lnTo>
                    <a:pt x="2540" y="148590"/>
                  </a:lnTo>
                  <a:lnTo>
                    <a:pt x="1270" y="165100"/>
                  </a:lnTo>
                  <a:lnTo>
                    <a:pt x="0" y="199390"/>
                  </a:lnTo>
                  <a:lnTo>
                    <a:pt x="0" y="264160"/>
                  </a:lnTo>
                  <a:lnTo>
                    <a:pt x="1270" y="279400"/>
                  </a:lnTo>
                  <a:lnTo>
                    <a:pt x="2540" y="293370"/>
                  </a:lnTo>
                  <a:lnTo>
                    <a:pt x="30480" y="326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8460740" y="5062220"/>
              <a:ext cx="199391" cy="214631"/>
            </a:xfrm>
            <a:custGeom>
              <a:avLst/>
              <a:gdLst/>
              <a:ahLst/>
              <a:cxnLst/>
              <a:rect l="0" t="0" r="0" b="0"/>
              <a:pathLst>
                <a:path w="199391" h="214631">
                  <a:moveTo>
                    <a:pt x="57150" y="2540"/>
                  </a:moveTo>
                  <a:lnTo>
                    <a:pt x="45720" y="19050"/>
                  </a:lnTo>
                  <a:lnTo>
                    <a:pt x="40640" y="26670"/>
                  </a:lnTo>
                  <a:lnTo>
                    <a:pt x="36830" y="36830"/>
                  </a:lnTo>
                  <a:lnTo>
                    <a:pt x="33020" y="45720"/>
                  </a:lnTo>
                  <a:lnTo>
                    <a:pt x="29210" y="55880"/>
                  </a:lnTo>
                  <a:lnTo>
                    <a:pt x="21590" y="76200"/>
                  </a:lnTo>
                  <a:lnTo>
                    <a:pt x="11430" y="107950"/>
                  </a:lnTo>
                  <a:lnTo>
                    <a:pt x="7620" y="119380"/>
                  </a:lnTo>
                  <a:lnTo>
                    <a:pt x="1270" y="144780"/>
                  </a:lnTo>
                  <a:lnTo>
                    <a:pt x="0" y="157480"/>
                  </a:lnTo>
                  <a:lnTo>
                    <a:pt x="0" y="171450"/>
                  </a:lnTo>
                  <a:lnTo>
                    <a:pt x="1270" y="185420"/>
                  </a:lnTo>
                  <a:lnTo>
                    <a:pt x="6350" y="195580"/>
                  </a:lnTo>
                  <a:lnTo>
                    <a:pt x="15240" y="203200"/>
                  </a:lnTo>
                  <a:lnTo>
                    <a:pt x="25400" y="209550"/>
                  </a:lnTo>
                  <a:lnTo>
                    <a:pt x="40640" y="213360"/>
                  </a:lnTo>
                  <a:lnTo>
                    <a:pt x="58420" y="214630"/>
                  </a:lnTo>
                  <a:lnTo>
                    <a:pt x="78740" y="213360"/>
                  </a:lnTo>
                  <a:lnTo>
                    <a:pt x="96520" y="210820"/>
                  </a:lnTo>
                  <a:lnTo>
                    <a:pt x="111760" y="207010"/>
                  </a:lnTo>
                  <a:lnTo>
                    <a:pt x="124460" y="201930"/>
                  </a:lnTo>
                  <a:lnTo>
                    <a:pt x="137160" y="194310"/>
                  </a:lnTo>
                  <a:lnTo>
                    <a:pt x="148590" y="186690"/>
                  </a:lnTo>
                  <a:lnTo>
                    <a:pt x="160020" y="177800"/>
                  </a:lnTo>
                  <a:lnTo>
                    <a:pt x="170180" y="168910"/>
                  </a:lnTo>
                  <a:lnTo>
                    <a:pt x="179070" y="158750"/>
                  </a:lnTo>
                  <a:lnTo>
                    <a:pt x="187960" y="148590"/>
                  </a:lnTo>
                  <a:lnTo>
                    <a:pt x="193040" y="133350"/>
                  </a:lnTo>
                  <a:lnTo>
                    <a:pt x="196850" y="115570"/>
                  </a:lnTo>
                  <a:lnTo>
                    <a:pt x="199390" y="95250"/>
                  </a:lnTo>
                  <a:lnTo>
                    <a:pt x="198120" y="78740"/>
                  </a:lnTo>
                  <a:lnTo>
                    <a:pt x="195580" y="63500"/>
                  </a:lnTo>
                  <a:lnTo>
                    <a:pt x="191770" y="49530"/>
                  </a:lnTo>
                  <a:lnTo>
                    <a:pt x="186690" y="38100"/>
                  </a:lnTo>
                  <a:lnTo>
                    <a:pt x="180340" y="29210"/>
                  </a:lnTo>
                  <a:lnTo>
                    <a:pt x="173990" y="20320"/>
                  </a:lnTo>
                  <a:lnTo>
                    <a:pt x="165100" y="12700"/>
                  </a:lnTo>
                  <a:lnTo>
                    <a:pt x="152400" y="6350"/>
                  </a:lnTo>
                  <a:lnTo>
                    <a:pt x="138430" y="1270"/>
                  </a:lnTo>
                  <a:lnTo>
                    <a:pt x="125730" y="0"/>
                  </a:lnTo>
                  <a:lnTo>
                    <a:pt x="115570" y="2540"/>
                  </a:lnTo>
                  <a:lnTo>
                    <a:pt x="88900" y="228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8675370" y="5062220"/>
              <a:ext cx="157481" cy="372111"/>
            </a:xfrm>
            <a:custGeom>
              <a:avLst/>
              <a:gdLst/>
              <a:ahLst/>
              <a:cxnLst/>
              <a:rect l="0" t="0" r="0" b="0"/>
              <a:pathLst>
                <a:path w="157481" h="372111">
                  <a:moveTo>
                    <a:pt x="157480" y="33020"/>
                  </a:moveTo>
                  <a:lnTo>
                    <a:pt x="140970" y="16510"/>
                  </a:lnTo>
                  <a:lnTo>
                    <a:pt x="133350" y="10160"/>
                  </a:lnTo>
                  <a:lnTo>
                    <a:pt x="123190" y="5080"/>
                  </a:lnTo>
                  <a:lnTo>
                    <a:pt x="114300" y="1270"/>
                  </a:lnTo>
                  <a:lnTo>
                    <a:pt x="101600" y="0"/>
                  </a:lnTo>
                  <a:lnTo>
                    <a:pt x="87630" y="1270"/>
                  </a:lnTo>
                  <a:lnTo>
                    <a:pt x="72390" y="5080"/>
                  </a:lnTo>
                  <a:lnTo>
                    <a:pt x="59690" y="11430"/>
                  </a:lnTo>
                  <a:lnTo>
                    <a:pt x="49530" y="19050"/>
                  </a:lnTo>
                  <a:lnTo>
                    <a:pt x="40640" y="26670"/>
                  </a:lnTo>
                  <a:lnTo>
                    <a:pt x="31750" y="36830"/>
                  </a:lnTo>
                  <a:lnTo>
                    <a:pt x="22860" y="45720"/>
                  </a:lnTo>
                  <a:lnTo>
                    <a:pt x="15240" y="55880"/>
                  </a:lnTo>
                  <a:lnTo>
                    <a:pt x="10160" y="67310"/>
                  </a:lnTo>
                  <a:lnTo>
                    <a:pt x="7620" y="78740"/>
                  </a:lnTo>
                  <a:lnTo>
                    <a:pt x="5080" y="92710"/>
                  </a:lnTo>
                  <a:lnTo>
                    <a:pt x="5080" y="105410"/>
                  </a:lnTo>
                  <a:lnTo>
                    <a:pt x="8890" y="119380"/>
                  </a:lnTo>
                  <a:lnTo>
                    <a:pt x="12700" y="132080"/>
                  </a:lnTo>
                  <a:lnTo>
                    <a:pt x="20320" y="142240"/>
                  </a:lnTo>
                  <a:lnTo>
                    <a:pt x="30480" y="147320"/>
                  </a:lnTo>
                  <a:lnTo>
                    <a:pt x="40640" y="152400"/>
                  </a:lnTo>
                  <a:lnTo>
                    <a:pt x="52070" y="153670"/>
                  </a:lnTo>
                  <a:lnTo>
                    <a:pt x="62230" y="153670"/>
                  </a:lnTo>
                  <a:lnTo>
                    <a:pt x="73660" y="152400"/>
                  </a:lnTo>
                  <a:lnTo>
                    <a:pt x="82550" y="148590"/>
                  </a:lnTo>
                  <a:lnTo>
                    <a:pt x="91440" y="144780"/>
                  </a:lnTo>
                  <a:lnTo>
                    <a:pt x="100330" y="138430"/>
                  </a:lnTo>
                  <a:lnTo>
                    <a:pt x="107950" y="132080"/>
                  </a:lnTo>
                  <a:lnTo>
                    <a:pt x="115570" y="123190"/>
                  </a:lnTo>
                  <a:lnTo>
                    <a:pt x="121920" y="114300"/>
                  </a:lnTo>
                  <a:lnTo>
                    <a:pt x="128270" y="105410"/>
                  </a:lnTo>
                  <a:lnTo>
                    <a:pt x="133350" y="95250"/>
                  </a:lnTo>
                  <a:lnTo>
                    <a:pt x="138430" y="85090"/>
                  </a:lnTo>
                  <a:lnTo>
                    <a:pt x="142240" y="74930"/>
                  </a:lnTo>
                  <a:lnTo>
                    <a:pt x="146050" y="64770"/>
                  </a:lnTo>
                  <a:lnTo>
                    <a:pt x="149860" y="54610"/>
                  </a:lnTo>
                  <a:lnTo>
                    <a:pt x="152400" y="43180"/>
                  </a:lnTo>
                  <a:lnTo>
                    <a:pt x="154940" y="30480"/>
                  </a:lnTo>
                  <a:lnTo>
                    <a:pt x="156210" y="17780"/>
                  </a:lnTo>
                  <a:lnTo>
                    <a:pt x="156210" y="15240"/>
                  </a:lnTo>
                  <a:lnTo>
                    <a:pt x="157480" y="21590"/>
                  </a:lnTo>
                  <a:lnTo>
                    <a:pt x="157480" y="44450"/>
                  </a:lnTo>
                  <a:lnTo>
                    <a:pt x="157480" y="204470"/>
                  </a:lnTo>
                  <a:lnTo>
                    <a:pt x="157480" y="218440"/>
                  </a:lnTo>
                  <a:lnTo>
                    <a:pt x="154940" y="232410"/>
                  </a:lnTo>
                  <a:lnTo>
                    <a:pt x="152400" y="247650"/>
                  </a:lnTo>
                  <a:lnTo>
                    <a:pt x="149860" y="261620"/>
                  </a:lnTo>
                  <a:lnTo>
                    <a:pt x="143510" y="289560"/>
                  </a:lnTo>
                  <a:lnTo>
                    <a:pt x="139700" y="302260"/>
                  </a:lnTo>
                  <a:lnTo>
                    <a:pt x="137160" y="314960"/>
                  </a:lnTo>
                  <a:lnTo>
                    <a:pt x="133350" y="326390"/>
                  </a:lnTo>
                  <a:lnTo>
                    <a:pt x="127000" y="336550"/>
                  </a:lnTo>
                  <a:lnTo>
                    <a:pt x="120650" y="345440"/>
                  </a:lnTo>
                  <a:lnTo>
                    <a:pt x="111760" y="354330"/>
                  </a:lnTo>
                  <a:lnTo>
                    <a:pt x="100330" y="360680"/>
                  </a:lnTo>
                  <a:lnTo>
                    <a:pt x="86360" y="365760"/>
                  </a:lnTo>
                  <a:lnTo>
                    <a:pt x="72390" y="370840"/>
                  </a:lnTo>
                  <a:lnTo>
                    <a:pt x="57150" y="372110"/>
                  </a:lnTo>
                  <a:lnTo>
                    <a:pt x="43180" y="370840"/>
                  </a:lnTo>
                  <a:lnTo>
                    <a:pt x="29210" y="367030"/>
                  </a:lnTo>
                  <a:lnTo>
                    <a:pt x="19050" y="358140"/>
                  </a:lnTo>
                  <a:lnTo>
                    <a:pt x="12700" y="347980"/>
                  </a:lnTo>
                  <a:lnTo>
                    <a:pt x="0" y="3073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8886190" y="5053330"/>
              <a:ext cx="41911" cy="220981"/>
            </a:xfrm>
            <a:custGeom>
              <a:avLst/>
              <a:gdLst/>
              <a:ahLst/>
              <a:cxnLst/>
              <a:rect l="0" t="0" r="0" b="0"/>
              <a:pathLst>
                <a:path w="41911" h="220981">
                  <a:moveTo>
                    <a:pt x="41910" y="0"/>
                  </a:moveTo>
                  <a:lnTo>
                    <a:pt x="36830" y="27940"/>
                  </a:lnTo>
                  <a:lnTo>
                    <a:pt x="30480" y="54610"/>
                  </a:lnTo>
                  <a:lnTo>
                    <a:pt x="27940" y="68580"/>
                  </a:lnTo>
                  <a:lnTo>
                    <a:pt x="25400" y="81280"/>
                  </a:lnTo>
                  <a:lnTo>
                    <a:pt x="24130" y="95250"/>
                  </a:lnTo>
                  <a:lnTo>
                    <a:pt x="22860" y="109220"/>
                  </a:lnTo>
                  <a:lnTo>
                    <a:pt x="21590" y="121920"/>
                  </a:lnTo>
                  <a:lnTo>
                    <a:pt x="19050" y="134620"/>
                  </a:lnTo>
                  <a:lnTo>
                    <a:pt x="10160" y="171450"/>
                  </a:lnTo>
                  <a:lnTo>
                    <a:pt x="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8970010" y="4991100"/>
              <a:ext cx="11431" cy="20321"/>
            </a:xfrm>
            <a:custGeom>
              <a:avLst/>
              <a:gdLst/>
              <a:ahLst/>
              <a:cxnLst/>
              <a:rect l="0" t="0" r="0" b="0"/>
              <a:pathLst>
                <a:path w="11431" h="20321">
                  <a:moveTo>
                    <a:pt x="11430" y="0"/>
                  </a:moveTo>
                  <a:lnTo>
                    <a:pt x="0" y="20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9019540" y="5067300"/>
              <a:ext cx="161291" cy="196851"/>
            </a:xfrm>
            <a:custGeom>
              <a:avLst/>
              <a:gdLst/>
              <a:ahLst/>
              <a:cxnLst/>
              <a:rect l="0" t="0" r="0" b="0"/>
              <a:pathLst>
                <a:path w="161291" h="196851">
                  <a:moveTo>
                    <a:pt x="161290" y="59690"/>
                  </a:moveTo>
                  <a:lnTo>
                    <a:pt x="161290" y="31750"/>
                  </a:lnTo>
                  <a:lnTo>
                    <a:pt x="157480" y="21590"/>
                  </a:lnTo>
                  <a:lnTo>
                    <a:pt x="152400" y="12700"/>
                  </a:lnTo>
                  <a:lnTo>
                    <a:pt x="144780" y="3810"/>
                  </a:lnTo>
                  <a:lnTo>
                    <a:pt x="133350" y="0"/>
                  </a:lnTo>
                  <a:lnTo>
                    <a:pt x="120650" y="0"/>
                  </a:lnTo>
                  <a:lnTo>
                    <a:pt x="106680" y="2540"/>
                  </a:lnTo>
                  <a:lnTo>
                    <a:pt x="92710" y="6350"/>
                  </a:lnTo>
                  <a:lnTo>
                    <a:pt x="81280" y="11430"/>
                  </a:lnTo>
                  <a:lnTo>
                    <a:pt x="68580" y="17780"/>
                  </a:lnTo>
                  <a:lnTo>
                    <a:pt x="57150" y="25400"/>
                  </a:lnTo>
                  <a:lnTo>
                    <a:pt x="46990" y="35560"/>
                  </a:lnTo>
                  <a:lnTo>
                    <a:pt x="35560" y="46990"/>
                  </a:lnTo>
                  <a:lnTo>
                    <a:pt x="26670" y="59690"/>
                  </a:lnTo>
                  <a:lnTo>
                    <a:pt x="20320" y="72390"/>
                  </a:lnTo>
                  <a:lnTo>
                    <a:pt x="15240" y="86360"/>
                  </a:lnTo>
                  <a:lnTo>
                    <a:pt x="10160" y="99060"/>
                  </a:lnTo>
                  <a:lnTo>
                    <a:pt x="1270" y="121920"/>
                  </a:lnTo>
                  <a:lnTo>
                    <a:pt x="0" y="132080"/>
                  </a:lnTo>
                  <a:lnTo>
                    <a:pt x="0" y="143510"/>
                  </a:lnTo>
                  <a:lnTo>
                    <a:pt x="1270" y="154940"/>
                  </a:lnTo>
                  <a:lnTo>
                    <a:pt x="5080" y="163830"/>
                  </a:lnTo>
                  <a:lnTo>
                    <a:pt x="11430" y="172720"/>
                  </a:lnTo>
                  <a:lnTo>
                    <a:pt x="66040" y="1968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9198610" y="5066030"/>
              <a:ext cx="234951" cy="217171"/>
            </a:xfrm>
            <a:custGeom>
              <a:avLst/>
              <a:gdLst/>
              <a:ahLst/>
              <a:cxnLst/>
              <a:rect l="0" t="0" r="0" b="0"/>
              <a:pathLst>
                <a:path w="234951" h="217171">
                  <a:moveTo>
                    <a:pt x="161290" y="19050"/>
                  </a:moveTo>
                  <a:lnTo>
                    <a:pt x="149860" y="2540"/>
                  </a:lnTo>
                  <a:lnTo>
                    <a:pt x="142240" y="0"/>
                  </a:lnTo>
                  <a:lnTo>
                    <a:pt x="132080" y="0"/>
                  </a:lnTo>
                  <a:lnTo>
                    <a:pt x="120650" y="3810"/>
                  </a:lnTo>
                  <a:lnTo>
                    <a:pt x="110490" y="7620"/>
                  </a:lnTo>
                  <a:lnTo>
                    <a:pt x="101600" y="12700"/>
                  </a:lnTo>
                  <a:lnTo>
                    <a:pt x="93980" y="17780"/>
                  </a:lnTo>
                  <a:lnTo>
                    <a:pt x="85090" y="25400"/>
                  </a:lnTo>
                  <a:lnTo>
                    <a:pt x="74930" y="34290"/>
                  </a:lnTo>
                  <a:lnTo>
                    <a:pt x="64770" y="43180"/>
                  </a:lnTo>
                  <a:lnTo>
                    <a:pt x="55880" y="53340"/>
                  </a:lnTo>
                  <a:lnTo>
                    <a:pt x="48260" y="66040"/>
                  </a:lnTo>
                  <a:lnTo>
                    <a:pt x="40640" y="78740"/>
                  </a:lnTo>
                  <a:lnTo>
                    <a:pt x="33020" y="91440"/>
                  </a:lnTo>
                  <a:lnTo>
                    <a:pt x="17780" y="118110"/>
                  </a:lnTo>
                  <a:lnTo>
                    <a:pt x="11430" y="130810"/>
                  </a:lnTo>
                  <a:lnTo>
                    <a:pt x="6350" y="142240"/>
                  </a:lnTo>
                  <a:lnTo>
                    <a:pt x="2540" y="153670"/>
                  </a:lnTo>
                  <a:lnTo>
                    <a:pt x="0" y="165100"/>
                  </a:lnTo>
                  <a:lnTo>
                    <a:pt x="0" y="176530"/>
                  </a:lnTo>
                  <a:lnTo>
                    <a:pt x="1270" y="186690"/>
                  </a:lnTo>
                  <a:lnTo>
                    <a:pt x="5080" y="196850"/>
                  </a:lnTo>
                  <a:lnTo>
                    <a:pt x="11430" y="205740"/>
                  </a:lnTo>
                  <a:lnTo>
                    <a:pt x="19050" y="213360"/>
                  </a:lnTo>
                  <a:lnTo>
                    <a:pt x="30480" y="217170"/>
                  </a:lnTo>
                  <a:lnTo>
                    <a:pt x="43180" y="215900"/>
                  </a:lnTo>
                  <a:lnTo>
                    <a:pt x="58420" y="213360"/>
                  </a:lnTo>
                  <a:lnTo>
                    <a:pt x="71120" y="209550"/>
                  </a:lnTo>
                  <a:lnTo>
                    <a:pt x="83820" y="204470"/>
                  </a:lnTo>
                  <a:lnTo>
                    <a:pt x="95250" y="199390"/>
                  </a:lnTo>
                  <a:lnTo>
                    <a:pt x="106680" y="191770"/>
                  </a:lnTo>
                  <a:lnTo>
                    <a:pt x="118110" y="182880"/>
                  </a:lnTo>
                  <a:lnTo>
                    <a:pt x="129540" y="173990"/>
                  </a:lnTo>
                  <a:lnTo>
                    <a:pt x="138430" y="165100"/>
                  </a:lnTo>
                  <a:lnTo>
                    <a:pt x="147320" y="154940"/>
                  </a:lnTo>
                  <a:lnTo>
                    <a:pt x="154940" y="144780"/>
                  </a:lnTo>
                  <a:lnTo>
                    <a:pt x="162560" y="133350"/>
                  </a:lnTo>
                  <a:lnTo>
                    <a:pt x="167640" y="120650"/>
                  </a:lnTo>
                  <a:lnTo>
                    <a:pt x="172720" y="107950"/>
                  </a:lnTo>
                  <a:lnTo>
                    <a:pt x="176530" y="95250"/>
                  </a:lnTo>
                  <a:lnTo>
                    <a:pt x="181610" y="81280"/>
                  </a:lnTo>
                  <a:lnTo>
                    <a:pt x="189230" y="54610"/>
                  </a:lnTo>
                  <a:lnTo>
                    <a:pt x="195580" y="31750"/>
                  </a:lnTo>
                  <a:lnTo>
                    <a:pt x="195580" y="27940"/>
                  </a:lnTo>
                  <a:lnTo>
                    <a:pt x="194310" y="27940"/>
                  </a:lnTo>
                  <a:lnTo>
                    <a:pt x="190500" y="31750"/>
                  </a:lnTo>
                  <a:lnTo>
                    <a:pt x="186690" y="38100"/>
                  </a:lnTo>
                  <a:lnTo>
                    <a:pt x="182880" y="45720"/>
                  </a:lnTo>
                  <a:lnTo>
                    <a:pt x="179070" y="54610"/>
                  </a:lnTo>
                  <a:lnTo>
                    <a:pt x="175260" y="68580"/>
                  </a:lnTo>
                  <a:lnTo>
                    <a:pt x="171450" y="86360"/>
                  </a:lnTo>
                  <a:lnTo>
                    <a:pt x="168910" y="105410"/>
                  </a:lnTo>
                  <a:lnTo>
                    <a:pt x="166370" y="123190"/>
                  </a:lnTo>
                  <a:lnTo>
                    <a:pt x="163830" y="140970"/>
                  </a:lnTo>
                  <a:lnTo>
                    <a:pt x="163830" y="156210"/>
                  </a:lnTo>
                  <a:lnTo>
                    <a:pt x="165100" y="170180"/>
                  </a:lnTo>
                  <a:lnTo>
                    <a:pt x="168910" y="182880"/>
                  </a:lnTo>
                  <a:lnTo>
                    <a:pt x="172720" y="195580"/>
                  </a:lnTo>
                  <a:lnTo>
                    <a:pt x="181610" y="200660"/>
                  </a:lnTo>
                  <a:lnTo>
                    <a:pt x="194310" y="201930"/>
                  </a:lnTo>
                  <a:lnTo>
                    <a:pt x="234950" y="1981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9433560" y="4959350"/>
              <a:ext cx="137161" cy="336551"/>
            </a:xfrm>
            <a:custGeom>
              <a:avLst/>
              <a:gdLst/>
              <a:ahLst/>
              <a:cxnLst/>
              <a:rect l="0" t="0" r="0" b="0"/>
              <a:pathLst>
                <a:path w="137161" h="336551">
                  <a:moveTo>
                    <a:pt x="137160" y="0"/>
                  </a:moveTo>
                  <a:lnTo>
                    <a:pt x="130810" y="16510"/>
                  </a:lnTo>
                  <a:lnTo>
                    <a:pt x="127000" y="24130"/>
                  </a:lnTo>
                  <a:lnTo>
                    <a:pt x="121920" y="30480"/>
                  </a:lnTo>
                  <a:lnTo>
                    <a:pt x="116840" y="38100"/>
                  </a:lnTo>
                  <a:lnTo>
                    <a:pt x="111760" y="45720"/>
                  </a:lnTo>
                  <a:lnTo>
                    <a:pt x="106680" y="54610"/>
                  </a:lnTo>
                  <a:lnTo>
                    <a:pt x="102870" y="64770"/>
                  </a:lnTo>
                  <a:lnTo>
                    <a:pt x="99060" y="76200"/>
                  </a:lnTo>
                  <a:lnTo>
                    <a:pt x="95250" y="87630"/>
                  </a:lnTo>
                  <a:lnTo>
                    <a:pt x="87630" y="113030"/>
                  </a:lnTo>
                  <a:lnTo>
                    <a:pt x="69850" y="182880"/>
                  </a:lnTo>
                  <a:lnTo>
                    <a:pt x="59690" y="224790"/>
                  </a:lnTo>
                  <a:lnTo>
                    <a:pt x="55880" y="237490"/>
                  </a:lnTo>
                  <a:lnTo>
                    <a:pt x="49530" y="260350"/>
                  </a:lnTo>
                  <a:lnTo>
                    <a:pt x="38100" y="293370"/>
                  </a:lnTo>
                  <a:lnTo>
                    <a:pt x="33020" y="303530"/>
                  </a:lnTo>
                  <a:lnTo>
                    <a:pt x="25400" y="312420"/>
                  </a:lnTo>
                  <a:lnTo>
                    <a:pt x="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7085330" y="5568950"/>
              <a:ext cx="31751" cy="274321"/>
            </a:xfrm>
            <a:custGeom>
              <a:avLst/>
              <a:gdLst/>
              <a:ahLst/>
              <a:cxnLst/>
              <a:rect l="0" t="0" r="0" b="0"/>
              <a:pathLst>
                <a:path w="31751" h="274321">
                  <a:moveTo>
                    <a:pt x="31750" y="0"/>
                  </a:moveTo>
                  <a:lnTo>
                    <a:pt x="20320" y="17780"/>
                  </a:lnTo>
                  <a:lnTo>
                    <a:pt x="17780" y="27940"/>
                  </a:lnTo>
                  <a:lnTo>
                    <a:pt x="15240" y="40640"/>
                  </a:lnTo>
                  <a:lnTo>
                    <a:pt x="13970" y="55880"/>
                  </a:lnTo>
                  <a:lnTo>
                    <a:pt x="13970" y="71120"/>
                  </a:lnTo>
                  <a:lnTo>
                    <a:pt x="15240" y="87630"/>
                  </a:lnTo>
                  <a:lnTo>
                    <a:pt x="17780" y="104140"/>
                  </a:lnTo>
                  <a:lnTo>
                    <a:pt x="17780" y="121920"/>
                  </a:lnTo>
                  <a:lnTo>
                    <a:pt x="16510" y="140970"/>
                  </a:lnTo>
                  <a:lnTo>
                    <a:pt x="15240" y="161290"/>
                  </a:lnTo>
                  <a:lnTo>
                    <a:pt x="12700" y="180340"/>
                  </a:lnTo>
                  <a:lnTo>
                    <a:pt x="8890" y="198120"/>
                  </a:lnTo>
                  <a:lnTo>
                    <a:pt x="0" y="274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7096760" y="5885180"/>
              <a:ext cx="20321" cy="21591"/>
            </a:xfrm>
            <a:custGeom>
              <a:avLst/>
              <a:gdLst/>
              <a:ahLst/>
              <a:cxnLst/>
              <a:rect l="0" t="0" r="0" b="0"/>
              <a:pathLst>
                <a:path w="20321" h="21591">
                  <a:moveTo>
                    <a:pt x="0" y="21590"/>
                  </a:moveTo>
                  <a:lnTo>
                    <a:pt x="203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7128510" y="5678170"/>
              <a:ext cx="201931" cy="292101"/>
            </a:xfrm>
            <a:custGeom>
              <a:avLst/>
              <a:gdLst/>
              <a:ahLst/>
              <a:cxnLst/>
              <a:rect l="0" t="0" r="0" b="0"/>
              <a:pathLst>
                <a:path w="201931" h="292101">
                  <a:moveTo>
                    <a:pt x="10160" y="196850"/>
                  </a:moveTo>
                  <a:lnTo>
                    <a:pt x="15240" y="180340"/>
                  </a:lnTo>
                  <a:lnTo>
                    <a:pt x="16510" y="170180"/>
                  </a:lnTo>
                  <a:lnTo>
                    <a:pt x="17780" y="158750"/>
                  </a:lnTo>
                  <a:lnTo>
                    <a:pt x="19050" y="147320"/>
                  </a:lnTo>
                  <a:lnTo>
                    <a:pt x="20320" y="118110"/>
                  </a:lnTo>
                  <a:lnTo>
                    <a:pt x="20320" y="5080"/>
                  </a:lnTo>
                  <a:lnTo>
                    <a:pt x="19050" y="0"/>
                  </a:lnTo>
                  <a:lnTo>
                    <a:pt x="17780" y="1270"/>
                  </a:lnTo>
                  <a:lnTo>
                    <a:pt x="15240" y="6350"/>
                  </a:lnTo>
                  <a:lnTo>
                    <a:pt x="13970" y="19050"/>
                  </a:lnTo>
                  <a:lnTo>
                    <a:pt x="15240" y="34290"/>
                  </a:lnTo>
                  <a:lnTo>
                    <a:pt x="16510" y="53340"/>
                  </a:lnTo>
                  <a:lnTo>
                    <a:pt x="17780" y="71120"/>
                  </a:lnTo>
                  <a:lnTo>
                    <a:pt x="19050" y="87630"/>
                  </a:lnTo>
                  <a:lnTo>
                    <a:pt x="19050" y="118110"/>
                  </a:lnTo>
                  <a:lnTo>
                    <a:pt x="20320" y="147320"/>
                  </a:lnTo>
                  <a:lnTo>
                    <a:pt x="19050" y="160020"/>
                  </a:lnTo>
                  <a:lnTo>
                    <a:pt x="16510" y="172720"/>
                  </a:lnTo>
                  <a:lnTo>
                    <a:pt x="15240" y="184150"/>
                  </a:lnTo>
                  <a:lnTo>
                    <a:pt x="12700" y="198120"/>
                  </a:lnTo>
                  <a:lnTo>
                    <a:pt x="11430" y="215900"/>
                  </a:lnTo>
                  <a:lnTo>
                    <a:pt x="11430" y="233680"/>
                  </a:lnTo>
                  <a:lnTo>
                    <a:pt x="10160" y="250190"/>
                  </a:lnTo>
                  <a:lnTo>
                    <a:pt x="7620" y="264160"/>
                  </a:lnTo>
                  <a:lnTo>
                    <a:pt x="5080" y="276860"/>
                  </a:lnTo>
                  <a:lnTo>
                    <a:pt x="2540" y="280670"/>
                  </a:lnTo>
                  <a:lnTo>
                    <a:pt x="1270" y="278130"/>
                  </a:lnTo>
                  <a:lnTo>
                    <a:pt x="1270" y="271780"/>
                  </a:lnTo>
                  <a:lnTo>
                    <a:pt x="0" y="261620"/>
                  </a:lnTo>
                  <a:lnTo>
                    <a:pt x="0" y="234950"/>
                  </a:lnTo>
                  <a:lnTo>
                    <a:pt x="1270" y="219710"/>
                  </a:lnTo>
                  <a:lnTo>
                    <a:pt x="2540" y="204470"/>
                  </a:lnTo>
                  <a:lnTo>
                    <a:pt x="5080" y="187960"/>
                  </a:lnTo>
                  <a:lnTo>
                    <a:pt x="7620" y="172720"/>
                  </a:lnTo>
                  <a:lnTo>
                    <a:pt x="11430" y="160020"/>
                  </a:lnTo>
                  <a:lnTo>
                    <a:pt x="13970" y="147320"/>
                  </a:lnTo>
                  <a:lnTo>
                    <a:pt x="19050" y="135890"/>
                  </a:lnTo>
                  <a:lnTo>
                    <a:pt x="26670" y="124460"/>
                  </a:lnTo>
                  <a:lnTo>
                    <a:pt x="35560" y="113030"/>
                  </a:lnTo>
                  <a:lnTo>
                    <a:pt x="45720" y="104140"/>
                  </a:lnTo>
                  <a:lnTo>
                    <a:pt x="57150" y="95250"/>
                  </a:lnTo>
                  <a:lnTo>
                    <a:pt x="69850" y="86360"/>
                  </a:lnTo>
                  <a:lnTo>
                    <a:pt x="85090" y="82550"/>
                  </a:lnTo>
                  <a:lnTo>
                    <a:pt x="101600" y="81280"/>
                  </a:lnTo>
                  <a:lnTo>
                    <a:pt x="120650" y="81280"/>
                  </a:lnTo>
                  <a:lnTo>
                    <a:pt x="134620" y="83820"/>
                  </a:lnTo>
                  <a:lnTo>
                    <a:pt x="147320" y="90170"/>
                  </a:lnTo>
                  <a:lnTo>
                    <a:pt x="157480" y="97790"/>
                  </a:lnTo>
                  <a:lnTo>
                    <a:pt x="166370" y="106680"/>
                  </a:lnTo>
                  <a:lnTo>
                    <a:pt x="175260" y="115570"/>
                  </a:lnTo>
                  <a:lnTo>
                    <a:pt x="182880" y="124460"/>
                  </a:lnTo>
                  <a:lnTo>
                    <a:pt x="189230" y="135890"/>
                  </a:lnTo>
                  <a:lnTo>
                    <a:pt x="195580" y="148590"/>
                  </a:lnTo>
                  <a:lnTo>
                    <a:pt x="200660" y="161290"/>
                  </a:lnTo>
                  <a:lnTo>
                    <a:pt x="201930" y="173990"/>
                  </a:lnTo>
                  <a:lnTo>
                    <a:pt x="201930" y="187960"/>
                  </a:lnTo>
                  <a:lnTo>
                    <a:pt x="201930" y="200660"/>
                  </a:lnTo>
                  <a:lnTo>
                    <a:pt x="198120" y="213360"/>
                  </a:lnTo>
                  <a:lnTo>
                    <a:pt x="194310" y="226060"/>
                  </a:lnTo>
                  <a:lnTo>
                    <a:pt x="189230" y="237490"/>
                  </a:lnTo>
                  <a:lnTo>
                    <a:pt x="182880" y="246380"/>
                  </a:lnTo>
                  <a:lnTo>
                    <a:pt x="176530" y="256540"/>
                  </a:lnTo>
                  <a:lnTo>
                    <a:pt x="170180" y="264160"/>
                  </a:lnTo>
                  <a:lnTo>
                    <a:pt x="162560" y="271780"/>
                  </a:lnTo>
                  <a:lnTo>
                    <a:pt x="153670" y="279400"/>
                  </a:lnTo>
                  <a:lnTo>
                    <a:pt x="144780" y="287020"/>
                  </a:lnTo>
                  <a:lnTo>
                    <a:pt x="133350" y="290830"/>
                  </a:lnTo>
                  <a:lnTo>
                    <a:pt x="121920" y="292100"/>
                  </a:lnTo>
                  <a:lnTo>
                    <a:pt x="109220" y="292100"/>
                  </a:lnTo>
                  <a:lnTo>
                    <a:pt x="95250" y="288290"/>
                  </a:lnTo>
                  <a:lnTo>
                    <a:pt x="82550" y="281940"/>
                  </a:lnTo>
                  <a:lnTo>
                    <a:pt x="68580" y="274320"/>
                  </a:lnTo>
                  <a:lnTo>
                    <a:pt x="58420" y="264160"/>
                  </a:lnTo>
                  <a:lnTo>
                    <a:pt x="50800" y="251460"/>
                  </a:lnTo>
                  <a:lnTo>
                    <a:pt x="41910" y="1866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7325360" y="5759450"/>
              <a:ext cx="233681" cy="187961"/>
            </a:xfrm>
            <a:custGeom>
              <a:avLst/>
              <a:gdLst/>
              <a:ahLst/>
              <a:cxnLst/>
              <a:rect l="0" t="0" r="0" b="0"/>
              <a:pathLst>
                <a:path w="233681" h="187961">
                  <a:moveTo>
                    <a:pt x="160020" y="41910"/>
                  </a:moveTo>
                  <a:lnTo>
                    <a:pt x="154940" y="19050"/>
                  </a:lnTo>
                  <a:lnTo>
                    <a:pt x="148590" y="11430"/>
                  </a:lnTo>
                  <a:lnTo>
                    <a:pt x="139700" y="5080"/>
                  </a:lnTo>
                  <a:lnTo>
                    <a:pt x="129540" y="0"/>
                  </a:lnTo>
                  <a:lnTo>
                    <a:pt x="115570" y="1270"/>
                  </a:lnTo>
                  <a:lnTo>
                    <a:pt x="101600" y="6350"/>
                  </a:lnTo>
                  <a:lnTo>
                    <a:pt x="86360" y="15240"/>
                  </a:lnTo>
                  <a:lnTo>
                    <a:pt x="73660" y="24130"/>
                  </a:lnTo>
                  <a:lnTo>
                    <a:pt x="62230" y="33020"/>
                  </a:lnTo>
                  <a:lnTo>
                    <a:pt x="53340" y="43180"/>
                  </a:lnTo>
                  <a:lnTo>
                    <a:pt x="44450" y="53340"/>
                  </a:lnTo>
                  <a:lnTo>
                    <a:pt x="36830" y="63500"/>
                  </a:lnTo>
                  <a:lnTo>
                    <a:pt x="27940" y="73660"/>
                  </a:lnTo>
                  <a:lnTo>
                    <a:pt x="21590" y="85090"/>
                  </a:lnTo>
                  <a:lnTo>
                    <a:pt x="16510" y="97790"/>
                  </a:lnTo>
                  <a:lnTo>
                    <a:pt x="7620" y="123190"/>
                  </a:lnTo>
                  <a:lnTo>
                    <a:pt x="0" y="146050"/>
                  </a:lnTo>
                  <a:lnTo>
                    <a:pt x="0" y="156210"/>
                  </a:lnTo>
                  <a:lnTo>
                    <a:pt x="5080" y="167640"/>
                  </a:lnTo>
                  <a:lnTo>
                    <a:pt x="11430" y="177800"/>
                  </a:lnTo>
                  <a:lnTo>
                    <a:pt x="20320" y="184150"/>
                  </a:lnTo>
                  <a:lnTo>
                    <a:pt x="30480" y="186690"/>
                  </a:lnTo>
                  <a:lnTo>
                    <a:pt x="41910" y="187960"/>
                  </a:lnTo>
                  <a:lnTo>
                    <a:pt x="53340" y="185420"/>
                  </a:lnTo>
                  <a:lnTo>
                    <a:pt x="64770" y="182880"/>
                  </a:lnTo>
                  <a:lnTo>
                    <a:pt x="74930" y="177800"/>
                  </a:lnTo>
                  <a:lnTo>
                    <a:pt x="85090" y="171450"/>
                  </a:lnTo>
                  <a:lnTo>
                    <a:pt x="93980" y="166370"/>
                  </a:lnTo>
                  <a:lnTo>
                    <a:pt x="101600" y="160020"/>
                  </a:lnTo>
                  <a:lnTo>
                    <a:pt x="109220" y="152400"/>
                  </a:lnTo>
                  <a:lnTo>
                    <a:pt x="116840" y="143510"/>
                  </a:lnTo>
                  <a:lnTo>
                    <a:pt x="124460" y="134620"/>
                  </a:lnTo>
                  <a:lnTo>
                    <a:pt x="132080" y="124460"/>
                  </a:lnTo>
                  <a:lnTo>
                    <a:pt x="146050" y="104140"/>
                  </a:lnTo>
                  <a:lnTo>
                    <a:pt x="152400" y="90170"/>
                  </a:lnTo>
                  <a:lnTo>
                    <a:pt x="157480" y="73660"/>
                  </a:lnTo>
                  <a:lnTo>
                    <a:pt x="161290" y="55880"/>
                  </a:lnTo>
                  <a:lnTo>
                    <a:pt x="165100" y="52070"/>
                  </a:lnTo>
                  <a:lnTo>
                    <a:pt x="166370" y="55880"/>
                  </a:lnTo>
                  <a:lnTo>
                    <a:pt x="167640" y="64770"/>
                  </a:lnTo>
                  <a:lnTo>
                    <a:pt x="170180" y="74930"/>
                  </a:lnTo>
                  <a:lnTo>
                    <a:pt x="172720" y="85090"/>
                  </a:lnTo>
                  <a:lnTo>
                    <a:pt x="175260" y="95250"/>
                  </a:lnTo>
                  <a:lnTo>
                    <a:pt x="177800" y="106680"/>
                  </a:lnTo>
                  <a:lnTo>
                    <a:pt x="179070" y="119380"/>
                  </a:lnTo>
                  <a:lnTo>
                    <a:pt x="180340" y="132080"/>
                  </a:lnTo>
                  <a:lnTo>
                    <a:pt x="185420" y="140970"/>
                  </a:lnTo>
                  <a:lnTo>
                    <a:pt x="193040" y="148590"/>
                  </a:lnTo>
                  <a:lnTo>
                    <a:pt x="233680" y="147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7630160" y="5674360"/>
              <a:ext cx="12701" cy="242571"/>
            </a:xfrm>
            <a:custGeom>
              <a:avLst/>
              <a:gdLst/>
              <a:ahLst/>
              <a:cxnLst/>
              <a:rect l="0" t="0" r="0" b="0"/>
              <a:pathLst>
                <a:path w="12701" h="242571">
                  <a:moveTo>
                    <a:pt x="2540" y="0"/>
                  </a:moveTo>
                  <a:lnTo>
                    <a:pt x="8890" y="17780"/>
                  </a:lnTo>
                  <a:lnTo>
                    <a:pt x="10160" y="26670"/>
                  </a:lnTo>
                  <a:lnTo>
                    <a:pt x="11430" y="38100"/>
                  </a:lnTo>
                  <a:lnTo>
                    <a:pt x="12700" y="49530"/>
                  </a:lnTo>
                  <a:lnTo>
                    <a:pt x="11430" y="62230"/>
                  </a:lnTo>
                  <a:lnTo>
                    <a:pt x="10160" y="76200"/>
                  </a:lnTo>
                  <a:lnTo>
                    <a:pt x="7620" y="88900"/>
                  </a:lnTo>
                  <a:lnTo>
                    <a:pt x="6350" y="102870"/>
                  </a:lnTo>
                  <a:lnTo>
                    <a:pt x="5080" y="116840"/>
                  </a:lnTo>
                  <a:lnTo>
                    <a:pt x="3810" y="130810"/>
                  </a:lnTo>
                  <a:lnTo>
                    <a:pt x="2540" y="147320"/>
                  </a:lnTo>
                  <a:lnTo>
                    <a:pt x="0" y="165100"/>
                  </a:lnTo>
                  <a:lnTo>
                    <a:pt x="2540" y="242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7686040" y="5632450"/>
              <a:ext cx="63501" cy="316231"/>
            </a:xfrm>
            <a:custGeom>
              <a:avLst/>
              <a:gdLst/>
              <a:ahLst/>
              <a:cxnLst/>
              <a:rect l="0" t="0" r="0" b="0"/>
              <a:pathLst>
                <a:path w="63501" h="316231">
                  <a:moveTo>
                    <a:pt x="63500" y="0"/>
                  </a:moveTo>
                  <a:lnTo>
                    <a:pt x="57150" y="27940"/>
                  </a:lnTo>
                  <a:lnTo>
                    <a:pt x="55880" y="40640"/>
                  </a:lnTo>
                  <a:lnTo>
                    <a:pt x="54610" y="54610"/>
                  </a:lnTo>
                  <a:lnTo>
                    <a:pt x="53340" y="68580"/>
                  </a:lnTo>
                  <a:lnTo>
                    <a:pt x="52070" y="81280"/>
                  </a:lnTo>
                  <a:lnTo>
                    <a:pt x="49530" y="95250"/>
                  </a:lnTo>
                  <a:lnTo>
                    <a:pt x="46990" y="109220"/>
                  </a:lnTo>
                  <a:lnTo>
                    <a:pt x="45720" y="123190"/>
                  </a:lnTo>
                  <a:lnTo>
                    <a:pt x="44450" y="137160"/>
                  </a:lnTo>
                  <a:lnTo>
                    <a:pt x="43180" y="151130"/>
                  </a:lnTo>
                  <a:lnTo>
                    <a:pt x="41910" y="165100"/>
                  </a:lnTo>
                  <a:lnTo>
                    <a:pt x="39370" y="179070"/>
                  </a:lnTo>
                  <a:lnTo>
                    <a:pt x="36830" y="193040"/>
                  </a:lnTo>
                  <a:lnTo>
                    <a:pt x="34290" y="205740"/>
                  </a:lnTo>
                  <a:lnTo>
                    <a:pt x="30480" y="218440"/>
                  </a:lnTo>
                  <a:lnTo>
                    <a:pt x="27940" y="229870"/>
                  </a:lnTo>
                  <a:lnTo>
                    <a:pt x="24130" y="243840"/>
                  </a:lnTo>
                  <a:lnTo>
                    <a:pt x="20320" y="257810"/>
                  </a:lnTo>
                  <a:lnTo>
                    <a:pt x="0" y="316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7538720" y="5624830"/>
              <a:ext cx="820421" cy="353061"/>
            </a:xfrm>
            <a:custGeom>
              <a:avLst/>
              <a:gdLst/>
              <a:ahLst/>
              <a:cxnLst/>
              <a:rect l="0" t="0" r="0" b="0"/>
              <a:pathLst>
                <a:path w="820421" h="353061">
                  <a:moveTo>
                    <a:pt x="0" y="92710"/>
                  </a:moveTo>
                  <a:lnTo>
                    <a:pt x="5080" y="109220"/>
                  </a:lnTo>
                  <a:lnTo>
                    <a:pt x="11430" y="116840"/>
                  </a:lnTo>
                  <a:lnTo>
                    <a:pt x="20320" y="127000"/>
                  </a:lnTo>
                  <a:lnTo>
                    <a:pt x="30480" y="135890"/>
                  </a:lnTo>
                  <a:lnTo>
                    <a:pt x="41910" y="144780"/>
                  </a:lnTo>
                  <a:lnTo>
                    <a:pt x="52070" y="152400"/>
                  </a:lnTo>
                  <a:lnTo>
                    <a:pt x="62230" y="161290"/>
                  </a:lnTo>
                  <a:lnTo>
                    <a:pt x="74930" y="168910"/>
                  </a:lnTo>
                  <a:lnTo>
                    <a:pt x="87630" y="175260"/>
                  </a:lnTo>
                  <a:lnTo>
                    <a:pt x="100330" y="182880"/>
                  </a:lnTo>
                  <a:lnTo>
                    <a:pt x="113030" y="189230"/>
                  </a:lnTo>
                  <a:lnTo>
                    <a:pt x="127000" y="194310"/>
                  </a:lnTo>
                  <a:lnTo>
                    <a:pt x="140970" y="198120"/>
                  </a:lnTo>
                  <a:lnTo>
                    <a:pt x="154940" y="201930"/>
                  </a:lnTo>
                  <a:lnTo>
                    <a:pt x="168910" y="204470"/>
                  </a:lnTo>
                  <a:lnTo>
                    <a:pt x="182880" y="205740"/>
                  </a:lnTo>
                  <a:lnTo>
                    <a:pt x="198120" y="204470"/>
                  </a:lnTo>
                  <a:lnTo>
                    <a:pt x="213360" y="203200"/>
                  </a:lnTo>
                  <a:lnTo>
                    <a:pt x="229870" y="201930"/>
                  </a:lnTo>
                  <a:lnTo>
                    <a:pt x="246380" y="199390"/>
                  </a:lnTo>
                  <a:lnTo>
                    <a:pt x="280670" y="193040"/>
                  </a:lnTo>
                  <a:lnTo>
                    <a:pt x="297180" y="189230"/>
                  </a:lnTo>
                  <a:lnTo>
                    <a:pt x="312420" y="182880"/>
                  </a:lnTo>
                  <a:lnTo>
                    <a:pt x="327660" y="177800"/>
                  </a:lnTo>
                  <a:lnTo>
                    <a:pt x="342900" y="171450"/>
                  </a:lnTo>
                  <a:lnTo>
                    <a:pt x="370840" y="158750"/>
                  </a:lnTo>
                  <a:lnTo>
                    <a:pt x="383540" y="149860"/>
                  </a:lnTo>
                  <a:lnTo>
                    <a:pt x="393700" y="140970"/>
                  </a:lnTo>
                  <a:lnTo>
                    <a:pt x="402590" y="132080"/>
                  </a:lnTo>
                  <a:lnTo>
                    <a:pt x="410210" y="121920"/>
                  </a:lnTo>
                  <a:lnTo>
                    <a:pt x="415290" y="111760"/>
                  </a:lnTo>
                  <a:lnTo>
                    <a:pt x="420370" y="101600"/>
                  </a:lnTo>
                  <a:lnTo>
                    <a:pt x="424180" y="87630"/>
                  </a:lnTo>
                  <a:lnTo>
                    <a:pt x="426720" y="72390"/>
                  </a:lnTo>
                  <a:lnTo>
                    <a:pt x="427990" y="54610"/>
                  </a:lnTo>
                  <a:lnTo>
                    <a:pt x="426720" y="38100"/>
                  </a:lnTo>
                  <a:lnTo>
                    <a:pt x="424180" y="25400"/>
                  </a:lnTo>
                  <a:lnTo>
                    <a:pt x="419100" y="12700"/>
                  </a:lnTo>
                  <a:lnTo>
                    <a:pt x="412750" y="5080"/>
                  </a:lnTo>
                  <a:lnTo>
                    <a:pt x="405130" y="1270"/>
                  </a:lnTo>
                  <a:lnTo>
                    <a:pt x="396240" y="0"/>
                  </a:lnTo>
                  <a:lnTo>
                    <a:pt x="386080" y="3810"/>
                  </a:lnTo>
                  <a:lnTo>
                    <a:pt x="373380" y="11430"/>
                  </a:lnTo>
                  <a:lnTo>
                    <a:pt x="361950" y="20320"/>
                  </a:lnTo>
                  <a:lnTo>
                    <a:pt x="351790" y="33020"/>
                  </a:lnTo>
                  <a:lnTo>
                    <a:pt x="344170" y="46990"/>
                  </a:lnTo>
                  <a:lnTo>
                    <a:pt x="337820" y="62230"/>
                  </a:lnTo>
                  <a:lnTo>
                    <a:pt x="332740" y="77470"/>
                  </a:lnTo>
                  <a:lnTo>
                    <a:pt x="328930" y="93980"/>
                  </a:lnTo>
                  <a:lnTo>
                    <a:pt x="323850" y="110490"/>
                  </a:lnTo>
                  <a:lnTo>
                    <a:pt x="322580" y="128270"/>
                  </a:lnTo>
                  <a:lnTo>
                    <a:pt x="322580" y="146050"/>
                  </a:lnTo>
                  <a:lnTo>
                    <a:pt x="323850" y="162560"/>
                  </a:lnTo>
                  <a:lnTo>
                    <a:pt x="325120" y="180340"/>
                  </a:lnTo>
                  <a:lnTo>
                    <a:pt x="327660" y="198120"/>
                  </a:lnTo>
                  <a:lnTo>
                    <a:pt x="331470" y="214630"/>
                  </a:lnTo>
                  <a:lnTo>
                    <a:pt x="336550" y="229870"/>
                  </a:lnTo>
                  <a:lnTo>
                    <a:pt x="342900" y="243840"/>
                  </a:lnTo>
                  <a:lnTo>
                    <a:pt x="351790" y="256540"/>
                  </a:lnTo>
                  <a:lnTo>
                    <a:pt x="360680" y="267970"/>
                  </a:lnTo>
                  <a:lnTo>
                    <a:pt x="370840" y="279400"/>
                  </a:lnTo>
                  <a:lnTo>
                    <a:pt x="379730" y="290830"/>
                  </a:lnTo>
                  <a:lnTo>
                    <a:pt x="389890" y="299720"/>
                  </a:lnTo>
                  <a:lnTo>
                    <a:pt x="400050" y="306070"/>
                  </a:lnTo>
                  <a:lnTo>
                    <a:pt x="410210" y="312420"/>
                  </a:lnTo>
                  <a:lnTo>
                    <a:pt x="434340" y="318770"/>
                  </a:lnTo>
                  <a:lnTo>
                    <a:pt x="447040" y="320040"/>
                  </a:lnTo>
                  <a:lnTo>
                    <a:pt x="461010" y="321310"/>
                  </a:lnTo>
                  <a:lnTo>
                    <a:pt x="474980" y="322580"/>
                  </a:lnTo>
                  <a:lnTo>
                    <a:pt x="487680" y="322580"/>
                  </a:lnTo>
                  <a:lnTo>
                    <a:pt x="502920" y="321310"/>
                  </a:lnTo>
                  <a:lnTo>
                    <a:pt x="519430" y="317500"/>
                  </a:lnTo>
                  <a:lnTo>
                    <a:pt x="535940" y="312420"/>
                  </a:lnTo>
                  <a:lnTo>
                    <a:pt x="551180" y="306070"/>
                  </a:lnTo>
                  <a:lnTo>
                    <a:pt x="566420" y="297180"/>
                  </a:lnTo>
                  <a:lnTo>
                    <a:pt x="580390" y="288290"/>
                  </a:lnTo>
                  <a:lnTo>
                    <a:pt x="595630" y="278130"/>
                  </a:lnTo>
                  <a:lnTo>
                    <a:pt x="609600" y="266700"/>
                  </a:lnTo>
                  <a:lnTo>
                    <a:pt x="623570" y="254000"/>
                  </a:lnTo>
                  <a:lnTo>
                    <a:pt x="637540" y="241300"/>
                  </a:lnTo>
                  <a:lnTo>
                    <a:pt x="648970" y="227330"/>
                  </a:lnTo>
                  <a:lnTo>
                    <a:pt x="660400" y="214630"/>
                  </a:lnTo>
                  <a:lnTo>
                    <a:pt x="669290" y="200660"/>
                  </a:lnTo>
                  <a:lnTo>
                    <a:pt x="676910" y="186690"/>
                  </a:lnTo>
                  <a:lnTo>
                    <a:pt x="683260" y="172720"/>
                  </a:lnTo>
                  <a:lnTo>
                    <a:pt x="687070" y="158750"/>
                  </a:lnTo>
                  <a:lnTo>
                    <a:pt x="689610" y="144780"/>
                  </a:lnTo>
                  <a:lnTo>
                    <a:pt x="690880" y="130810"/>
                  </a:lnTo>
                  <a:lnTo>
                    <a:pt x="690880" y="118110"/>
                  </a:lnTo>
                  <a:lnTo>
                    <a:pt x="689610" y="105410"/>
                  </a:lnTo>
                  <a:lnTo>
                    <a:pt x="688340" y="93980"/>
                  </a:lnTo>
                  <a:lnTo>
                    <a:pt x="683260" y="83820"/>
                  </a:lnTo>
                  <a:lnTo>
                    <a:pt x="676910" y="74930"/>
                  </a:lnTo>
                  <a:lnTo>
                    <a:pt x="668020" y="67310"/>
                  </a:lnTo>
                  <a:lnTo>
                    <a:pt x="659130" y="63500"/>
                  </a:lnTo>
                  <a:lnTo>
                    <a:pt x="650240" y="63500"/>
                  </a:lnTo>
                  <a:lnTo>
                    <a:pt x="629920" y="69850"/>
                  </a:lnTo>
                  <a:lnTo>
                    <a:pt x="609600" y="81280"/>
                  </a:lnTo>
                  <a:lnTo>
                    <a:pt x="600710" y="87630"/>
                  </a:lnTo>
                  <a:lnTo>
                    <a:pt x="591820" y="96520"/>
                  </a:lnTo>
                  <a:lnTo>
                    <a:pt x="584200" y="105410"/>
                  </a:lnTo>
                  <a:lnTo>
                    <a:pt x="576580" y="116840"/>
                  </a:lnTo>
                  <a:lnTo>
                    <a:pt x="568960" y="128270"/>
                  </a:lnTo>
                  <a:lnTo>
                    <a:pt x="561340" y="140970"/>
                  </a:lnTo>
                  <a:lnTo>
                    <a:pt x="557530" y="154940"/>
                  </a:lnTo>
                  <a:lnTo>
                    <a:pt x="553720" y="170180"/>
                  </a:lnTo>
                  <a:lnTo>
                    <a:pt x="551180" y="186690"/>
                  </a:lnTo>
                  <a:lnTo>
                    <a:pt x="551180" y="201930"/>
                  </a:lnTo>
                  <a:lnTo>
                    <a:pt x="552450" y="217170"/>
                  </a:lnTo>
                  <a:lnTo>
                    <a:pt x="553720" y="231140"/>
                  </a:lnTo>
                  <a:lnTo>
                    <a:pt x="558800" y="245110"/>
                  </a:lnTo>
                  <a:lnTo>
                    <a:pt x="565150" y="256540"/>
                  </a:lnTo>
                  <a:lnTo>
                    <a:pt x="572770" y="269240"/>
                  </a:lnTo>
                  <a:lnTo>
                    <a:pt x="581660" y="279400"/>
                  </a:lnTo>
                  <a:lnTo>
                    <a:pt x="591820" y="290830"/>
                  </a:lnTo>
                  <a:lnTo>
                    <a:pt x="600710" y="302260"/>
                  </a:lnTo>
                  <a:lnTo>
                    <a:pt x="610870" y="311150"/>
                  </a:lnTo>
                  <a:lnTo>
                    <a:pt x="621030" y="320040"/>
                  </a:lnTo>
                  <a:lnTo>
                    <a:pt x="632460" y="328930"/>
                  </a:lnTo>
                  <a:lnTo>
                    <a:pt x="645160" y="335280"/>
                  </a:lnTo>
                  <a:lnTo>
                    <a:pt x="659130" y="340360"/>
                  </a:lnTo>
                  <a:lnTo>
                    <a:pt x="674370" y="345440"/>
                  </a:lnTo>
                  <a:lnTo>
                    <a:pt x="689610" y="349250"/>
                  </a:lnTo>
                  <a:lnTo>
                    <a:pt x="703580" y="350520"/>
                  </a:lnTo>
                  <a:lnTo>
                    <a:pt x="718820" y="353060"/>
                  </a:lnTo>
                  <a:lnTo>
                    <a:pt x="735330" y="351790"/>
                  </a:lnTo>
                  <a:lnTo>
                    <a:pt x="753110" y="350520"/>
                  </a:lnTo>
                  <a:lnTo>
                    <a:pt x="772160" y="349250"/>
                  </a:lnTo>
                  <a:lnTo>
                    <a:pt x="788670" y="346710"/>
                  </a:lnTo>
                  <a:lnTo>
                    <a:pt x="802640" y="342900"/>
                  </a:lnTo>
                  <a:lnTo>
                    <a:pt x="820420" y="3238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527050" y="6360160"/>
            <a:ext cx="7801611" cy="1275081"/>
            <a:chOff x="527050" y="6360160"/>
            <a:chExt cx="7801611" cy="1275081"/>
          </a:xfrm>
        </p:grpSpPr>
        <p:sp>
          <p:nvSpPr>
            <p:cNvPr id="192" name="Freeform 191"/>
            <p:cNvSpPr/>
            <p:nvPr/>
          </p:nvSpPr>
          <p:spPr>
            <a:xfrm>
              <a:off x="527050" y="6521450"/>
              <a:ext cx="383541" cy="471171"/>
            </a:xfrm>
            <a:custGeom>
              <a:avLst/>
              <a:gdLst/>
              <a:ahLst/>
              <a:cxnLst/>
              <a:rect l="0" t="0" r="0" b="0"/>
              <a:pathLst>
                <a:path w="383541" h="471171">
                  <a:moveTo>
                    <a:pt x="93980" y="81280"/>
                  </a:moveTo>
                  <a:lnTo>
                    <a:pt x="66040" y="86360"/>
                  </a:lnTo>
                  <a:lnTo>
                    <a:pt x="59690" y="83820"/>
                  </a:lnTo>
                  <a:lnTo>
                    <a:pt x="58420" y="77470"/>
                  </a:lnTo>
                  <a:lnTo>
                    <a:pt x="59690" y="67310"/>
                  </a:lnTo>
                  <a:lnTo>
                    <a:pt x="64770" y="59690"/>
                  </a:lnTo>
                  <a:lnTo>
                    <a:pt x="71120" y="50800"/>
                  </a:lnTo>
                  <a:lnTo>
                    <a:pt x="78740" y="43180"/>
                  </a:lnTo>
                  <a:lnTo>
                    <a:pt x="87630" y="38100"/>
                  </a:lnTo>
                  <a:lnTo>
                    <a:pt x="96520" y="31750"/>
                  </a:lnTo>
                  <a:lnTo>
                    <a:pt x="142240" y="10160"/>
                  </a:lnTo>
                  <a:lnTo>
                    <a:pt x="156210" y="5080"/>
                  </a:lnTo>
                  <a:lnTo>
                    <a:pt x="172720" y="2540"/>
                  </a:lnTo>
                  <a:lnTo>
                    <a:pt x="187960" y="0"/>
                  </a:lnTo>
                  <a:lnTo>
                    <a:pt x="203200" y="1270"/>
                  </a:lnTo>
                  <a:lnTo>
                    <a:pt x="218440" y="5080"/>
                  </a:lnTo>
                  <a:lnTo>
                    <a:pt x="233680" y="8890"/>
                  </a:lnTo>
                  <a:lnTo>
                    <a:pt x="246380" y="15240"/>
                  </a:lnTo>
                  <a:lnTo>
                    <a:pt x="259080" y="22860"/>
                  </a:lnTo>
                  <a:lnTo>
                    <a:pt x="270510" y="31750"/>
                  </a:lnTo>
                  <a:lnTo>
                    <a:pt x="279400" y="43180"/>
                  </a:lnTo>
                  <a:lnTo>
                    <a:pt x="287020" y="54610"/>
                  </a:lnTo>
                  <a:lnTo>
                    <a:pt x="293370" y="67310"/>
                  </a:lnTo>
                  <a:lnTo>
                    <a:pt x="298450" y="82550"/>
                  </a:lnTo>
                  <a:lnTo>
                    <a:pt x="302260" y="99060"/>
                  </a:lnTo>
                  <a:lnTo>
                    <a:pt x="307340" y="118110"/>
                  </a:lnTo>
                  <a:lnTo>
                    <a:pt x="308610" y="137160"/>
                  </a:lnTo>
                  <a:lnTo>
                    <a:pt x="308610" y="157480"/>
                  </a:lnTo>
                  <a:lnTo>
                    <a:pt x="307340" y="177800"/>
                  </a:lnTo>
                  <a:lnTo>
                    <a:pt x="303530" y="198120"/>
                  </a:lnTo>
                  <a:lnTo>
                    <a:pt x="299720" y="218440"/>
                  </a:lnTo>
                  <a:lnTo>
                    <a:pt x="294640" y="240030"/>
                  </a:lnTo>
                  <a:lnTo>
                    <a:pt x="287020" y="260350"/>
                  </a:lnTo>
                  <a:lnTo>
                    <a:pt x="279400" y="281940"/>
                  </a:lnTo>
                  <a:lnTo>
                    <a:pt x="270510" y="302260"/>
                  </a:lnTo>
                  <a:lnTo>
                    <a:pt x="260350" y="322580"/>
                  </a:lnTo>
                  <a:lnTo>
                    <a:pt x="250190" y="341630"/>
                  </a:lnTo>
                  <a:lnTo>
                    <a:pt x="240030" y="359410"/>
                  </a:lnTo>
                  <a:lnTo>
                    <a:pt x="228600" y="377190"/>
                  </a:lnTo>
                  <a:lnTo>
                    <a:pt x="217170" y="392430"/>
                  </a:lnTo>
                  <a:lnTo>
                    <a:pt x="204470" y="408940"/>
                  </a:lnTo>
                  <a:lnTo>
                    <a:pt x="191770" y="420370"/>
                  </a:lnTo>
                  <a:lnTo>
                    <a:pt x="180340" y="431800"/>
                  </a:lnTo>
                  <a:lnTo>
                    <a:pt x="168910" y="440690"/>
                  </a:lnTo>
                  <a:lnTo>
                    <a:pt x="157480" y="449580"/>
                  </a:lnTo>
                  <a:lnTo>
                    <a:pt x="144780" y="458470"/>
                  </a:lnTo>
                  <a:lnTo>
                    <a:pt x="130810" y="466090"/>
                  </a:lnTo>
                  <a:lnTo>
                    <a:pt x="115570" y="469900"/>
                  </a:lnTo>
                  <a:lnTo>
                    <a:pt x="97790" y="471170"/>
                  </a:lnTo>
                  <a:lnTo>
                    <a:pt x="78740" y="471170"/>
                  </a:lnTo>
                  <a:lnTo>
                    <a:pt x="62230" y="468630"/>
                  </a:lnTo>
                  <a:lnTo>
                    <a:pt x="45720" y="464820"/>
                  </a:lnTo>
                  <a:lnTo>
                    <a:pt x="30480" y="459740"/>
                  </a:lnTo>
                  <a:lnTo>
                    <a:pt x="19050" y="450850"/>
                  </a:lnTo>
                  <a:lnTo>
                    <a:pt x="10160" y="438150"/>
                  </a:lnTo>
                  <a:lnTo>
                    <a:pt x="2540" y="424180"/>
                  </a:lnTo>
                  <a:lnTo>
                    <a:pt x="0" y="412750"/>
                  </a:lnTo>
                  <a:lnTo>
                    <a:pt x="1270" y="402590"/>
                  </a:lnTo>
                  <a:lnTo>
                    <a:pt x="3810" y="393700"/>
                  </a:lnTo>
                  <a:lnTo>
                    <a:pt x="10160" y="384810"/>
                  </a:lnTo>
                  <a:lnTo>
                    <a:pt x="16510" y="374650"/>
                  </a:lnTo>
                  <a:lnTo>
                    <a:pt x="25400" y="364490"/>
                  </a:lnTo>
                  <a:lnTo>
                    <a:pt x="36830" y="356870"/>
                  </a:lnTo>
                  <a:lnTo>
                    <a:pt x="49530" y="350520"/>
                  </a:lnTo>
                  <a:lnTo>
                    <a:pt x="80010" y="339090"/>
                  </a:lnTo>
                  <a:lnTo>
                    <a:pt x="113030" y="326390"/>
                  </a:lnTo>
                  <a:lnTo>
                    <a:pt x="132080" y="320040"/>
                  </a:lnTo>
                  <a:lnTo>
                    <a:pt x="151130" y="314960"/>
                  </a:lnTo>
                  <a:lnTo>
                    <a:pt x="170180" y="311150"/>
                  </a:lnTo>
                  <a:lnTo>
                    <a:pt x="189230" y="308610"/>
                  </a:lnTo>
                  <a:lnTo>
                    <a:pt x="208280" y="306070"/>
                  </a:lnTo>
                  <a:lnTo>
                    <a:pt x="226060" y="304800"/>
                  </a:lnTo>
                  <a:lnTo>
                    <a:pt x="243840" y="304800"/>
                  </a:lnTo>
                  <a:lnTo>
                    <a:pt x="261620" y="306070"/>
                  </a:lnTo>
                  <a:lnTo>
                    <a:pt x="279400" y="308610"/>
                  </a:lnTo>
                  <a:lnTo>
                    <a:pt x="295910" y="311150"/>
                  </a:lnTo>
                  <a:lnTo>
                    <a:pt x="312420" y="313690"/>
                  </a:lnTo>
                  <a:lnTo>
                    <a:pt x="327660" y="317500"/>
                  </a:lnTo>
                  <a:lnTo>
                    <a:pt x="340360" y="321310"/>
                  </a:lnTo>
                  <a:lnTo>
                    <a:pt x="353060" y="326390"/>
                  </a:lnTo>
                  <a:lnTo>
                    <a:pt x="365760" y="332740"/>
                  </a:lnTo>
                  <a:lnTo>
                    <a:pt x="373380" y="342900"/>
                  </a:lnTo>
                  <a:lnTo>
                    <a:pt x="378460" y="358140"/>
                  </a:lnTo>
                  <a:lnTo>
                    <a:pt x="382270" y="374650"/>
                  </a:lnTo>
                  <a:lnTo>
                    <a:pt x="383540" y="388620"/>
                  </a:lnTo>
                  <a:lnTo>
                    <a:pt x="382270" y="402590"/>
                  </a:lnTo>
                  <a:lnTo>
                    <a:pt x="356870" y="4394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831850" y="6518910"/>
              <a:ext cx="238761" cy="652781"/>
            </a:xfrm>
            <a:custGeom>
              <a:avLst/>
              <a:gdLst/>
              <a:ahLst/>
              <a:cxnLst/>
              <a:rect l="0" t="0" r="0" b="0"/>
              <a:pathLst>
                <a:path w="238761" h="652781">
                  <a:moveTo>
                    <a:pt x="0" y="0"/>
                  </a:moveTo>
                  <a:lnTo>
                    <a:pt x="27940" y="10160"/>
                  </a:lnTo>
                  <a:lnTo>
                    <a:pt x="39370" y="16510"/>
                  </a:lnTo>
                  <a:lnTo>
                    <a:pt x="50800" y="22860"/>
                  </a:lnTo>
                  <a:lnTo>
                    <a:pt x="62230" y="29210"/>
                  </a:lnTo>
                  <a:lnTo>
                    <a:pt x="86360" y="41910"/>
                  </a:lnTo>
                  <a:lnTo>
                    <a:pt x="100330" y="49530"/>
                  </a:lnTo>
                  <a:lnTo>
                    <a:pt x="113030" y="58420"/>
                  </a:lnTo>
                  <a:lnTo>
                    <a:pt x="127000" y="68580"/>
                  </a:lnTo>
                  <a:lnTo>
                    <a:pt x="140970" y="81280"/>
                  </a:lnTo>
                  <a:lnTo>
                    <a:pt x="153670" y="95250"/>
                  </a:lnTo>
                  <a:lnTo>
                    <a:pt x="165100" y="109220"/>
                  </a:lnTo>
                  <a:lnTo>
                    <a:pt x="176530" y="125730"/>
                  </a:lnTo>
                  <a:lnTo>
                    <a:pt x="187960" y="142240"/>
                  </a:lnTo>
                  <a:lnTo>
                    <a:pt x="209550" y="175260"/>
                  </a:lnTo>
                  <a:lnTo>
                    <a:pt x="218440" y="195580"/>
                  </a:lnTo>
                  <a:lnTo>
                    <a:pt x="224790" y="217170"/>
                  </a:lnTo>
                  <a:lnTo>
                    <a:pt x="231140" y="238760"/>
                  </a:lnTo>
                  <a:lnTo>
                    <a:pt x="234950" y="261620"/>
                  </a:lnTo>
                  <a:lnTo>
                    <a:pt x="237490" y="285750"/>
                  </a:lnTo>
                  <a:lnTo>
                    <a:pt x="238760" y="309880"/>
                  </a:lnTo>
                  <a:lnTo>
                    <a:pt x="237490" y="334010"/>
                  </a:lnTo>
                  <a:lnTo>
                    <a:pt x="234950" y="358140"/>
                  </a:lnTo>
                  <a:lnTo>
                    <a:pt x="229870" y="382270"/>
                  </a:lnTo>
                  <a:lnTo>
                    <a:pt x="224790" y="406400"/>
                  </a:lnTo>
                  <a:lnTo>
                    <a:pt x="218440" y="431800"/>
                  </a:lnTo>
                  <a:lnTo>
                    <a:pt x="212090" y="455930"/>
                  </a:lnTo>
                  <a:lnTo>
                    <a:pt x="204470" y="478790"/>
                  </a:lnTo>
                  <a:lnTo>
                    <a:pt x="195580" y="501650"/>
                  </a:lnTo>
                  <a:lnTo>
                    <a:pt x="186690" y="523240"/>
                  </a:lnTo>
                  <a:lnTo>
                    <a:pt x="177800" y="544830"/>
                  </a:lnTo>
                  <a:lnTo>
                    <a:pt x="167640" y="563880"/>
                  </a:lnTo>
                  <a:lnTo>
                    <a:pt x="157480" y="582930"/>
                  </a:lnTo>
                  <a:lnTo>
                    <a:pt x="148590" y="599440"/>
                  </a:lnTo>
                  <a:lnTo>
                    <a:pt x="139700" y="613410"/>
                  </a:lnTo>
                  <a:lnTo>
                    <a:pt x="115570" y="6527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1253490" y="6666230"/>
              <a:ext cx="10161" cy="388621"/>
            </a:xfrm>
            <a:custGeom>
              <a:avLst/>
              <a:gdLst/>
              <a:ahLst/>
              <a:cxnLst/>
              <a:rect l="0" t="0" r="0" b="0"/>
              <a:pathLst>
                <a:path w="10161" h="388621">
                  <a:moveTo>
                    <a:pt x="10160" y="0"/>
                  </a:moveTo>
                  <a:lnTo>
                    <a:pt x="3810" y="27940"/>
                  </a:lnTo>
                  <a:lnTo>
                    <a:pt x="2540" y="45720"/>
                  </a:lnTo>
                  <a:lnTo>
                    <a:pt x="1270" y="69850"/>
                  </a:lnTo>
                  <a:lnTo>
                    <a:pt x="0" y="119380"/>
                  </a:lnTo>
                  <a:lnTo>
                    <a:pt x="0" y="288290"/>
                  </a:lnTo>
                  <a:lnTo>
                    <a:pt x="0" y="307340"/>
                  </a:lnTo>
                  <a:lnTo>
                    <a:pt x="10160" y="3886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1148080" y="6543040"/>
              <a:ext cx="372111" cy="462281"/>
            </a:xfrm>
            <a:custGeom>
              <a:avLst/>
              <a:gdLst/>
              <a:ahLst/>
              <a:cxnLst/>
              <a:rect l="0" t="0" r="0" b="0"/>
              <a:pathLst>
                <a:path w="372111" h="462281">
                  <a:moveTo>
                    <a:pt x="0" y="80010"/>
                  </a:moveTo>
                  <a:lnTo>
                    <a:pt x="10160" y="69850"/>
                  </a:lnTo>
                  <a:lnTo>
                    <a:pt x="20320" y="62230"/>
                  </a:lnTo>
                  <a:lnTo>
                    <a:pt x="31750" y="54610"/>
                  </a:lnTo>
                  <a:lnTo>
                    <a:pt x="45720" y="45720"/>
                  </a:lnTo>
                  <a:lnTo>
                    <a:pt x="60960" y="38100"/>
                  </a:lnTo>
                  <a:lnTo>
                    <a:pt x="76200" y="33020"/>
                  </a:lnTo>
                  <a:lnTo>
                    <a:pt x="92710" y="27940"/>
                  </a:lnTo>
                  <a:lnTo>
                    <a:pt x="109220" y="21590"/>
                  </a:lnTo>
                  <a:lnTo>
                    <a:pt x="143510" y="8890"/>
                  </a:lnTo>
                  <a:lnTo>
                    <a:pt x="161290" y="5080"/>
                  </a:lnTo>
                  <a:lnTo>
                    <a:pt x="179070" y="2540"/>
                  </a:lnTo>
                  <a:lnTo>
                    <a:pt x="196850" y="0"/>
                  </a:lnTo>
                  <a:lnTo>
                    <a:pt x="212090" y="0"/>
                  </a:lnTo>
                  <a:lnTo>
                    <a:pt x="228600" y="1270"/>
                  </a:lnTo>
                  <a:lnTo>
                    <a:pt x="242570" y="2540"/>
                  </a:lnTo>
                  <a:lnTo>
                    <a:pt x="257810" y="6350"/>
                  </a:lnTo>
                  <a:lnTo>
                    <a:pt x="271780" y="11430"/>
                  </a:lnTo>
                  <a:lnTo>
                    <a:pt x="287020" y="16510"/>
                  </a:lnTo>
                  <a:lnTo>
                    <a:pt x="298450" y="24130"/>
                  </a:lnTo>
                  <a:lnTo>
                    <a:pt x="308610" y="33020"/>
                  </a:lnTo>
                  <a:lnTo>
                    <a:pt x="317500" y="41910"/>
                  </a:lnTo>
                  <a:lnTo>
                    <a:pt x="323850" y="52070"/>
                  </a:lnTo>
                  <a:lnTo>
                    <a:pt x="327660" y="63500"/>
                  </a:lnTo>
                  <a:lnTo>
                    <a:pt x="331470" y="76200"/>
                  </a:lnTo>
                  <a:lnTo>
                    <a:pt x="331470" y="90170"/>
                  </a:lnTo>
                  <a:lnTo>
                    <a:pt x="331470" y="102870"/>
                  </a:lnTo>
                  <a:lnTo>
                    <a:pt x="328930" y="116840"/>
                  </a:lnTo>
                  <a:lnTo>
                    <a:pt x="326390" y="130810"/>
                  </a:lnTo>
                  <a:lnTo>
                    <a:pt x="321310" y="143510"/>
                  </a:lnTo>
                  <a:lnTo>
                    <a:pt x="316230" y="157480"/>
                  </a:lnTo>
                  <a:lnTo>
                    <a:pt x="306070" y="171450"/>
                  </a:lnTo>
                  <a:lnTo>
                    <a:pt x="294640" y="185420"/>
                  </a:lnTo>
                  <a:lnTo>
                    <a:pt x="280670" y="199390"/>
                  </a:lnTo>
                  <a:lnTo>
                    <a:pt x="266700" y="213360"/>
                  </a:lnTo>
                  <a:lnTo>
                    <a:pt x="252730" y="224790"/>
                  </a:lnTo>
                  <a:lnTo>
                    <a:pt x="237490" y="236220"/>
                  </a:lnTo>
                  <a:lnTo>
                    <a:pt x="223520" y="246380"/>
                  </a:lnTo>
                  <a:lnTo>
                    <a:pt x="209550" y="255270"/>
                  </a:lnTo>
                  <a:lnTo>
                    <a:pt x="195580" y="264160"/>
                  </a:lnTo>
                  <a:lnTo>
                    <a:pt x="182880" y="270510"/>
                  </a:lnTo>
                  <a:lnTo>
                    <a:pt x="171450" y="276860"/>
                  </a:lnTo>
                  <a:lnTo>
                    <a:pt x="160020" y="280670"/>
                  </a:lnTo>
                  <a:lnTo>
                    <a:pt x="147320" y="283210"/>
                  </a:lnTo>
                  <a:lnTo>
                    <a:pt x="134620" y="283210"/>
                  </a:lnTo>
                  <a:lnTo>
                    <a:pt x="120650" y="283210"/>
                  </a:lnTo>
                  <a:lnTo>
                    <a:pt x="114300" y="278130"/>
                  </a:lnTo>
                  <a:lnTo>
                    <a:pt x="111760" y="271780"/>
                  </a:lnTo>
                  <a:lnTo>
                    <a:pt x="113030" y="264160"/>
                  </a:lnTo>
                  <a:lnTo>
                    <a:pt x="116840" y="256540"/>
                  </a:lnTo>
                  <a:lnTo>
                    <a:pt x="120650" y="250190"/>
                  </a:lnTo>
                  <a:lnTo>
                    <a:pt x="125730" y="242570"/>
                  </a:lnTo>
                  <a:lnTo>
                    <a:pt x="134620" y="236220"/>
                  </a:lnTo>
                  <a:lnTo>
                    <a:pt x="144780" y="231140"/>
                  </a:lnTo>
                  <a:lnTo>
                    <a:pt x="156210" y="226060"/>
                  </a:lnTo>
                  <a:lnTo>
                    <a:pt x="167640" y="222250"/>
                  </a:lnTo>
                  <a:lnTo>
                    <a:pt x="180340" y="218440"/>
                  </a:lnTo>
                  <a:lnTo>
                    <a:pt x="194310" y="214630"/>
                  </a:lnTo>
                  <a:lnTo>
                    <a:pt x="208280" y="212090"/>
                  </a:lnTo>
                  <a:lnTo>
                    <a:pt x="224790" y="210820"/>
                  </a:lnTo>
                  <a:lnTo>
                    <a:pt x="241300" y="209550"/>
                  </a:lnTo>
                  <a:lnTo>
                    <a:pt x="256540" y="209550"/>
                  </a:lnTo>
                  <a:lnTo>
                    <a:pt x="271780" y="210820"/>
                  </a:lnTo>
                  <a:lnTo>
                    <a:pt x="285750" y="213360"/>
                  </a:lnTo>
                  <a:lnTo>
                    <a:pt x="299720" y="217170"/>
                  </a:lnTo>
                  <a:lnTo>
                    <a:pt x="311150" y="222250"/>
                  </a:lnTo>
                  <a:lnTo>
                    <a:pt x="323850" y="227330"/>
                  </a:lnTo>
                  <a:lnTo>
                    <a:pt x="335280" y="233680"/>
                  </a:lnTo>
                  <a:lnTo>
                    <a:pt x="345440" y="240030"/>
                  </a:lnTo>
                  <a:lnTo>
                    <a:pt x="356870" y="246380"/>
                  </a:lnTo>
                  <a:lnTo>
                    <a:pt x="364490" y="259080"/>
                  </a:lnTo>
                  <a:lnTo>
                    <a:pt x="368300" y="275590"/>
                  </a:lnTo>
                  <a:lnTo>
                    <a:pt x="372110" y="294640"/>
                  </a:lnTo>
                  <a:lnTo>
                    <a:pt x="370840" y="312420"/>
                  </a:lnTo>
                  <a:lnTo>
                    <a:pt x="365760" y="328930"/>
                  </a:lnTo>
                  <a:lnTo>
                    <a:pt x="359410" y="344170"/>
                  </a:lnTo>
                  <a:lnTo>
                    <a:pt x="351790" y="358140"/>
                  </a:lnTo>
                  <a:lnTo>
                    <a:pt x="342900" y="370840"/>
                  </a:lnTo>
                  <a:lnTo>
                    <a:pt x="334010" y="382270"/>
                  </a:lnTo>
                  <a:lnTo>
                    <a:pt x="322580" y="394970"/>
                  </a:lnTo>
                  <a:lnTo>
                    <a:pt x="311150" y="405130"/>
                  </a:lnTo>
                  <a:lnTo>
                    <a:pt x="298450" y="416560"/>
                  </a:lnTo>
                  <a:lnTo>
                    <a:pt x="284480" y="426720"/>
                  </a:lnTo>
                  <a:lnTo>
                    <a:pt x="269240" y="435610"/>
                  </a:lnTo>
                  <a:lnTo>
                    <a:pt x="252730" y="443230"/>
                  </a:lnTo>
                  <a:lnTo>
                    <a:pt x="237490" y="449580"/>
                  </a:lnTo>
                  <a:lnTo>
                    <a:pt x="222250" y="455930"/>
                  </a:lnTo>
                  <a:lnTo>
                    <a:pt x="208280" y="459740"/>
                  </a:lnTo>
                  <a:lnTo>
                    <a:pt x="194310" y="462280"/>
                  </a:lnTo>
                  <a:lnTo>
                    <a:pt x="181610" y="462280"/>
                  </a:lnTo>
                  <a:lnTo>
                    <a:pt x="147320" y="4597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1516380" y="6666230"/>
              <a:ext cx="189231" cy="250191"/>
            </a:xfrm>
            <a:custGeom>
              <a:avLst/>
              <a:gdLst/>
              <a:ahLst/>
              <a:cxnLst/>
              <a:rect l="0" t="0" r="0" b="0"/>
              <a:pathLst>
                <a:path w="189231" h="250191">
                  <a:moveTo>
                    <a:pt x="0" y="62230"/>
                  </a:moveTo>
                  <a:lnTo>
                    <a:pt x="11430" y="80010"/>
                  </a:lnTo>
                  <a:lnTo>
                    <a:pt x="15240" y="87630"/>
                  </a:lnTo>
                  <a:lnTo>
                    <a:pt x="19050" y="96520"/>
                  </a:lnTo>
                  <a:lnTo>
                    <a:pt x="22860" y="106680"/>
                  </a:lnTo>
                  <a:lnTo>
                    <a:pt x="26670" y="116840"/>
                  </a:lnTo>
                  <a:lnTo>
                    <a:pt x="34290" y="137160"/>
                  </a:lnTo>
                  <a:lnTo>
                    <a:pt x="55880" y="199390"/>
                  </a:lnTo>
                  <a:lnTo>
                    <a:pt x="58420" y="212090"/>
                  </a:lnTo>
                  <a:lnTo>
                    <a:pt x="59690" y="227330"/>
                  </a:lnTo>
                  <a:lnTo>
                    <a:pt x="60960" y="242570"/>
                  </a:lnTo>
                  <a:lnTo>
                    <a:pt x="58420" y="248920"/>
                  </a:lnTo>
                  <a:lnTo>
                    <a:pt x="52070" y="250190"/>
                  </a:lnTo>
                  <a:lnTo>
                    <a:pt x="45720" y="247650"/>
                  </a:lnTo>
                  <a:lnTo>
                    <a:pt x="39370" y="241300"/>
                  </a:lnTo>
                  <a:lnTo>
                    <a:pt x="34290" y="234950"/>
                  </a:lnTo>
                  <a:lnTo>
                    <a:pt x="30480" y="226060"/>
                  </a:lnTo>
                  <a:lnTo>
                    <a:pt x="27940" y="213360"/>
                  </a:lnTo>
                  <a:lnTo>
                    <a:pt x="27940" y="195580"/>
                  </a:lnTo>
                  <a:lnTo>
                    <a:pt x="29210" y="175260"/>
                  </a:lnTo>
                  <a:lnTo>
                    <a:pt x="30480" y="157480"/>
                  </a:lnTo>
                  <a:lnTo>
                    <a:pt x="33020" y="140970"/>
                  </a:lnTo>
                  <a:lnTo>
                    <a:pt x="36830" y="125730"/>
                  </a:lnTo>
                  <a:lnTo>
                    <a:pt x="41910" y="110490"/>
                  </a:lnTo>
                  <a:lnTo>
                    <a:pt x="48260" y="95250"/>
                  </a:lnTo>
                  <a:lnTo>
                    <a:pt x="57150" y="81280"/>
                  </a:lnTo>
                  <a:lnTo>
                    <a:pt x="64770" y="68580"/>
                  </a:lnTo>
                  <a:lnTo>
                    <a:pt x="80010" y="44450"/>
                  </a:lnTo>
                  <a:lnTo>
                    <a:pt x="87630" y="34290"/>
                  </a:lnTo>
                  <a:lnTo>
                    <a:pt x="97790" y="24130"/>
                  </a:lnTo>
                  <a:lnTo>
                    <a:pt x="106680" y="16510"/>
                  </a:lnTo>
                  <a:lnTo>
                    <a:pt x="119380" y="10160"/>
                  </a:lnTo>
                  <a:lnTo>
                    <a:pt x="133350" y="6350"/>
                  </a:lnTo>
                  <a:lnTo>
                    <a:pt x="1892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1789430" y="6907530"/>
              <a:ext cx="21591" cy="1"/>
            </a:xfrm>
            <a:custGeom>
              <a:avLst/>
              <a:gdLst/>
              <a:ahLst/>
              <a:cxnLst/>
              <a:rect l="0" t="0" r="0" b="0"/>
              <a:pathLst>
                <a:path w="21591" h="1">
                  <a:moveTo>
                    <a:pt x="2159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2973997" y="6771640"/>
              <a:ext cx="27014" cy="53106"/>
            </a:xfrm>
            <a:custGeom>
              <a:avLst/>
              <a:gdLst/>
              <a:ahLst/>
              <a:cxnLst/>
              <a:rect l="0" t="0" r="0" b="0"/>
              <a:pathLst>
                <a:path w="27014" h="53106">
                  <a:moveTo>
                    <a:pt x="0" y="53105"/>
                  </a:moveTo>
                  <a:lnTo>
                    <a:pt x="4153" y="48260"/>
                  </a:lnTo>
                  <a:lnTo>
                    <a:pt x="270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3152140" y="6602730"/>
              <a:ext cx="406401" cy="294641"/>
            </a:xfrm>
            <a:custGeom>
              <a:avLst/>
              <a:gdLst/>
              <a:ahLst/>
              <a:cxnLst/>
              <a:rect l="0" t="0" r="0" b="0"/>
              <a:pathLst>
                <a:path w="406401" h="294641">
                  <a:moveTo>
                    <a:pt x="16510" y="0"/>
                  </a:moveTo>
                  <a:lnTo>
                    <a:pt x="6350" y="16510"/>
                  </a:lnTo>
                  <a:lnTo>
                    <a:pt x="3810" y="30480"/>
                  </a:lnTo>
                  <a:lnTo>
                    <a:pt x="3810" y="49530"/>
                  </a:lnTo>
                  <a:lnTo>
                    <a:pt x="5080" y="92710"/>
                  </a:lnTo>
                  <a:lnTo>
                    <a:pt x="6350" y="149860"/>
                  </a:lnTo>
                  <a:lnTo>
                    <a:pt x="6350" y="247650"/>
                  </a:lnTo>
                  <a:lnTo>
                    <a:pt x="5080" y="262890"/>
                  </a:lnTo>
                  <a:lnTo>
                    <a:pt x="3810" y="276860"/>
                  </a:lnTo>
                  <a:lnTo>
                    <a:pt x="1270" y="289560"/>
                  </a:lnTo>
                  <a:lnTo>
                    <a:pt x="0" y="294640"/>
                  </a:lnTo>
                  <a:lnTo>
                    <a:pt x="1270" y="294640"/>
                  </a:lnTo>
                  <a:lnTo>
                    <a:pt x="2540" y="290830"/>
                  </a:lnTo>
                  <a:lnTo>
                    <a:pt x="3810" y="284480"/>
                  </a:lnTo>
                  <a:lnTo>
                    <a:pt x="5080" y="274320"/>
                  </a:lnTo>
                  <a:lnTo>
                    <a:pt x="5080" y="264160"/>
                  </a:lnTo>
                  <a:lnTo>
                    <a:pt x="6350" y="236220"/>
                  </a:lnTo>
                  <a:lnTo>
                    <a:pt x="6350" y="170180"/>
                  </a:lnTo>
                  <a:lnTo>
                    <a:pt x="7620" y="153670"/>
                  </a:lnTo>
                  <a:lnTo>
                    <a:pt x="8890" y="135890"/>
                  </a:lnTo>
                  <a:lnTo>
                    <a:pt x="11430" y="119380"/>
                  </a:lnTo>
                  <a:lnTo>
                    <a:pt x="15240" y="102870"/>
                  </a:lnTo>
                  <a:lnTo>
                    <a:pt x="17780" y="87630"/>
                  </a:lnTo>
                  <a:lnTo>
                    <a:pt x="21590" y="72390"/>
                  </a:lnTo>
                  <a:lnTo>
                    <a:pt x="24130" y="58420"/>
                  </a:lnTo>
                  <a:lnTo>
                    <a:pt x="27940" y="45720"/>
                  </a:lnTo>
                  <a:lnTo>
                    <a:pt x="31750" y="34290"/>
                  </a:lnTo>
                  <a:lnTo>
                    <a:pt x="36830" y="25400"/>
                  </a:lnTo>
                  <a:lnTo>
                    <a:pt x="44450" y="17780"/>
                  </a:lnTo>
                  <a:lnTo>
                    <a:pt x="53340" y="11430"/>
                  </a:lnTo>
                  <a:lnTo>
                    <a:pt x="63500" y="10160"/>
                  </a:lnTo>
                  <a:lnTo>
                    <a:pt x="74930" y="11430"/>
                  </a:lnTo>
                  <a:lnTo>
                    <a:pt x="86360" y="13970"/>
                  </a:lnTo>
                  <a:lnTo>
                    <a:pt x="99060" y="21590"/>
                  </a:lnTo>
                  <a:lnTo>
                    <a:pt x="110490" y="30480"/>
                  </a:lnTo>
                  <a:lnTo>
                    <a:pt x="120650" y="41910"/>
                  </a:lnTo>
                  <a:lnTo>
                    <a:pt x="130810" y="53340"/>
                  </a:lnTo>
                  <a:lnTo>
                    <a:pt x="139700" y="66040"/>
                  </a:lnTo>
                  <a:lnTo>
                    <a:pt x="147320" y="78740"/>
                  </a:lnTo>
                  <a:lnTo>
                    <a:pt x="156210" y="92710"/>
                  </a:lnTo>
                  <a:lnTo>
                    <a:pt x="163830" y="105410"/>
                  </a:lnTo>
                  <a:lnTo>
                    <a:pt x="170180" y="119380"/>
                  </a:lnTo>
                  <a:lnTo>
                    <a:pt x="176530" y="133350"/>
                  </a:lnTo>
                  <a:lnTo>
                    <a:pt x="181610" y="147320"/>
                  </a:lnTo>
                  <a:lnTo>
                    <a:pt x="186690" y="161290"/>
                  </a:lnTo>
                  <a:lnTo>
                    <a:pt x="189230" y="175260"/>
                  </a:lnTo>
                  <a:lnTo>
                    <a:pt x="191770" y="189230"/>
                  </a:lnTo>
                  <a:lnTo>
                    <a:pt x="193040" y="203200"/>
                  </a:lnTo>
                  <a:lnTo>
                    <a:pt x="195580" y="217170"/>
                  </a:lnTo>
                  <a:lnTo>
                    <a:pt x="198120" y="231140"/>
                  </a:lnTo>
                  <a:lnTo>
                    <a:pt x="200660" y="245110"/>
                  </a:lnTo>
                  <a:lnTo>
                    <a:pt x="203200" y="247650"/>
                  </a:lnTo>
                  <a:lnTo>
                    <a:pt x="204470" y="242570"/>
                  </a:lnTo>
                  <a:lnTo>
                    <a:pt x="204470" y="231140"/>
                  </a:lnTo>
                  <a:lnTo>
                    <a:pt x="205740" y="219710"/>
                  </a:lnTo>
                  <a:lnTo>
                    <a:pt x="205740" y="194310"/>
                  </a:lnTo>
                  <a:lnTo>
                    <a:pt x="207010" y="180340"/>
                  </a:lnTo>
                  <a:lnTo>
                    <a:pt x="209550" y="163830"/>
                  </a:lnTo>
                  <a:lnTo>
                    <a:pt x="212090" y="148590"/>
                  </a:lnTo>
                  <a:lnTo>
                    <a:pt x="214630" y="132080"/>
                  </a:lnTo>
                  <a:lnTo>
                    <a:pt x="220980" y="102870"/>
                  </a:lnTo>
                  <a:lnTo>
                    <a:pt x="226060" y="88900"/>
                  </a:lnTo>
                  <a:lnTo>
                    <a:pt x="231140" y="73660"/>
                  </a:lnTo>
                  <a:lnTo>
                    <a:pt x="236220" y="59690"/>
                  </a:lnTo>
                  <a:lnTo>
                    <a:pt x="243840" y="48260"/>
                  </a:lnTo>
                  <a:lnTo>
                    <a:pt x="252730" y="38100"/>
                  </a:lnTo>
                  <a:lnTo>
                    <a:pt x="261620" y="29210"/>
                  </a:lnTo>
                  <a:lnTo>
                    <a:pt x="275590" y="25400"/>
                  </a:lnTo>
                  <a:lnTo>
                    <a:pt x="290830" y="24130"/>
                  </a:lnTo>
                  <a:lnTo>
                    <a:pt x="308610" y="26670"/>
                  </a:lnTo>
                  <a:lnTo>
                    <a:pt x="322580" y="31750"/>
                  </a:lnTo>
                  <a:lnTo>
                    <a:pt x="334010" y="39370"/>
                  </a:lnTo>
                  <a:lnTo>
                    <a:pt x="344170" y="46990"/>
                  </a:lnTo>
                  <a:lnTo>
                    <a:pt x="353060" y="57150"/>
                  </a:lnTo>
                  <a:lnTo>
                    <a:pt x="361950" y="68580"/>
                  </a:lnTo>
                  <a:lnTo>
                    <a:pt x="369570" y="80010"/>
                  </a:lnTo>
                  <a:lnTo>
                    <a:pt x="375920" y="93980"/>
                  </a:lnTo>
                  <a:lnTo>
                    <a:pt x="381000" y="106680"/>
                  </a:lnTo>
                  <a:lnTo>
                    <a:pt x="386080" y="120650"/>
                  </a:lnTo>
                  <a:lnTo>
                    <a:pt x="391160" y="133350"/>
                  </a:lnTo>
                  <a:lnTo>
                    <a:pt x="394970" y="147320"/>
                  </a:lnTo>
                  <a:lnTo>
                    <a:pt x="398780" y="161290"/>
                  </a:lnTo>
                  <a:lnTo>
                    <a:pt x="401320" y="175260"/>
                  </a:lnTo>
                  <a:lnTo>
                    <a:pt x="402590" y="189230"/>
                  </a:lnTo>
                  <a:lnTo>
                    <a:pt x="403860" y="203200"/>
                  </a:lnTo>
                  <a:lnTo>
                    <a:pt x="405130" y="217170"/>
                  </a:lnTo>
                  <a:lnTo>
                    <a:pt x="40640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3684270" y="6634480"/>
              <a:ext cx="11431" cy="241301"/>
            </a:xfrm>
            <a:custGeom>
              <a:avLst/>
              <a:gdLst/>
              <a:ahLst/>
              <a:cxnLst/>
              <a:rect l="0" t="0" r="0" b="0"/>
              <a:pathLst>
                <a:path w="11431" h="241301">
                  <a:moveTo>
                    <a:pt x="11430" y="0"/>
                  </a:moveTo>
                  <a:lnTo>
                    <a:pt x="11430" y="119380"/>
                  </a:lnTo>
                  <a:lnTo>
                    <a:pt x="10160" y="133350"/>
                  </a:lnTo>
                  <a:lnTo>
                    <a:pt x="7620" y="147320"/>
                  </a:lnTo>
                  <a:lnTo>
                    <a:pt x="5080" y="161290"/>
                  </a:lnTo>
                  <a:lnTo>
                    <a:pt x="2540" y="175260"/>
                  </a:lnTo>
                  <a:lnTo>
                    <a:pt x="0" y="189230"/>
                  </a:lnTo>
                  <a:lnTo>
                    <a:pt x="127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3801110" y="6497320"/>
              <a:ext cx="20321" cy="41911"/>
            </a:xfrm>
            <a:custGeom>
              <a:avLst/>
              <a:gdLst/>
              <a:ahLst/>
              <a:cxnLst/>
              <a:rect l="0" t="0" r="0" b="0"/>
              <a:pathLst>
                <a:path w="20321" h="41911">
                  <a:moveTo>
                    <a:pt x="0" y="0"/>
                  </a:moveTo>
                  <a:lnTo>
                    <a:pt x="20320" y="41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3799840" y="6592570"/>
              <a:ext cx="299721" cy="276861"/>
            </a:xfrm>
            <a:custGeom>
              <a:avLst/>
              <a:gdLst/>
              <a:ahLst/>
              <a:cxnLst/>
              <a:rect l="0" t="0" r="0" b="0"/>
              <a:pathLst>
                <a:path w="299721" h="276861">
                  <a:moveTo>
                    <a:pt x="200660" y="10160"/>
                  </a:moveTo>
                  <a:lnTo>
                    <a:pt x="184150" y="3810"/>
                  </a:lnTo>
                  <a:lnTo>
                    <a:pt x="173990" y="2540"/>
                  </a:lnTo>
                  <a:lnTo>
                    <a:pt x="163830" y="1270"/>
                  </a:lnTo>
                  <a:lnTo>
                    <a:pt x="151130" y="1270"/>
                  </a:lnTo>
                  <a:lnTo>
                    <a:pt x="125730" y="0"/>
                  </a:lnTo>
                  <a:lnTo>
                    <a:pt x="111760" y="0"/>
                  </a:lnTo>
                  <a:lnTo>
                    <a:pt x="99060" y="1270"/>
                  </a:lnTo>
                  <a:lnTo>
                    <a:pt x="87630" y="2540"/>
                  </a:lnTo>
                  <a:lnTo>
                    <a:pt x="76200" y="5080"/>
                  </a:lnTo>
                  <a:lnTo>
                    <a:pt x="64770" y="8890"/>
                  </a:lnTo>
                  <a:lnTo>
                    <a:pt x="54610" y="13970"/>
                  </a:lnTo>
                  <a:lnTo>
                    <a:pt x="43180" y="20320"/>
                  </a:lnTo>
                  <a:lnTo>
                    <a:pt x="34290" y="25400"/>
                  </a:lnTo>
                  <a:lnTo>
                    <a:pt x="25400" y="31750"/>
                  </a:lnTo>
                  <a:lnTo>
                    <a:pt x="17780" y="39370"/>
                  </a:lnTo>
                  <a:lnTo>
                    <a:pt x="10160" y="46990"/>
                  </a:lnTo>
                  <a:lnTo>
                    <a:pt x="5080" y="55880"/>
                  </a:lnTo>
                  <a:lnTo>
                    <a:pt x="0" y="64770"/>
                  </a:lnTo>
                  <a:lnTo>
                    <a:pt x="0" y="76200"/>
                  </a:lnTo>
                  <a:lnTo>
                    <a:pt x="3810" y="87630"/>
                  </a:lnTo>
                  <a:lnTo>
                    <a:pt x="10160" y="100330"/>
                  </a:lnTo>
                  <a:lnTo>
                    <a:pt x="19050" y="110490"/>
                  </a:lnTo>
                  <a:lnTo>
                    <a:pt x="29210" y="118110"/>
                  </a:lnTo>
                  <a:lnTo>
                    <a:pt x="40640" y="124460"/>
                  </a:lnTo>
                  <a:lnTo>
                    <a:pt x="54610" y="129540"/>
                  </a:lnTo>
                  <a:lnTo>
                    <a:pt x="69850" y="133350"/>
                  </a:lnTo>
                  <a:lnTo>
                    <a:pt x="85090" y="138430"/>
                  </a:lnTo>
                  <a:lnTo>
                    <a:pt x="101600" y="140970"/>
                  </a:lnTo>
                  <a:lnTo>
                    <a:pt x="118110" y="143510"/>
                  </a:lnTo>
                  <a:lnTo>
                    <a:pt x="135890" y="144780"/>
                  </a:lnTo>
                  <a:lnTo>
                    <a:pt x="153670" y="146050"/>
                  </a:lnTo>
                  <a:lnTo>
                    <a:pt x="193040" y="151130"/>
                  </a:lnTo>
                  <a:lnTo>
                    <a:pt x="210820" y="153670"/>
                  </a:lnTo>
                  <a:lnTo>
                    <a:pt x="227330" y="154940"/>
                  </a:lnTo>
                  <a:lnTo>
                    <a:pt x="242570" y="156210"/>
                  </a:lnTo>
                  <a:lnTo>
                    <a:pt x="257810" y="157480"/>
                  </a:lnTo>
                  <a:lnTo>
                    <a:pt x="270510" y="160020"/>
                  </a:lnTo>
                  <a:lnTo>
                    <a:pt x="281940" y="162560"/>
                  </a:lnTo>
                  <a:lnTo>
                    <a:pt x="289560" y="168910"/>
                  </a:lnTo>
                  <a:lnTo>
                    <a:pt x="295910" y="177800"/>
                  </a:lnTo>
                  <a:lnTo>
                    <a:pt x="299720" y="189230"/>
                  </a:lnTo>
                  <a:lnTo>
                    <a:pt x="298450" y="198120"/>
                  </a:lnTo>
                  <a:lnTo>
                    <a:pt x="293370" y="207010"/>
                  </a:lnTo>
                  <a:lnTo>
                    <a:pt x="287020" y="214630"/>
                  </a:lnTo>
                  <a:lnTo>
                    <a:pt x="278130" y="223520"/>
                  </a:lnTo>
                  <a:lnTo>
                    <a:pt x="267970" y="233680"/>
                  </a:lnTo>
                  <a:lnTo>
                    <a:pt x="256540" y="242570"/>
                  </a:lnTo>
                  <a:lnTo>
                    <a:pt x="242570" y="250190"/>
                  </a:lnTo>
                  <a:lnTo>
                    <a:pt x="227330" y="256540"/>
                  </a:lnTo>
                  <a:lnTo>
                    <a:pt x="212090" y="262890"/>
                  </a:lnTo>
                  <a:lnTo>
                    <a:pt x="195580" y="266700"/>
                  </a:lnTo>
                  <a:lnTo>
                    <a:pt x="177800" y="271780"/>
                  </a:lnTo>
                  <a:lnTo>
                    <a:pt x="161290" y="275590"/>
                  </a:lnTo>
                  <a:lnTo>
                    <a:pt x="144780" y="276860"/>
                  </a:lnTo>
                  <a:lnTo>
                    <a:pt x="129540" y="276860"/>
                  </a:lnTo>
                  <a:lnTo>
                    <a:pt x="115570" y="275590"/>
                  </a:lnTo>
                  <a:lnTo>
                    <a:pt x="101600" y="271780"/>
                  </a:lnTo>
                  <a:lnTo>
                    <a:pt x="88900" y="265430"/>
                  </a:lnTo>
                  <a:lnTo>
                    <a:pt x="5334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4147820" y="6570980"/>
              <a:ext cx="167641" cy="306071"/>
            </a:xfrm>
            <a:custGeom>
              <a:avLst/>
              <a:gdLst/>
              <a:ahLst/>
              <a:cxnLst/>
              <a:rect l="0" t="0" r="0" b="0"/>
              <a:pathLst>
                <a:path w="167641" h="306071">
                  <a:moveTo>
                    <a:pt x="0" y="31750"/>
                  </a:moveTo>
                  <a:lnTo>
                    <a:pt x="6350" y="48260"/>
                  </a:lnTo>
                  <a:lnTo>
                    <a:pt x="7620" y="58420"/>
                  </a:lnTo>
                  <a:lnTo>
                    <a:pt x="8890" y="68580"/>
                  </a:lnTo>
                  <a:lnTo>
                    <a:pt x="8890" y="81280"/>
                  </a:lnTo>
                  <a:lnTo>
                    <a:pt x="10160" y="106680"/>
                  </a:lnTo>
                  <a:lnTo>
                    <a:pt x="11430" y="176530"/>
                  </a:lnTo>
                  <a:lnTo>
                    <a:pt x="11430" y="209550"/>
                  </a:lnTo>
                  <a:lnTo>
                    <a:pt x="12700" y="223520"/>
                  </a:lnTo>
                  <a:lnTo>
                    <a:pt x="13970" y="237490"/>
                  </a:lnTo>
                  <a:lnTo>
                    <a:pt x="16510" y="248920"/>
                  </a:lnTo>
                  <a:lnTo>
                    <a:pt x="19050" y="260350"/>
                  </a:lnTo>
                  <a:lnTo>
                    <a:pt x="22860" y="271780"/>
                  </a:lnTo>
                  <a:lnTo>
                    <a:pt x="25400" y="283210"/>
                  </a:lnTo>
                  <a:lnTo>
                    <a:pt x="31750" y="292100"/>
                  </a:lnTo>
                  <a:lnTo>
                    <a:pt x="38100" y="298450"/>
                  </a:lnTo>
                  <a:lnTo>
                    <a:pt x="46990" y="304800"/>
                  </a:lnTo>
                  <a:lnTo>
                    <a:pt x="54610" y="306070"/>
                  </a:lnTo>
                  <a:lnTo>
                    <a:pt x="62230" y="304800"/>
                  </a:lnTo>
                  <a:lnTo>
                    <a:pt x="69850" y="300990"/>
                  </a:lnTo>
                  <a:lnTo>
                    <a:pt x="78740" y="295910"/>
                  </a:lnTo>
                  <a:lnTo>
                    <a:pt x="87630" y="288290"/>
                  </a:lnTo>
                  <a:lnTo>
                    <a:pt x="96520" y="279400"/>
                  </a:lnTo>
                  <a:lnTo>
                    <a:pt x="105410" y="270510"/>
                  </a:lnTo>
                  <a:lnTo>
                    <a:pt x="114300" y="261620"/>
                  </a:lnTo>
                  <a:lnTo>
                    <a:pt x="121920" y="251460"/>
                  </a:lnTo>
                  <a:lnTo>
                    <a:pt x="129540" y="238760"/>
                  </a:lnTo>
                  <a:lnTo>
                    <a:pt x="137160" y="224790"/>
                  </a:lnTo>
                  <a:lnTo>
                    <a:pt x="143510" y="209550"/>
                  </a:lnTo>
                  <a:lnTo>
                    <a:pt x="149860" y="193040"/>
                  </a:lnTo>
                  <a:lnTo>
                    <a:pt x="154940" y="176530"/>
                  </a:lnTo>
                  <a:lnTo>
                    <a:pt x="160020" y="160020"/>
                  </a:lnTo>
                  <a:lnTo>
                    <a:pt x="162560" y="144780"/>
                  </a:lnTo>
                  <a:lnTo>
                    <a:pt x="165100" y="128270"/>
                  </a:lnTo>
                  <a:lnTo>
                    <a:pt x="166370" y="114300"/>
                  </a:lnTo>
                  <a:lnTo>
                    <a:pt x="167640" y="99060"/>
                  </a:lnTo>
                  <a:lnTo>
                    <a:pt x="167640" y="71120"/>
                  </a:lnTo>
                  <a:lnTo>
                    <a:pt x="167640" y="57150"/>
                  </a:lnTo>
                  <a:lnTo>
                    <a:pt x="1587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4367530" y="6605270"/>
              <a:ext cx="208281" cy="228601"/>
            </a:xfrm>
            <a:custGeom>
              <a:avLst/>
              <a:gdLst/>
              <a:ahLst/>
              <a:cxnLst/>
              <a:rect l="0" t="0" r="0" b="0"/>
              <a:pathLst>
                <a:path w="208281" h="228601">
                  <a:moveTo>
                    <a:pt x="33020" y="228600"/>
                  </a:moveTo>
                  <a:lnTo>
                    <a:pt x="21590" y="217170"/>
                  </a:lnTo>
                  <a:lnTo>
                    <a:pt x="16510" y="208280"/>
                  </a:lnTo>
                  <a:lnTo>
                    <a:pt x="10160" y="196850"/>
                  </a:lnTo>
                  <a:lnTo>
                    <a:pt x="3810" y="182880"/>
                  </a:lnTo>
                  <a:lnTo>
                    <a:pt x="1270" y="166370"/>
                  </a:lnTo>
                  <a:lnTo>
                    <a:pt x="0" y="148590"/>
                  </a:lnTo>
                  <a:lnTo>
                    <a:pt x="1270" y="129540"/>
                  </a:lnTo>
                  <a:lnTo>
                    <a:pt x="3810" y="113030"/>
                  </a:lnTo>
                  <a:lnTo>
                    <a:pt x="7620" y="96520"/>
                  </a:lnTo>
                  <a:lnTo>
                    <a:pt x="12700" y="81280"/>
                  </a:lnTo>
                  <a:lnTo>
                    <a:pt x="17780" y="68580"/>
                  </a:lnTo>
                  <a:lnTo>
                    <a:pt x="24130" y="57150"/>
                  </a:lnTo>
                  <a:lnTo>
                    <a:pt x="30480" y="48260"/>
                  </a:lnTo>
                  <a:lnTo>
                    <a:pt x="39370" y="39370"/>
                  </a:lnTo>
                  <a:lnTo>
                    <a:pt x="46990" y="30480"/>
                  </a:lnTo>
                  <a:lnTo>
                    <a:pt x="57150" y="22860"/>
                  </a:lnTo>
                  <a:lnTo>
                    <a:pt x="68580" y="15240"/>
                  </a:lnTo>
                  <a:lnTo>
                    <a:pt x="82550" y="8890"/>
                  </a:lnTo>
                  <a:lnTo>
                    <a:pt x="97790" y="1270"/>
                  </a:lnTo>
                  <a:lnTo>
                    <a:pt x="113030" y="0"/>
                  </a:lnTo>
                  <a:lnTo>
                    <a:pt x="127000" y="2540"/>
                  </a:lnTo>
                  <a:lnTo>
                    <a:pt x="140970" y="7620"/>
                  </a:lnTo>
                  <a:lnTo>
                    <a:pt x="154940" y="17780"/>
                  </a:lnTo>
                  <a:lnTo>
                    <a:pt x="166370" y="31750"/>
                  </a:lnTo>
                  <a:lnTo>
                    <a:pt x="179070" y="48260"/>
                  </a:lnTo>
                  <a:lnTo>
                    <a:pt x="187960" y="63500"/>
                  </a:lnTo>
                  <a:lnTo>
                    <a:pt x="194310" y="76200"/>
                  </a:lnTo>
                  <a:lnTo>
                    <a:pt x="200660" y="88900"/>
                  </a:lnTo>
                  <a:lnTo>
                    <a:pt x="204470" y="101600"/>
                  </a:lnTo>
                  <a:lnTo>
                    <a:pt x="207010" y="114300"/>
                  </a:lnTo>
                  <a:lnTo>
                    <a:pt x="208280" y="128270"/>
                  </a:lnTo>
                  <a:lnTo>
                    <a:pt x="208280" y="140970"/>
                  </a:lnTo>
                  <a:lnTo>
                    <a:pt x="208280" y="152400"/>
                  </a:lnTo>
                  <a:lnTo>
                    <a:pt x="205740" y="163830"/>
                  </a:lnTo>
                  <a:lnTo>
                    <a:pt x="203200" y="175260"/>
                  </a:lnTo>
                  <a:lnTo>
                    <a:pt x="200660" y="185420"/>
                  </a:lnTo>
                  <a:lnTo>
                    <a:pt x="191770" y="2082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4615180" y="6360160"/>
              <a:ext cx="270511" cy="449581"/>
            </a:xfrm>
            <a:custGeom>
              <a:avLst/>
              <a:gdLst/>
              <a:ahLst/>
              <a:cxnLst/>
              <a:rect l="0" t="0" r="0" b="0"/>
              <a:pathLst>
                <a:path w="270511" h="449581">
                  <a:moveTo>
                    <a:pt x="207010" y="0"/>
                  </a:moveTo>
                  <a:lnTo>
                    <a:pt x="200660" y="16510"/>
                  </a:lnTo>
                  <a:lnTo>
                    <a:pt x="198120" y="31750"/>
                  </a:lnTo>
                  <a:lnTo>
                    <a:pt x="195580" y="50800"/>
                  </a:lnTo>
                  <a:lnTo>
                    <a:pt x="191770" y="72390"/>
                  </a:lnTo>
                  <a:lnTo>
                    <a:pt x="190500" y="93980"/>
                  </a:lnTo>
                  <a:lnTo>
                    <a:pt x="189230" y="115570"/>
                  </a:lnTo>
                  <a:lnTo>
                    <a:pt x="187960" y="137160"/>
                  </a:lnTo>
                  <a:lnTo>
                    <a:pt x="186690" y="179070"/>
                  </a:lnTo>
                  <a:lnTo>
                    <a:pt x="185420" y="262890"/>
                  </a:lnTo>
                  <a:lnTo>
                    <a:pt x="186690" y="284480"/>
                  </a:lnTo>
                  <a:lnTo>
                    <a:pt x="189230" y="306070"/>
                  </a:lnTo>
                  <a:lnTo>
                    <a:pt x="191770" y="326390"/>
                  </a:lnTo>
                  <a:lnTo>
                    <a:pt x="194310" y="345440"/>
                  </a:lnTo>
                  <a:lnTo>
                    <a:pt x="196850" y="361950"/>
                  </a:lnTo>
                  <a:lnTo>
                    <a:pt x="200660" y="378460"/>
                  </a:lnTo>
                  <a:lnTo>
                    <a:pt x="203200" y="392430"/>
                  </a:lnTo>
                  <a:lnTo>
                    <a:pt x="207010" y="406400"/>
                  </a:lnTo>
                  <a:lnTo>
                    <a:pt x="210820" y="417830"/>
                  </a:lnTo>
                  <a:lnTo>
                    <a:pt x="213360" y="421640"/>
                  </a:lnTo>
                  <a:lnTo>
                    <a:pt x="214630" y="419100"/>
                  </a:lnTo>
                  <a:lnTo>
                    <a:pt x="215900" y="412750"/>
                  </a:lnTo>
                  <a:lnTo>
                    <a:pt x="213360" y="403860"/>
                  </a:lnTo>
                  <a:lnTo>
                    <a:pt x="210820" y="393700"/>
                  </a:lnTo>
                  <a:lnTo>
                    <a:pt x="205740" y="382270"/>
                  </a:lnTo>
                  <a:lnTo>
                    <a:pt x="199390" y="369570"/>
                  </a:lnTo>
                  <a:lnTo>
                    <a:pt x="190500" y="355600"/>
                  </a:lnTo>
                  <a:lnTo>
                    <a:pt x="182880" y="342900"/>
                  </a:lnTo>
                  <a:lnTo>
                    <a:pt x="173990" y="328930"/>
                  </a:lnTo>
                  <a:lnTo>
                    <a:pt x="166370" y="314960"/>
                  </a:lnTo>
                  <a:lnTo>
                    <a:pt x="158750" y="302260"/>
                  </a:lnTo>
                  <a:lnTo>
                    <a:pt x="148590" y="289560"/>
                  </a:lnTo>
                  <a:lnTo>
                    <a:pt x="138430" y="280670"/>
                  </a:lnTo>
                  <a:lnTo>
                    <a:pt x="125730" y="270510"/>
                  </a:lnTo>
                  <a:lnTo>
                    <a:pt x="111760" y="264160"/>
                  </a:lnTo>
                  <a:lnTo>
                    <a:pt x="96520" y="257810"/>
                  </a:lnTo>
                  <a:lnTo>
                    <a:pt x="81280" y="252730"/>
                  </a:lnTo>
                  <a:lnTo>
                    <a:pt x="66040" y="254000"/>
                  </a:lnTo>
                  <a:lnTo>
                    <a:pt x="50800" y="259080"/>
                  </a:lnTo>
                  <a:lnTo>
                    <a:pt x="35560" y="267970"/>
                  </a:lnTo>
                  <a:lnTo>
                    <a:pt x="25400" y="276860"/>
                  </a:lnTo>
                  <a:lnTo>
                    <a:pt x="16510" y="287020"/>
                  </a:lnTo>
                  <a:lnTo>
                    <a:pt x="10160" y="295910"/>
                  </a:lnTo>
                  <a:lnTo>
                    <a:pt x="5080" y="307340"/>
                  </a:lnTo>
                  <a:lnTo>
                    <a:pt x="2540" y="320040"/>
                  </a:lnTo>
                  <a:lnTo>
                    <a:pt x="0" y="332740"/>
                  </a:lnTo>
                  <a:lnTo>
                    <a:pt x="0" y="344170"/>
                  </a:lnTo>
                  <a:lnTo>
                    <a:pt x="1270" y="355600"/>
                  </a:lnTo>
                  <a:lnTo>
                    <a:pt x="2540" y="367030"/>
                  </a:lnTo>
                  <a:lnTo>
                    <a:pt x="6350" y="378460"/>
                  </a:lnTo>
                  <a:lnTo>
                    <a:pt x="11430" y="388620"/>
                  </a:lnTo>
                  <a:lnTo>
                    <a:pt x="16510" y="400050"/>
                  </a:lnTo>
                  <a:lnTo>
                    <a:pt x="25400" y="408940"/>
                  </a:lnTo>
                  <a:lnTo>
                    <a:pt x="35560" y="417830"/>
                  </a:lnTo>
                  <a:lnTo>
                    <a:pt x="46990" y="426720"/>
                  </a:lnTo>
                  <a:lnTo>
                    <a:pt x="59690" y="433070"/>
                  </a:lnTo>
                  <a:lnTo>
                    <a:pt x="72390" y="438150"/>
                  </a:lnTo>
                  <a:lnTo>
                    <a:pt x="85090" y="443230"/>
                  </a:lnTo>
                  <a:lnTo>
                    <a:pt x="99060" y="447040"/>
                  </a:lnTo>
                  <a:lnTo>
                    <a:pt x="113030" y="448310"/>
                  </a:lnTo>
                  <a:lnTo>
                    <a:pt x="127000" y="449580"/>
                  </a:lnTo>
                  <a:lnTo>
                    <a:pt x="140970" y="448310"/>
                  </a:lnTo>
                  <a:lnTo>
                    <a:pt x="154940" y="445770"/>
                  </a:lnTo>
                  <a:lnTo>
                    <a:pt x="168910" y="440690"/>
                  </a:lnTo>
                  <a:lnTo>
                    <a:pt x="182880" y="435610"/>
                  </a:lnTo>
                  <a:lnTo>
                    <a:pt x="196850" y="429260"/>
                  </a:lnTo>
                  <a:lnTo>
                    <a:pt x="210820" y="422910"/>
                  </a:lnTo>
                  <a:lnTo>
                    <a:pt x="223520" y="416560"/>
                  </a:lnTo>
                  <a:lnTo>
                    <a:pt x="234950" y="410210"/>
                  </a:lnTo>
                  <a:lnTo>
                    <a:pt x="270510" y="389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4895850" y="6549390"/>
              <a:ext cx="579121" cy="242571"/>
            </a:xfrm>
            <a:custGeom>
              <a:avLst/>
              <a:gdLst/>
              <a:ahLst/>
              <a:cxnLst/>
              <a:rect l="0" t="0" r="0" b="0"/>
              <a:pathLst>
                <a:path w="579121" h="242571">
                  <a:moveTo>
                    <a:pt x="0" y="73660"/>
                  </a:moveTo>
                  <a:lnTo>
                    <a:pt x="16510" y="85090"/>
                  </a:lnTo>
                  <a:lnTo>
                    <a:pt x="26670" y="91440"/>
                  </a:lnTo>
                  <a:lnTo>
                    <a:pt x="36830" y="96520"/>
                  </a:lnTo>
                  <a:lnTo>
                    <a:pt x="49530" y="104140"/>
                  </a:lnTo>
                  <a:lnTo>
                    <a:pt x="64770" y="107950"/>
                  </a:lnTo>
                  <a:lnTo>
                    <a:pt x="81280" y="110490"/>
                  </a:lnTo>
                  <a:lnTo>
                    <a:pt x="100330" y="113030"/>
                  </a:lnTo>
                  <a:lnTo>
                    <a:pt x="119380" y="114300"/>
                  </a:lnTo>
                  <a:lnTo>
                    <a:pt x="139700" y="114300"/>
                  </a:lnTo>
                  <a:lnTo>
                    <a:pt x="160020" y="115570"/>
                  </a:lnTo>
                  <a:lnTo>
                    <a:pt x="175260" y="113030"/>
                  </a:lnTo>
                  <a:lnTo>
                    <a:pt x="187960" y="109220"/>
                  </a:lnTo>
                  <a:lnTo>
                    <a:pt x="199390" y="105410"/>
                  </a:lnTo>
                  <a:lnTo>
                    <a:pt x="209550" y="97790"/>
                  </a:lnTo>
                  <a:lnTo>
                    <a:pt x="220980" y="90170"/>
                  </a:lnTo>
                  <a:lnTo>
                    <a:pt x="231140" y="81280"/>
                  </a:lnTo>
                  <a:lnTo>
                    <a:pt x="237490" y="72390"/>
                  </a:lnTo>
                  <a:lnTo>
                    <a:pt x="240030" y="62230"/>
                  </a:lnTo>
                  <a:lnTo>
                    <a:pt x="241300" y="52070"/>
                  </a:lnTo>
                  <a:lnTo>
                    <a:pt x="238760" y="43180"/>
                  </a:lnTo>
                  <a:lnTo>
                    <a:pt x="234950" y="34290"/>
                  </a:lnTo>
                  <a:lnTo>
                    <a:pt x="229870" y="26670"/>
                  </a:lnTo>
                  <a:lnTo>
                    <a:pt x="223520" y="20320"/>
                  </a:lnTo>
                  <a:lnTo>
                    <a:pt x="215900" y="15240"/>
                  </a:lnTo>
                  <a:lnTo>
                    <a:pt x="207010" y="10160"/>
                  </a:lnTo>
                  <a:lnTo>
                    <a:pt x="193040" y="7620"/>
                  </a:lnTo>
                  <a:lnTo>
                    <a:pt x="175260" y="7620"/>
                  </a:lnTo>
                  <a:lnTo>
                    <a:pt x="154940" y="8890"/>
                  </a:lnTo>
                  <a:lnTo>
                    <a:pt x="137160" y="11430"/>
                  </a:lnTo>
                  <a:lnTo>
                    <a:pt x="120650" y="16510"/>
                  </a:lnTo>
                  <a:lnTo>
                    <a:pt x="105410" y="21590"/>
                  </a:lnTo>
                  <a:lnTo>
                    <a:pt x="91440" y="29210"/>
                  </a:lnTo>
                  <a:lnTo>
                    <a:pt x="78740" y="36830"/>
                  </a:lnTo>
                  <a:lnTo>
                    <a:pt x="66040" y="45720"/>
                  </a:lnTo>
                  <a:lnTo>
                    <a:pt x="57150" y="55880"/>
                  </a:lnTo>
                  <a:lnTo>
                    <a:pt x="49530" y="68580"/>
                  </a:lnTo>
                  <a:lnTo>
                    <a:pt x="43180" y="81280"/>
                  </a:lnTo>
                  <a:lnTo>
                    <a:pt x="38100" y="93980"/>
                  </a:lnTo>
                  <a:lnTo>
                    <a:pt x="34290" y="106680"/>
                  </a:lnTo>
                  <a:lnTo>
                    <a:pt x="29210" y="120650"/>
                  </a:lnTo>
                  <a:lnTo>
                    <a:pt x="27940" y="133350"/>
                  </a:lnTo>
                  <a:lnTo>
                    <a:pt x="27940" y="144780"/>
                  </a:lnTo>
                  <a:lnTo>
                    <a:pt x="29210" y="156210"/>
                  </a:lnTo>
                  <a:lnTo>
                    <a:pt x="30480" y="167640"/>
                  </a:lnTo>
                  <a:lnTo>
                    <a:pt x="33020" y="179070"/>
                  </a:lnTo>
                  <a:lnTo>
                    <a:pt x="36830" y="189230"/>
                  </a:lnTo>
                  <a:lnTo>
                    <a:pt x="41910" y="199390"/>
                  </a:lnTo>
                  <a:lnTo>
                    <a:pt x="48260" y="208280"/>
                  </a:lnTo>
                  <a:lnTo>
                    <a:pt x="57150" y="215900"/>
                  </a:lnTo>
                  <a:lnTo>
                    <a:pt x="67310" y="222250"/>
                  </a:lnTo>
                  <a:lnTo>
                    <a:pt x="78740" y="228600"/>
                  </a:lnTo>
                  <a:lnTo>
                    <a:pt x="91440" y="232410"/>
                  </a:lnTo>
                  <a:lnTo>
                    <a:pt x="104140" y="236220"/>
                  </a:lnTo>
                  <a:lnTo>
                    <a:pt x="116840" y="238760"/>
                  </a:lnTo>
                  <a:lnTo>
                    <a:pt x="130810" y="240030"/>
                  </a:lnTo>
                  <a:lnTo>
                    <a:pt x="143510" y="240030"/>
                  </a:lnTo>
                  <a:lnTo>
                    <a:pt x="154940" y="238760"/>
                  </a:lnTo>
                  <a:lnTo>
                    <a:pt x="166370" y="236220"/>
                  </a:lnTo>
                  <a:lnTo>
                    <a:pt x="179070" y="232410"/>
                  </a:lnTo>
                  <a:lnTo>
                    <a:pt x="191770" y="227330"/>
                  </a:lnTo>
                  <a:lnTo>
                    <a:pt x="204470" y="222250"/>
                  </a:lnTo>
                  <a:lnTo>
                    <a:pt x="217170" y="215900"/>
                  </a:lnTo>
                  <a:lnTo>
                    <a:pt x="228600" y="209550"/>
                  </a:lnTo>
                  <a:lnTo>
                    <a:pt x="240030" y="203200"/>
                  </a:lnTo>
                  <a:lnTo>
                    <a:pt x="262890" y="189230"/>
                  </a:lnTo>
                  <a:lnTo>
                    <a:pt x="273050" y="182880"/>
                  </a:lnTo>
                  <a:lnTo>
                    <a:pt x="283210" y="175260"/>
                  </a:lnTo>
                  <a:lnTo>
                    <a:pt x="290830" y="168910"/>
                  </a:lnTo>
                  <a:lnTo>
                    <a:pt x="299720" y="161290"/>
                  </a:lnTo>
                  <a:lnTo>
                    <a:pt x="306070" y="153670"/>
                  </a:lnTo>
                  <a:lnTo>
                    <a:pt x="311150" y="144780"/>
                  </a:lnTo>
                  <a:lnTo>
                    <a:pt x="316230" y="135890"/>
                  </a:lnTo>
                  <a:lnTo>
                    <a:pt x="322580" y="125730"/>
                  </a:lnTo>
                  <a:lnTo>
                    <a:pt x="327660" y="115570"/>
                  </a:lnTo>
                  <a:lnTo>
                    <a:pt x="334010" y="105410"/>
                  </a:lnTo>
                  <a:lnTo>
                    <a:pt x="340360" y="95250"/>
                  </a:lnTo>
                  <a:lnTo>
                    <a:pt x="344170" y="85090"/>
                  </a:lnTo>
                  <a:lnTo>
                    <a:pt x="349250" y="73660"/>
                  </a:lnTo>
                  <a:lnTo>
                    <a:pt x="347980" y="72390"/>
                  </a:lnTo>
                  <a:lnTo>
                    <a:pt x="341630" y="74930"/>
                  </a:lnTo>
                  <a:lnTo>
                    <a:pt x="332740" y="81280"/>
                  </a:lnTo>
                  <a:lnTo>
                    <a:pt x="326390" y="90170"/>
                  </a:lnTo>
                  <a:lnTo>
                    <a:pt x="320040" y="99060"/>
                  </a:lnTo>
                  <a:lnTo>
                    <a:pt x="314960" y="107950"/>
                  </a:lnTo>
                  <a:lnTo>
                    <a:pt x="311150" y="119380"/>
                  </a:lnTo>
                  <a:lnTo>
                    <a:pt x="306070" y="130810"/>
                  </a:lnTo>
                  <a:lnTo>
                    <a:pt x="302260" y="143510"/>
                  </a:lnTo>
                  <a:lnTo>
                    <a:pt x="299720" y="156210"/>
                  </a:lnTo>
                  <a:lnTo>
                    <a:pt x="298450" y="170180"/>
                  </a:lnTo>
                  <a:lnTo>
                    <a:pt x="297180" y="184150"/>
                  </a:lnTo>
                  <a:lnTo>
                    <a:pt x="295910" y="199390"/>
                  </a:lnTo>
                  <a:lnTo>
                    <a:pt x="295910" y="231140"/>
                  </a:lnTo>
                  <a:lnTo>
                    <a:pt x="298450" y="240030"/>
                  </a:lnTo>
                  <a:lnTo>
                    <a:pt x="304800" y="242570"/>
                  </a:lnTo>
                  <a:lnTo>
                    <a:pt x="311150" y="242570"/>
                  </a:lnTo>
                  <a:lnTo>
                    <a:pt x="317500" y="234950"/>
                  </a:lnTo>
                  <a:lnTo>
                    <a:pt x="322580" y="220980"/>
                  </a:lnTo>
                  <a:lnTo>
                    <a:pt x="327660" y="203200"/>
                  </a:lnTo>
                  <a:lnTo>
                    <a:pt x="330200" y="187960"/>
                  </a:lnTo>
                  <a:lnTo>
                    <a:pt x="332740" y="171450"/>
                  </a:lnTo>
                  <a:lnTo>
                    <a:pt x="334010" y="157480"/>
                  </a:lnTo>
                  <a:lnTo>
                    <a:pt x="337820" y="142240"/>
                  </a:lnTo>
                  <a:lnTo>
                    <a:pt x="341630" y="128270"/>
                  </a:lnTo>
                  <a:lnTo>
                    <a:pt x="351790" y="100330"/>
                  </a:lnTo>
                  <a:lnTo>
                    <a:pt x="360680" y="76200"/>
                  </a:lnTo>
                  <a:lnTo>
                    <a:pt x="365760" y="66040"/>
                  </a:lnTo>
                  <a:lnTo>
                    <a:pt x="370840" y="57150"/>
                  </a:lnTo>
                  <a:lnTo>
                    <a:pt x="377190" y="48260"/>
                  </a:lnTo>
                  <a:lnTo>
                    <a:pt x="387350" y="40640"/>
                  </a:lnTo>
                  <a:lnTo>
                    <a:pt x="400050" y="33020"/>
                  </a:lnTo>
                  <a:lnTo>
                    <a:pt x="414020" y="25400"/>
                  </a:lnTo>
                  <a:lnTo>
                    <a:pt x="427990" y="20320"/>
                  </a:lnTo>
                  <a:lnTo>
                    <a:pt x="441960" y="13970"/>
                  </a:lnTo>
                  <a:lnTo>
                    <a:pt x="455930" y="10160"/>
                  </a:lnTo>
                  <a:lnTo>
                    <a:pt x="471170" y="6350"/>
                  </a:lnTo>
                  <a:lnTo>
                    <a:pt x="487680" y="5080"/>
                  </a:lnTo>
                  <a:lnTo>
                    <a:pt x="504190" y="3810"/>
                  </a:lnTo>
                  <a:lnTo>
                    <a:pt x="519430" y="2540"/>
                  </a:lnTo>
                  <a:lnTo>
                    <a:pt x="5791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5473700" y="6511290"/>
              <a:ext cx="190501" cy="220981"/>
            </a:xfrm>
            <a:custGeom>
              <a:avLst/>
              <a:gdLst/>
              <a:ahLst/>
              <a:cxnLst/>
              <a:rect l="0" t="0" r="0" b="0"/>
              <a:pathLst>
                <a:path w="190501" h="220981">
                  <a:moveTo>
                    <a:pt x="190500" y="17780"/>
                  </a:moveTo>
                  <a:lnTo>
                    <a:pt x="173990" y="6350"/>
                  </a:lnTo>
                  <a:lnTo>
                    <a:pt x="162560" y="2540"/>
                  </a:lnTo>
                  <a:lnTo>
                    <a:pt x="149860" y="1270"/>
                  </a:lnTo>
                  <a:lnTo>
                    <a:pt x="135890" y="0"/>
                  </a:lnTo>
                  <a:lnTo>
                    <a:pt x="120650" y="0"/>
                  </a:lnTo>
                  <a:lnTo>
                    <a:pt x="106680" y="1270"/>
                  </a:lnTo>
                  <a:lnTo>
                    <a:pt x="92710" y="2540"/>
                  </a:lnTo>
                  <a:lnTo>
                    <a:pt x="80010" y="5080"/>
                  </a:lnTo>
                  <a:lnTo>
                    <a:pt x="67310" y="8890"/>
                  </a:lnTo>
                  <a:lnTo>
                    <a:pt x="55880" y="11430"/>
                  </a:lnTo>
                  <a:lnTo>
                    <a:pt x="45720" y="15240"/>
                  </a:lnTo>
                  <a:lnTo>
                    <a:pt x="36830" y="21590"/>
                  </a:lnTo>
                  <a:lnTo>
                    <a:pt x="27940" y="26670"/>
                  </a:lnTo>
                  <a:lnTo>
                    <a:pt x="20320" y="33020"/>
                  </a:lnTo>
                  <a:lnTo>
                    <a:pt x="12700" y="39370"/>
                  </a:lnTo>
                  <a:lnTo>
                    <a:pt x="5080" y="45720"/>
                  </a:lnTo>
                  <a:lnTo>
                    <a:pt x="1270" y="55880"/>
                  </a:lnTo>
                  <a:lnTo>
                    <a:pt x="0" y="66040"/>
                  </a:lnTo>
                  <a:lnTo>
                    <a:pt x="0" y="77470"/>
                  </a:lnTo>
                  <a:lnTo>
                    <a:pt x="2540" y="88900"/>
                  </a:lnTo>
                  <a:lnTo>
                    <a:pt x="7620" y="97790"/>
                  </a:lnTo>
                  <a:lnTo>
                    <a:pt x="12700" y="105410"/>
                  </a:lnTo>
                  <a:lnTo>
                    <a:pt x="19050" y="115570"/>
                  </a:lnTo>
                  <a:lnTo>
                    <a:pt x="26670" y="124460"/>
                  </a:lnTo>
                  <a:lnTo>
                    <a:pt x="35560" y="134620"/>
                  </a:lnTo>
                  <a:lnTo>
                    <a:pt x="46990" y="142240"/>
                  </a:lnTo>
                  <a:lnTo>
                    <a:pt x="58420" y="148590"/>
                  </a:lnTo>
                  <a:lnTo>
                    <a:pt x="71120" y="153670"/>
                  </a:lnTo>
                  <a:lnTo>
                    <a:pt x="83820" y="158750"/>
                  </a:lnTo>
                  <a:lnTo>
                    <a:pt x="97790" y="163830"/>
                  </a:lnTo>
                  <a:lnTo>
                    <a:pt x="110490" y="167640"/>
                  </a:lnTo>
                  <a:lnTo>
                    <a:pt x="123190" y="172720"/>
                  </a:lnTo>
                  <a:lnTo>
                    <a:pt x="135890" y="177800"/>
                  </a:lnTo>
                  <a:lnTo>
                    <a:pt x="147320" y="184150"/>
                  </a:lnTo>
                  <a:lnTo>
                    <a:pt x="156210" y="190500"/>
                  </a:lnTo>
                  <a:lnTo>
                    <a:pt x="165100" y="196850"/>
                  </a:lnTo>
                  <a:lnTo>
                    <a:pt x="173990" y="204470"/>
                  </a:lnTo>
                  <a:lnTo>
                    <a:pt x="173990" y="209550"/>
                  </a:lnTo>
                  <a:lnTo>
                    <a:pt x="167640" y="214630"/>
                  </a:lnTo>
                  <a:lnTo>
                    <a:pt x="157480" y="219710"/>
                  </a:lnTo>
                  <a:lnTo>
                    <a:pt x="143510" y="220980"/>
                  </a:lnTo>
                  <a:lnTo>
                    <a:pt x="128270" y="220980"/>
                  </a:lnTo>
                  <a:lnTo>
                    <a:pt x="110490" y="219710"/>
                  </a:lnTo>
                  <a:lnTo>
                    <a:pt x="95250" y="217170"/>
                  </a:lnTo>
                  <a:lnTo>
                    <a:pt x="81280" y="212090"/>
                  </a:lnTo>
                  <a:lnTo>
                    <a:pt x="43180" y="1968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5769610" y="6433820"/>
              <a:ext cx="31751" cy="306071"/>
            </a:xfrm>
            <a:custGeom>
              <a:avLst/>
              <a:gdLst/>
              <a:ahLst/>
              <a:cxnLst/>
              <a:rect l="0" t="0" r="0" b="0"/>
              <a:pathLst>
                <a:path w="31751" h="306071">
                  <a:moveTo>
                    <a:pt x="31750" y="0"/>
                  </a:moveTo>
                  <a:lnTo>
                    <a:pt x="31750" y="34290"/>
                  </a:lnTo>
                  <a:lnTo>
                    <a:pt x="30480" y="48260"/>
                  </a:lnTo>
                  <a:lnTo>
                    <a:pt x="27940" y="62230"/>
                  </a:lnTo>
                  <a:lnTo>
                    <a:pt x="25400" y="77470"/>
                  </a:lnTo>
                  <a:lnTo>
                    <a:pt x="22860" y="91440"/>
                  </a:lnTo>
                  <a:lnTo>
                    <a:pt x="16510" y="119380"/>
                  </a:lnTo>
                  <a:lnTo>
                    <a:pt x="15240" y="134620"/>
                  </a:lnTo>
                  <a:lnTo>
                    <a:pt x="13970" y="151130"/>
                  </a:lnTo>
                  <a:lnTo>
                    <a:pt x="12700" y="167640"/>
                  </a:lnTo>
                  <a:lnTo>
                    <a:pt x="11430" y="207010"/>
                  </a:lnTo>
                  <a:lnTo>
                    <a:pt x="10160" y="266700"/>
                  </a:lnTo>
                  <a:lnTo>
                    <a:pt x="0" y="306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5737860" y="6563360"/>
              <a:ext cx="485141" cy="204471"/>
            </a:xfrm>
            <a:custGeom>
              <a:avLst/>
              <a:gdLst/>
              <a:ahLst/>
              <a:cxnLst/>
              <a:rect l="0" t="0" r="0" b="0"/>
              <a:pathLst>
                <a:path w="485141" h="204471">
                  <a:moveTo>
                    <a:pt x="0" y="7620"/>
                  </a:moveTo>
                  <a:lnTo>
                    <a:pt x="27940" y="19050"/>
                  </a:lnTo>
                  <a:lnTo>
                    <a:pt x="40640" y="21590"/>
                  </a:lnTo>
                  <a:lnTo>
                    <a:pt x="54610" y="24130"/>
                  </a:lnTo>
                  <a:lnTo>
                    <a:pt x="67310" y="25400"/>
                  </a:lnTo>
                  <a:lnTo>
                    <a:pt x="81280" y="26670"/>
                  </a:lnTo>
                  <a:lnTo>
                    <a:pt x="95250" y="27940"/>
                  </a:lnTo>
                  <a:lnTo>
                    <a:pt x="123190" y="27940"/>
                  </a:lnTo>
                  <a:lnTo>
                    <a:pt x="151130" y="27940"/>
                  </a:lnTo>
                  <a:lnTo>
                    <a:pt x="166370" y="29210"/>
                  </a:lnTo>
                  <a:lnTo>
                    <a:pt x="182880" y="31750"/>
                  </a:lnTo>
                  <a:lnTo>
                    <a:pt x="199390" y="34290"/>
                  </a:lnTo>
                  <a:lnTo>
                    <a:pt x="217170" y="35560"/>
                  </a:lnTo>
                  <a:lnTo>
                    <a:pt x="236220" y="36830"/>
                  </a:lnTo>
                  <a:lnTo>
                    <a:pt x="255270" y="38100"/>
                  </a:lnTo>
                  <a:lnTo>
                    <a:pt x="269240" y="41910"/>
                  </a:lnTo>
                  <a:lnTo>
                    <a:pt x="280670" y="48260"/>
                  </a:lnTo>
                  <a:lnTo>
                    <a:pt x="288290" y="55880"/>
                  </a:lnTo>
                  <a:lnTo>
                    <a:pt x="292100" y="63500"/>
                  </a:lnTo>
                  <a:lnTo>
                    <a:pt x="292100" y="73660"/>
                  </a:lnTo>
                  <a:lnTo>
                    <a:pt x="289560" y="82550"/>
                  </a:lnTo>
                  <a:lnTo>
                    <a:pt x="285750" y="91440"/>
                  </a:lnTo>
                  <a:lnTo>
                    <a:pt x="280670" y="100330"/>
                  </a:lnTo>
                  <a:lnTo>
                    <a:pt x="274320" y="107950"/>
                  </a:lnTo>
                  <a:lnTo>
                    <a:pt x="269240" y="118110"/>
                  </a:lnTo>
                  <a:lnTo>
                    <a:pt x="265430" y="129540"/>
                  </a:lnTo>
                  <a:lnTo>
                    <a:pt x="261620" y="140970"/>
                  </a:lnTo>
                  <a:lnTo>
                    <a:pt x="260350" y="152400"/>
                  </a:lnTo>
                  <a:lnTo>
                    <a:pt x="262890" y="163830"/>
                  </a:lnTo>
                  <a:lnTo>
                    <a:pt x="266700" y="175260"/>
                  </a:lnTo>
                  <a:lnTo>
                    <a:pt x="274320" y="184150"/>
                  </a:lnTo>
                  <a:lnTo>
                    <a:pt x="285750" y="190500"/>
                  </a:lnTo>
                  <a:lnTo>
                    <a:pt x="299720" y="195580"/>
                  </a:lnTo>
                  <a:lnTo>
                    <a:pt x="313690" y="199390"/>
                  </a:lnTo>
                  <a:lnTo>
                    <a:pt x="327660" y="201930"/>
                  </a:lnTo>
                  <a:lnTo>
                    <a:pt x="340360" y="204470"/>
                  </a:lnTo>
                  <a:lnTo>
                    <a:pt x="354330" y="204470"/>
                  </a:lnTo>
                  <a:lnTo>
                    <a:pt x="368300" y="203200"/>
                  </a:lnTo>
                  <a:lnTo>
                    <a:pt x="382270" y="200660"/>
                  </a:lnTo>
                  <a:lnTo>
                    <a:pt x="396240" y="198120"/>
                  </a:lnTo>
                  <a:lnTo>
                    <a:pt x="410210" y="195580"/>
                  </a:lnTo>
                  <a:lnTo>
                    <a:pt x="425450" y="193040"/>
                  </a:lnTo>
                  <a:lnTo>
                    <a:pt x="436880" y="186690"/>
                  </a:lnTo>
                  <a:lnTo>
                    <a:pt x="447040" y="180340"/>
                  </a:lnTo>
                  <a:lnTo>
                    <a:pt x="463550" y="163830"/>
                  </a:lnTo>
                  <a:lnTo>
                    <a:pt x="480060" y="148590"/>
                  </a:lnTo>
                  <a:lnTo>
                    <a:pt x="483870" y="135890"/>
                  </a:lnTo>
                  <a:lnTo>
                    <a:pt x="485140" y="118110"/>
                  </a:lnTo>
                  <a:lnTo>
                    <a:pt x="485140" y="99060"/>
                  </a:lnTo>
                  <a:lnTo>
                    <a:pt x="482600" y="83820"/>
                  </a:lnTo>
                  <a:lnTo>
                    <a:pt x="478790" y="71120"/>
                  </a:lnTo>
                  <a:lnTo>
                    <a:pt x="473710" y="60960"/>
                  </a:lnTo>
                  <a:lnTo>
                    <a:pt x="464820" y="49530"/>
                  </a:lnTo>
                  <a:lnTo>
                    <a:pt x="455930" y="39370"/>
                  </a:lnTo>
                  <a:lnTo>
                    <a:pt x="444500" y="29210"/>
                  </a:lnTo>
                  <a:lnTo>
                    <a:pt x="431800" y="20320"/>
                  </a:lnTo>
                  <a:lnTo>
                    <a:pt x="419100" y="13970"/>
                  </a:lnTo>
                  <a:lnTo>
                    <a:pt x="405130" y="8890"/>
                  </a:lnTo>
                  <a:lnTo>
                    <a:pt x="392430" y="5080"/>
                  </a:lnTo>
                  <a:lnTo>
                    <a:pt x="378460" y="2540"/>
                  </a:lnTo>
                  <a:lnTo>
                    <a:pt x="364490" y="0"/>
                  </a:lnTo>
                  <a:lnTo>
                    <a:pt x="351790" y="0"/>
                  </a:lnTo>
                  <a:lnTo>
                    <a:pt x="340360" y="1270"/>
                  </a:lnTo>
                  <a:lnTo>
                    <a:pt x="328930" y="3810"/>
                  </a:lnTo>
                  <a:lnTo>
                    <a:pt x="318770" y="7620"/>
                  </a:lnTo>
                  <a:lnTo>
                    <a:pt x="309880" y="12700"/>
                  </a:lnTo>
                  <a:lnTo>
                    <a:pt x="300990" y="17780"/>
                  </a:lnTo>
                  <a:lnTo>
                    <a:pt x="298450" y="25400"/>
                  </a:lnTo>
                  <a:lnTo>
                    <a:pt x="298450" y="36830"/>
                  </a:lnTo>
                  <a:lnTo>
                    <a:pt x="300990" y="48260"/>
                  </a:lnTo>
                  <a:lnTo>
                    <a:pt x="306070" y="57150"/>
                  </a:lnTo>
                  <a:lnTo>
                    <a:pt x="312420" y="63500"/>
                  </a:lnTo>
                  <a:lnTo>
                    <a:pt x="336550" y="812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6259830" y="6565900"/>
              <a:ext cx="185421" cy="205741"/>
            </a:xfrm>
            <a:custGeom>
              <a:avLst/>
              <a:gdLst/>
              <a:ahLst/>
              <a:cxnLst/>
              <a:rect l="0" t="0" r="0" b="0"/>
              <a:pathLst>
                <a:path w="185421" h="205741">
                  <a:moveTo>
                    <a:pt x="88900" y="26670"/>
                  </a:moveTo>
                  <a:lnTo>
                    <a:pt x="77470" y="15240"/>
                  </a:lnTo>
                  <a:lnTo>
                    <a:pt x="71120" y="12700"/>
                  </a:lnTo>
                  <a:lnTo>
                    <a:pt x="62230" y="12700"/>
                  </a:lnTo>
                  <a:lnTo>
                    <a:pt x="53340" y="13970"/>
                  </a:lnTo>
                  <a:lnTo>
                    <a:pt x="45720" y="16510"/>
                  </a:lnTo>
                  <a:lnTo>
                    <a:pt x="38100" y="20320"/>
                  </a:lnTo>
                  <a:lnTo>
                    <a:pt x="30480" y="26670"/>
                  </a:lnTo>
                  <a:lnTo>
                    <a:pt x="24130" y="33020"/>
                  </a:lnTo>
                  <a:lnTo>
                    <a:pt x="19050" y="41910"/>
                  </a:lnTo>
                  <a:lnTo>
                    <a:pt x="13970" y="50800"/>
                  </a:lnTo>
                  <a:lnTo>
                    <a:pt x="10160" y="60960"/>
                  </a:lnTo>
                  <a:lnTo>
                    <a:pt x="5080" y="72390"/>
                  </a:lnTo>
                  <a:lnTo>
                    <a:pt x="1270" y="85090"/>
                  </a:lnTo>
                  <a:lnTo>
                    <a:pt x="0" y="100330"/>
                  </a:lnTo>
                  <a:lnTo>
                    <a:pt x="1270" y="118110"/>
                  </a:lnTo>
                  <a:lnTo>
                    <a:pt x="2540" y="135890"/>
                  </a:lnTo>
                  <a:lnTo>
                    <a:pt x="5080" y="151130"/>
                  </a:lnTo>
                  <a:lnTo>
                    <a:pt x="10160" y="163830"/>
                  </a:lnTo>
                  <a:lnTo>
                    <a:pt x="15240" y="173990"/>
                  </a:lnTo>
                  <a:lnTo>
                    <a:pt x="24130" y="182880"/>
                  </a:lnTo>
                  <a:lnTo>
                    <a:pt x="36830" y="191770"/>
                  </a:lnTo>
                  <a:lnTo>
                    <a:pt x="50800" y="199390"/>
                  </a:lnTo>
                  <a:lnTo>
                    <a:pt x="63500" y="203200"/>
                  </a:lnTo>
                  <a:lnTo>
                    <a:pt x="74930" y="205740"/>
                  </a:lnTo>
                  <a:lnTo>
                    <a:pt x="86360" y="205740"/>
                  </a:lnTo>
                  <a:lnTo>
                    <a:pt x="97790" y="204470"/>
                  </a:lnTo>
                  <a:lnTo>
                    <a:pt x="109220" y="201930"/>
                  </a:lnTo>
                  <a:lnTo>
                    <a:pt x="119380" y="199390"/>
                  </a:lnTo>
                  <a:lnTo>
                    <a:pt x="132080" y="194310"/>
                  </a:lnTo>
                  <a:lnTo>
                    <a:pt x="144780" y="187960"/>
                  </a:lnTo>
                  <a:lnTo>
                    <a:pt x="157480" y="179070"/>
                  </a:lnTo>
                  <a:lnTo>
                    <a:pt x="167640" y="170180"/>
                  </a:lnTo>
                  <a:lnTo>
                    <a:pt x="175260" y="161290"/>
                  </a:lnTo>
                  <a:lnTo>
                    <a:pt x="181610" y="151130"/>
                  </a:lnTo>
                  <a:lnTo>
                    <a:pt x="184150" y="137160"/>
                  </a:lnTo>
                  <a:lnTo>
                    <a:pt x="185420" y="121920"/>
                  </a:lnTo>
                  <a:lnTo>
                    <a:pt x="185420" y="104140"/>
                  </a:lnTo>
                  <a:lnTo>
                    <a:pt x="182880" y="88900"/>
                  </a:lnTo>
                  <a:lnTo>
                    <a:pt x="181610" y="74930"/>
                  </a:lnTo>
                  <a:lnTo>
                    <a:pt x="177800" y="62230"/>
                  </a:lnTo>
                  <a:lnTo>
                    <a:pt x="173990" y="49530"/>
                  </a:lnTo>
                  <a:lnTo>
                    <a:pt x="168910" y="38100"/>
                  </a:lnTo>
                  <a:lnTo>
                    <a:pt x="163830" y="27940"/>
                  </a:lnTo>
                  <a:lnTo>
                    <a:pt x="156210" y="19050"/>
                  </a:lnTo>
                  <a:lnTo>
                    <a:pt x="147320" y="11430"/>
                  </a:lnTo>
                  <a:lnTo>
                    <a:pt x="138430" y="6350"/>
                  </a:lnTo>
                  <a:lnTo>
                    <a:pt x="128270" y="2540"/>
                  </a:lnTo>
                  <a:lnTo>
                    <a:pt x="115570" y="0"/>
                  </a:lnTo>
                  <a:lnTo>
                    <a:pt x="78740" y="152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6558280" y="6465570"/>
              <a:ext cx="347981" cy="312421"/>
            </a:xfrm>
            <a:custGeom>
              <a:avLst/>
              <a:gdLst/>
              <a:ahLst/>
              <a:cxnLst/>
              <a:rect l="0" t="0" r="0" b="0"/>
              <a:pathLst>
                <a:path w="347981" h="312421">
                  <a:moveTo>
                    <a:pt x="127000" y="10160"/>
                  </a:moveTo>
                  <a:lnTo>
                    <a:pt x="138430" y="0"/>
                  </a:lnTo>
                  <a:lnTo>
                    <a:pt x="143510" y="0"/>
                  </a:lnTo>
                  <a:lnTo>
                    <a:pt x="149860" y="3810"/>
                  </a:lnTo>
                  <a:lnTo>
                    <a:pt x="156210" y="8890"/>
                  </a:lnTo>
                  <a:lnTo>
                    <a:pt x="160020" y="17780"/>
                  </a:lnTo>
                  <a:lnTo>
                    <a:pt x="160020" y="27940"/>
                  </a:lnTo>
                  <a:lnTo>
                    <a:pt x="160020" y="39370"/>
                  </a:lnTo>
                  <a:lnTo>
                    <a:pt x="158750" y="53340"/>
                  </a:lnTo>
                  <a:lnTo>
                    <a:pt x="156210" y="68580"/>
                  </a:lnTo>
                  <a:lnTo>
                    <a:pt x="153670" y="83820"/>
                  </a:lnTo>
                  <a:lnTo>
                    <a:pt x="152400" y="99060"/>
                  </a:lnTo>
                  <a:lnTo>
                    <a:pt x="151130" y="114300"/>
                  </a:lnTo>
                  <a:lnTo>
                    <a:pt x="149860" y="129540"/>
                  </a:lnTo>
                  <a:lnTo>
                    <a:pt x="148590" y="161290"/>
                  </a:lnTo>
                  <a:lnTo>
                    <a:pt x="148590" y="177800"/>
                  </a:lnTo>
                  <a:lnTo>
                    <a:pt x="149860" y="191770"/>
                  </a:lnTo>
                  <a:lnTo>
                    <a:pt x="151130" y="205740"/>
                  </a:lnTo>
                  <a:lnTo>
                    <a:pt x="153670" y="217170"/>
                  </a:lnTo>
                  <a:lnTo>
                    <a:pt x="157480" y="229870"/>
                  </a:lnTo>
                  <a:lnTo>
                    <a:pt x="162560" y="240030"/>
                  </a:lnTo>
                  <a:lnTo>
                    <a:pt x="168910" y="251460"/>
                  </a:lnTo>
                  <a:lnTo>
                    <a:pt x="173990" y="262890"/>
                  </a:lnTo>
                  <a:lnTo>
                    <a:pt x="177800" y="273050"/>
                  </a:lnTo>
                  <a:lnTo>
                    <a:pt x="181610" y="284480"/>
                  </a:lnTo>
                  <a:lnTo>
                    <a:pt x="187960" y="293370"/>
                  </a:lnTo>
                  <a:lnTo>
                    <a:pt x="195580" y="302260"/>
                  </a:lnTo>
                  <a:lnTo>
                    <a:pt x="204470" y="309880"/>
                  </a:lnTo>
                  <a:lnTo>
                    <a:pt x="212090" y="312420"/>
                  </a:lnTo>
                  <a:lnTo>
                    <a:pt x="217170" y="309880"/>
                  </a:lnTo>
                  <a:lnTo>
                    <a:pt x="222250" y="304800"/>
                  </a:lnTo>
                  <a:lnTo>
                    <a:pt x="224790" y="298450"/>
                  </a:lnTo>
                  <a:lnTo>
                    <a:pt x="224790" y="289560"/>
                  </a:lnTo>
                  <a:lnTo>
                    <a:pt x="223520" y="280670"/>
                  </a:lnTo>
                  <a:lnTo>
                    <a:pt x="222250" y="271780"/>
                  </a:lnTo>
                  <a:lnTo>
                    <a:pt x="219710" y="261620"/>
                  </a:lnTo>
                  <a:lnTo>
                    <a:pt x="217170" y="251460"/>
                  </a:lnTo>
                  <a:lnTo>
                    <a:pt x="212090" y="240030"/>
                  </a:lnTo>
                  <a:lnTo>
                    <a:pt x="204470" y="228600"/>
                  </a:lnTo>
                  <a:lnTo>
                    <a:pt x="196850" y="215900"/>
                  </a:lnTo>
                  <a:lnTo>
                    <a:pt x="187960" y="204470"/>
                  </a:lnTo>
                  <a:lnTo>
                    <a:pt x="177800" y="194310"/>
                  </a:lnTo>
                  <a:lnTo>
                    <a:pt x="167640" y="186690"/>
                  </a:lnTo>
                  <a:lnTo>
                    <a:pt x="157480" y="177800"/>
                  </a:lnTo>
                  <a:lnTo>
                    <a:pt x="147320" y="170180"/>
                  </a:lnTo>
                  <a:lnTo>
                    <a:pt x="137160" y="162560"/>
                  </a:lnTo>
                  <a:lnTo>
                    <a:pt x="123190" y="157480"/>
                  </a:lnTo>
                  <a:lnTo>
                    <a:pt x="106680" y="153670"/>
                  </a:lnTo>
                  <a:lnTo>
                    <a:pt x="88900" y="152400"/>
                  </a:lnTo>
                  <a:lnTo>
                    <a:pt x="73660" y="152400"/>
                  </a:lnTo>
                  <a:lnTo>
                    <a:pt x="59690" y="156210"/>
                  </a:lnTo>
                  <a:lnTo>
                    <a:pt x="46990" y="160020"/>
                  </a:lnTo>
                  <a:lnTo>
                    <a:pt x="36830" y="165100"/>
                  </a:lnTo>
                  <a:lnTo>
                    <a:pt x="26670" y="171450"/>
                  </a:lnTo>
                  <a:lnTo>
                    <a:pt x="17780" y="177800"/>
                  </a:lnTo>
                  <a:lnTo>
                    <a:pt x="11430" y="186690"/>
                  </a:lnTo>
                  <a:lnTo>
                    <a:pt x="5080" y="199390"/>
                  </a:lnTo>
                  <a:lnTo>
                    <a:pt x="0" y="213360"/>
                  </a:lnTo>
                  <a:lnTo>
                    <a:pt x="0" y="226060"/>
                  </a:lnTo>
                  <a:lnTo>
                    <a:pt x="1270" y="236220"/>
                  </a:lnTo>
                  <a:lnTo>
                    <a:pt x="5080" y="245110"/>
                  </a:lnTo>
                  <a:lnTo>
                    <a:pt x="10160" y="254000"/>
                  </a:lnTo>
                  <a:lnTo>
                    <a:pt x="17780" y="261620"/>
                  </a:lnTo>
                  <a:lnTo>
                    <a:pt x="26670" y="269240"/>
                  </a:lnTo>
                  <a:lnTo>
                    <a:pt x="36830" y="275590"/>
                  </a:lnTo>
                  <a:lnTo>
                    <a:pt x="48260" y="280670"/>
                  </a:lnTo>
                  <a:lnTo>
                    <a:pt x="60960" y="285750"/>
                  </a:lnTo>
                  <a:lnTo>
                    <a:pt x="73660" y="289560"/>
                  </a:lnTo>
                  <a:lnTo>
                    <a:pt x="86360" y="293370"/>
                  </a:lnTo>
                  <a:lnTo>
                    <a:pt x="100330" y="297180"/>
                  </a:lnTo>
                  <a:lnTo>
                    <a:pt x="115570" y="299720"/>
                  </a:lnTo>
                  <a:lnTo>
                    <a:pt x="130810" y="298450"/>
                  </a:lnTo>
                  <a:lnTo>
                    <a:pt x="147320" y="297180"/>
                  </a:lnTo>
                  <a:lnTo>
                    <a:pt x="163830" y="297180"/>
                  </a:lnTo>
                  <a:lnTo>
                    <a:pt x="198120" y="295910"/>
                  </a:lnTo>
                  <a:lnTo>
                    <a:pt x="215900" y="293370"/>
                  </a:lnTo>
                  <a:lnTo>
                    <a:pt x="232410" y="289560"/>
                  </a:lnTo>
                  <a:lnTo>
                    <a:pt x="250190" y="284480"/>
                  </a:lnTo>
                  <a:lnTo>
                    <a:pt x="288290" y="271780"/>
                  </a:lnTo>
                  <a:lnTo>
                    <a:pt x="34798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7212330" y="6475730"/>
              <a:ext cx="328931" cy="247651"/>
            </a:xfrm>
            <a:custGeom>
              <a:avLst/>
              <a:gdLst/>
              <a:ahLst/>
              <a:cxnLst/>
              <a:rect l="0" t="0" r="0" b="0"/>
              <a:pathLst>
                <a:path w="328931" h="247651">
                  <a:moveTo>
                    <a:pt x="0" y="0"/>
                  </a:moveTo>
                  <a:lnTo>
                    <a:pt x="5080" y="17780"/>
                  </a:lnTo>
                  <a:lnTo>
                    <a:pt x="6350" y="29210"/>
                  </a:lnTo>
                  <a:lnTo>
                    <a:pt x="7620" y="44450"/>
                  </a:lnTo>
                  <a:lnTo>
                    <a:pt x="8890" y="77470"/>
                  </a:lnTo>
                  <a:lnTo>
                    <a:pt x="10160" y="121920"/>
                  </a:lnTo>
                  <a:lnTo>
                    <a:pt x="10160" y="204470"/>
                  </a:lnTo>
                  <a:lnTo>
                    <a:pt x="12700" y="219710"/>
                  </a:lnTo>
                  <a:lnTo>
                    <a:pt x="16510" y="232410"/>
                  </a:lnTo>
                  <a:lnTo>
                    <a:pt x="21590" y="242570"/>
                  </a:lnTo>
                  <a:lnTo>
                    <a:pt x="31750" y="247650"/>
                  </a:lnTo>
                  <a:lnTo>
                    <a:pt x="45720" y="247650"/>
                  </a:lnTo>
                  <a:lnTo>
                    <a:pt x="62230" y="246380"/>
                  </a:lnTo>
                  <a:lnTo>
                    <a:pt x="74930" y="242570"/>
                  </a:lnTo>
                  <a:lnTo>
                    <a:pt x="86360" y="237490"/>
                  </a:lnTo>
                  <a:lnTo>
                    <a:pt x="96520" y="232410"/>
                  </a:lnTo>
                  <a:lnTo>
                    <a:pt x="105410" y="224790"/>
                  </a:lnTo>
                  <a:lnTo>
                    <a:pt x="115570" y="213360"/>
                  </a:lnTo>
                  <a:lnTo>
                    <a:pt x="127000" y="201930"/>
                  </a:lnTo>
                  <a:lnTo>
                    <a:pt x="134620" y="190500"/>
                  </a:lnTo>
                  <a:lnTo>
                    <a:pt x="140970" y="177800"/>
                  </a:lnTo>
                  <a:lnTo>
                    <a:pt x="146050" y="163830"/>
                  </a:lnTo>
                  <a:lnTo>
                    <a:pt x="151130" y="151130"/>
                  </a:lnTo>
                  <a:lnTo>
                    <a:pt x="160020" y="128270"/>
                  </a:lnTo>
                  <a:lnTo>
                    <a:pt x="162560" y="116840"/>
                  </a:lnTo>
                  <a:lnTo>
                    <a:pt x="165100" y="102870"/>
                  </a:lnTo>
                  <a:lnTo>
                    <a:pt x="165100" y="90170"/>
                  </a:lnTo>
                  <a:lnTo>
                    <a:pt x="162560" y="86360"/>
                  </a:lnTo>
                  <a:lnTo>
                    <a:pt x="157480" y="87630"/>
                  </a:lnTo>
                  <a:lnTo>
                    <a:pt x="151130" y="93980"/>
                  </a:lnTo>
                  <a:lnTo>
                    <a:pt x="144780" y="101600"/>
                  </a:lnTo>
                  <a:lnTo>
                    <a:pt x="139700" y="109220"/>
                  </a:lnTo>
                  <a:lnTo>
                    <a:pt x="134620" y="119380"/>
                  </a:lnTo>
                  <a:lnTo>
                    <a:pt x="132080" y="129540"/>
                  </a:lnTo>
                  <a:lnTo>
                    <a:pt x="129540" y="142240"/>
                  </a:lnTo>
                  <a:lnTo>
                    <a:pt x="128270" y="153670"/>
                  </a:lnTo>
                  <a:lnTo>
                    <a:pt x="129540" y="166370"/>
                  </a:lnTo>
                  <a:lnTo>
                    <a:pt x="130810" y="177800"/>
                  </a:lnTo>
                  <a:lnTo>
                    <a:pt x="132080" y="189230"/>
                  </a:lnTo>
                  <a:lnTo>
                    <a:pt x="137160" y="200660"/>
                  </a:lnTo>
                  <a:lnTo>
                    <a:pt x="143510" y="213360"/>
                  </a:lnTo>
                  <a:lnTo>
                    <a:pt x="152400" y="227330"/>
                  </a:lnTo>
                  <a:lnTo>
                    <a:pt x="165100" y="234950"/>
                  </a:lnTo>
                  <a:lnTo>
                    <a:pt x="180340" y="238760"/>
                  </a:lnTo>
                  <a:lnTo>
                    <a:pt x="196850" y="240030"/>
                  </a:lnTo>
                  <a:lnTo>
                    <a:pt x="212090" y="240030"/>
                  </a:lnTo>
                  <a:lnTo>
                    <a:pt x="224790" y="238760"/>
                  </a:lnTo>
                  <a:lnTo>
                    <a:pt x="237490" y="236220"/>
                  </a:lnTo>
                  <a:lnTo>
                    <a:pt x="250190" y="231140"/>
                  </a:lnTo>
                  <a:lnTo>
                    <a:pt x="261620" y="224790"/>
                  </a:lnTo>
                  <a:lnTo>
                    <a:pt x="271780" y="217170"/>
                  </a:lnTo>
                  <a:lnTo>
                    <a:pt x="283210" y="208280"/>
                  </a:lnTo>
                  <a:lnTo>
                    <a:pt x="293370" y="198120"/>
                  </a:lnTo>
                  <a:lnTo>
                    <a:pt x="304800" y="187960"/>
                  </a:lnTo>
                  <a:lnTo>
                    <a:pt x="312420" y="177800"/>
                  </a:lnTo>
                  <a:lnTo>
                    <a:pt x="320040" y="165100"/>
                  </a:lnTo>
                  <a:lnTo>
                    <a:pt x="325120" y="152400"/>
                  </a:lnTo>
                  <a:lnTo>
                    <a:pt x="327660" y="135890"/>
                  </a:lnTo>
                  <a:lnTo>
                    <a:pt x="328930" y="116840"/>
                  </a:lnTo>
                  <a:lnTo>
                    <a:pt x="327660" y="95250"/>
                  </a:lnTo>
                  <a:lnTo>
                    <a:pt x="325120" y="78740"/>
                  </a:lnTo>
                  <a:lnTo>
                    <a:pt x="320040" y="66040"/>
                  </a:lnTo>
                  <a:lnTo>
                    <a:pt x="314960" y="54610"/>
                  </a:lnTo>
                  <a:lnTo>
                    <a:pt x="309880" y="44450"/>
                  </a:lnTo>
                  <a:lnTo>
                    <a:pt x="303530" y="35560"/>
                  </a:lnTo>
                  <a:lnTo>
                    <a:pt x="284480" y="2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7520940" y="6504940"/>
              <a:ext cx="417831" cy="220981"/>
            </a:xfrm>
            <a:custGeom>
              <a:avLst/>
              <a:gdLst/>
              <a:ahLst/>
              <a:cxnLst/>
              <a:rect l="0" t="0" r="0" b="0"/>
              <a:pathLst>
                <a:path w="417831" h="220981">
                  <a:moveTo>
                    <a:pt x="270510" y="55880"/>
                  </a:moveTo>
                  <a:lnTo>
                    <a:pt x="254000" y="44450"/>
                  </a:lnTo>
                  <a:lnTo>
                    <a:pt x="242570" y="38100"/>
                  </a:lnTo>
                  <a:lnTo>
                    <a:pt x="229870" y="33020"/>
                  </a:lnTo>
                  <a:lnTo>
                    <a:pt x="214630" y="26670"/>
                  </a:lnTo>
                  <a:lnTo>
                    <a:pt x="201930" y="20320"/>
                  </a:lnTo>
                  <a:lnTo>
                    <a:pt x="189230" y="16510"/>
                  </a:lnTo>
                  <a:lnTo>
                    <a:pt x="177800" y="11430"/>
                  </a:lnTo>
                  <a:lnTo>
                    <a:pt x="165100" y="8890"/>
                  </a:lnTo>
                  <a:lnTo>
                    <a:pt x="152400" y="6350"/>
                  </a:lnTo>
                  <a:lnTo>
                    <a:pt x="138430" y="5080"/>
                  </a:lnTo>
                  <a:lnTo>
                    <a:pt x="127000" y="6350"/>
                  </a:lnTo>
                  <a:lnTo>
                    <a:pt x="114300" y="7620"/>
                  </a:lnTo>
                  <a:lnTo>
                    <a:pt x="102870" y="8890"/>
                  </a:lnTo>
                  <a:lnTo>
                    <a:pt x="91440" y="12700"/>
                  </a:lnTo>
                  <a:lnTo>
                    <a:pt x="78740" y="17780"/>
                  </a:lnTo>
                  <a:lnTo>
                    <a:pt x="64770" y="22860"/>
                  </a:lnTo>
                  <a:lnTo>
                    <a:pt x="53340" y="30480"/>
                  </a:lnTo>
                  <a:lnTo>
                    <a:pt x="44450" y="39370"/>
                  </a:lnTo>
                  <a:lnTo>
                    <a:pt x="35560" y="48260"/>
                  </a:lnTo>
                  <a:lnTo>
                    <a:pt x="26670" y="58420"/>
                  </a:lnTo>
                  <a:lnTo>
                    <a:pt x="19050" y="69850"/>
                  </a:lnTo>
                  <a:lnTo>
                    <a:pt x="11430" y="82550"/>
                  </a:lnTo>
                  <a:lnTo>
                    <a:pt x="6350" y="96520"/>
                  </a:lnTo>
                  <a:lnTo>
                    <a:pt x="2540" y="109220"/>
                  </a:lnTo>
                  <a:lnTo>
                    <a:pt x="1270" y="123190"/>
                  </a:lnTo>
                  <a:lnTo>
                    <a:pt x="0" y="137160"/>
                  </a:lnTo>
                  <a:lnTo>
                    <a:pt x="1270" y="151130"/>
                  </a:lnTo>
                  <a:lnTo>
                    <a:pt x="3810" y="165100"/>
                  </a:lnTo>
                  <a:lnTo>
                    <a:pt x="7620" y="176530"/>
                  </a:lnTo>
                  <a:lnTo>
                    <a:pt x="15240" y="186690"/>
                  </a:lnTo>
                  <a:lnTo>
                    <a:pt x="22860" y="195580"/>
                  </a:lnTo>
                  <a:lnTo>
                    <a:pt x="33020" y="201930"/>
                  </a:lnTo>
                  <a:lnTo>
                    <a:pt x="44450" y="208280"/>
                  </a:lnTo>
                  <a:lnTo>
                    <a:pt x="55880" y="213360"/>
                  </a:lnTo>
                  <a:lnTo>
                    <a:pt x="68580" y="217170"/>
                  </a:lnTo>
                  <a:lnTo>
                    <a:pt x="82550" y="219710"/>
                  </a:lnTo>
                  <a:lnTo>
                    <a:pt x="95250" y="220980"/>
                  </a:lnTo>
                  <a:lnTo>
                    <a:pt x="110490" y="219710"/>
                  </a:lnTo>
                  <a:lnTo>
                    <a:pt x="125730" y="215900"/>
                  </a:lnTo>
                  <a:lnTo>
                    <a:pt x="142240" y="212090"/>
                  </a:lnTo>
                  <a:lnTo>
                    <a:pt x="160020" y="207010"/>
                  </a:lnTo>
                  <a:lnTo>
                    <a:pt x="176530" y="200660"/>
                  </a:lnTo>
                  <a:lnTo>
                    <a:pt x="193040" y="194310"/>
                  </a:lnTo>
                  <a:lnTo>
                    <a:pt x="208280" y="186690"/>
                  </a:lnTo>
                  <a:lnTo>
                    <a:pt x="222250" y="177800"/>
                  </a:lnTo>
                  <a:lnTo>
                    <a:pt x="234950" y="168910"/>
                  </a:lnTo>
                  <a:lnTo>
                    <a:pt x="245110" y="157480"/>
                  </a:lnTo>
                  <a:lnTo>
                    <a:pt x="255270" y="146050"/>
                  </a:lnTo>
                  <a:lnTo>
                    <a:pt x="262890" y="133350"/>
                  </a:lnTo>
                  <a:lnTo>
                    <a:pt x="270510" y="120650"/>
                  </a:lnTo>
                  <a:lnTo>
                    <a:pt x="275590" y="106680"/>
                  </a:lnTo>
                  <a:lnTo>
                    <a:pt x="280670" y="92710"/>
                  </a:lnTo>
                  <a:lnTo>
                    <a:pt x="284480" y="80010"/>
                  </a:lnTo>
                  <a:lnTo>
                    <a:pt x="287020" y="66040"/>
                  </a:lnTo>
                  <a:lnTo>
                    <a:pt x="288290" y="52070"/>
                  </a:lnTo>
                  <a:lnTo>
                    <a:pt x="288290" y="38100"/>
                  </a:lnTo>
                  <a:lnTo>
                    <a:pt x="287020" y="24130"/>
                  </a:lnTo>
                  <a:lnTo>
                    <a:pt x="284480" y="10160"/>
                  </a:lnTo>
                  <a:lnTo>
                    <a:pt x="280670" y="2540"/>
                  </a:lnTo>
                  <a:lnTo>
                    <a:pt x="276860" y="0"/>
                  </a:lnTo>
                  <a:lnTo>
                    <a:pt x="270510" y="1270"/>
                  </a:lnTo>
                  <a:lnTo>
                    <a:pt x="264160" y="3810"/>
                  </a:lnTo>
                  <a:lnTo>
                    <a:pt x="257810" y="8890"/>
                  </a:lnTo>
                  <a:lnTo>
                    <a:pt x="251460" y="13970"/>
                  </a:lnTo>
                  <a:lnTo>
                    <a:pt x="246380" y="20320"/>
                  </a:lnTo>
                  <a:lnTo>
                    <a:pt x="241300" y="29210"/>
                  </a:lnTo>
                  <a:lnTo>
                    <a:pt x="237490" y="38100"/>
                  </a:lnTo>
                  <a:lnTo>
                    <a:pt x="233680" y="48260"/>
                  </a:lnTo>
                  <a:lnTo>
                    <a:pt x="232410" y="59690"/>
                  </a:lnTo>
                  <a:lnTo>
                    <a:pt x="231140" y="72390"/>
                  </a:lnTo>
                  <a:lnTo>
                    <a:pt x="231140" y="83820"/>
                  </a:lnTo>
                  <a:lnTo>
                    <a:pt x="232410" y="95250"/>
                  </a:lnTo>
                  <a:lnTo>
                    <a:pt x="234950" y="106680"/>
                  </a:lnTo>
                  <a:lnTo>
                    <a:pt x="237490" y="118110"/>
                  </a:lnTo>
                  <a:lnTo>
                    <a:pt x="240030" y="128270"/>
                  </a:lnTo>
                  <a:lnTo>
                    <a:pt x="242570" y="139700"/>
                  </a:lnTo>
                  <a:lnTo>
                    <a:pt x="247650" y="148590"/>
                  </a:lnTo>
                  <a:lnTo>
                    <a:pt x="252730" y="157480"/>
                  </a:lnTo>
                  <a:lnTo>
                    <a:pt x="257810" y="165100"/>
                  </a:lnTo>
                  <a:lnTo>
                    <a:pt x="264160" y="173990"/>
                  </a:lnTo>
                  <a:lnTo>
                    <a:pt x="271780" y="180340"/>
                  </a:lnTo>
                  <a:lnTo>
                    <a:pt x="278130" y="187960"/>
                  </a:lnTo>
                  <a:lnTo>
                    <a:pt x="285750" y="195580"/>
                  </a:lnTo>
                  <a:lnTo>
                    <a:pt x="294640" y="203200"/>
                  </a:lnTo>
                  <a:lnTo>
                    <a:pt x="303530" y="209550"/>
                  </a:lnTo>
                  <a:lnTo>
                    <a:pt x="317500" y="214630"/>
                  </a:lnTo>
                  <a:lnTo>
                    <a:pt x="332740" y="217170"/>
                  </a:lnTo>
                  <a:lnTo>
                    <a:pt x="350520" y="219710"/>
                  </a:lnTo>
                  <a:lnTo>
                    <a:pt x="365760" y="219710"/>
                  </a:lnTo>
                  <a:lnTo>
                    <a:pt x="379730" y="218440"/>
                  </a:lnTo>
                  <a:lnTo>
                    <a:pt x="417830" y="2133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7971790" y="6487160"/>
              <a:ext cx="356871" cy="271781"/>
            </a:xfrm>
            <a:custGeom>
              <a:avLst/>
              <a:gdLst/>
              <a:ahLst/>
              <a:cxnLst/>
              <a:rect l="0" t="0" r="0" b="0"/>
              <a:pathLst>
                <a:path w="356871" h="271781">
                  <a:moveTo>
                    <a:pt x="50800" y="0"/>
                  </a:moveTo>
                  <a:lnTo>
                    <a:pt x="39370" y="21590"/>
                  </a:lnTo>
                  <a:lnTo>
                    <a:pt x="35560" y="31750"/>
                  </a:lnTo>
                  <a:lnTo>
                    <a:pt x="31750" y="41910"/>
                  </a:lnTo>
                  <a:lnTo>
                    <a:pt x="26670" y="52070"/>
                  </a:lnTo>
                  <a:lnTo>
                    <a:pt x="22860" y="64770"/>
                  </a:lnTo>
                  <a:lnTo>
                    <a:pt x="20320" y="76200"/>
                  </a:lnTo>
                  <a:lnTo>
                    <a:pt x="12700" y="102870"/>
                  </a:lnTo>
                  <a:lnTo>
                    <a:pt x="5080" y="129540"/>
                  </a:lnTo>
                  <a:lnTo>
                    <a:pt x="2540" y="143510"/>
                  </a:lnTo>
                  <a:lnTo>
                    <a:pt x="1270" y="157480"/>
                  </a:lnTo>
                  <a:lnTo>
                    <a:pt x="0" y="171450"/>
                  </a:lnTo>
                  <a:lnTo>
                    <a:pt x="1270" y="187960"/>
                  </a:lnTo>
                  <a:lnTo>
                    <a:pt x="2540" y="205740"/>
                  </a:lnTo>
                  <a:lnTo>
                    <a:pt x="5080" y="224790"/>
                  </a:lnTo>
                  <a:lnTo>
                    <a:pt x="7620" y="241300"/>
                  </a:lnTo>
                  <a:lnTo>
                    <a:pt x="10160" y="255270"/>
                  </a:lnTo>
                  <a:lnTo>
                    <a:pt x="12700" y="267970"/>
                  </a:lnTo>
                  <a:lnTo>
                    <a:pt x="16510" y="271780"/>
                  </a:lnTo>
                  <a:lnTo>
                    <a:pt x="20320" y="266700"/>
                  </a:lnTo>
                  <a:lnTo>
                    <a:pt x="22860" y="259080"/>
                  </a:lnTo>
                  <a:lnTo>
                    <a:pt x="27940" y="245110"/>
                  </a:lnTo>
                  <a:lnTo>
                    <a:pt x="39370" y="207010"/>
                  </a:lnTo>
                  <a:lnTo>
                    <a:pt x="45720" y="187960"/>
                  </a:lnTo>
                  <a:lnTo>
                    <a:pt x="58420" y="152400"/>
                  </a:lnTo>
                  <a:lnTo>
                    <a:pt x="66040" y="134620"/>
                  </a:lnTo>
                  <a:lnTo>
                    <a:pt x="74930" y="119380"/>
                  </a:lnTo>
                  <a:lnTo>
                    <a:pt x="85090" y="104140"/>
                  </a:lnTo>
                  <a:lnTo>
                    <a:pt x="93980" y="90170"/>
                  </a:lnTo>
                  <a:lnTo>
                    <a:pt x="104140" y="77470"/>
                  </a:lnTo>
                  <a:lnTo>
                    <a:pt x="114300" y="66040"/>
                  </a:lnTo>
                  <a:lnTo>
                    <a:pt x="125730" y="55880"/>
                  </a:lnTo>
                  <a:lnTo>
                    <a:pt x="138430" y="45720"/>
                  </a:lnTo>
                  <a:lnTo>
                    <a:pt x="151130" y="38100"/>
                  </a:lnTo>
                  <a:lnTo>
                    <a:pt x="165100" y="31750"/>
                  </a:lnTo>
                  <a:lnTo>
                    <a:pt x="177800" y="27940"/>
                  </a:lnTo>
                  <a:lnTo>
                    <a:pt x="191770" y="25400"/>
                  </a:lnTo>
                  <a:lnTo>
                    <a:pt x="208280" y="26670"/>
                  </a:lnTo>
                  <a:lnTo>
                    <a:pt x="226060" y="29210"/>
                  </a:lnTo>
                  <a:lnTo>
                    <a:pt x="278130" y="40640"/>
                  </a:lnTo>
                  <a:lnTo>
                    <a:pt x="293370" y="44450"/>
                  </a:lnTo>
                  <a:lnTo>
                    <a:pt x="307340" y="49530"/>
                  </a:lnTo>
                  <a:lnTo>
                    <a:pt x="320040" y="54610"/>
                  </a:lnTo>
                  <a:lnTo>
                    <a:pt x="332740" y="60960"/>
                  </a:lnTo>
                  <a:lnTo>
                    <a:pt x="342900" y="68580"/>
                  </a:lnTo>
                  <a:lnTo>
                    <a:pt x="351790" y="77470"/>
                  </a:lnTo>
                  <a:lnTo>
                    <a:pt x="356870" y="115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1560830" y="7118350"/>
              <a:ext cx="502921" cy="425451"/>
            </a:xfrm>
            <a:custGeom>
              <a:avLst/>
              <a:gdLst/>
              <a:ahLst/>
              <a:cxnLst/>
              <a:rect l="0" t="0" r="0" b="0"/>
              <a:pathLst>
                <a:path w="502921" h="425451">
                  <a:moveTo>
                    <a:pt x="19050" y="0"/>
                  </a:moveTo>
                  <a:lnTo>
                    <a:pt x="7620" y="11430"/>
                  </a:lnTo>
                  <a:lnTo>
                    <a:pt x="3810" y="19050"/>
                  </a:lnTo>
                  <a:lnTo>
                    <a:pt x="1270" y="29210"/>
                  </a:lnTo>
                  <a:lnTo>
                    <a:pt x="0" y="40640"/>
                  </a:lnTo>
                  <a:lnTo>
                    <a:pt x="0" y="54610"/>
                  </a:lnTo>
                  <a:lnTo>
                    <a:pt x="1270" y="68580"/>
                  </a:lnTo>
                  <a:lnTo>
                    <a:pt x="3810" y="85090"/>
                  </a:lnTo>
                  <a:lnTo>
                    <a:pt x="7620" y="100330"/>
                  </a:lnTo>
                  <a:lnTo>
                    <a:pt x="12700" y="118110"/>
                  </a:lnTo>
                  <a:lnTo>
                    <a:pt x="17780" y="134620"/>
                  </a:lnTo>
                  <a:lnTo>
                    <a:pt x="22860" y="152400"/>
                  </a:lnTo>
                  <a:lnTo>
                    <a:pt x="26670" y="172720"/>
                  </a:lnTo>
                  <a:lnTo>
                    <a:pt x="53340" y="300990"/>
                  </a:lnTo>
                  <a:lnTo>
                    <a:pt x="54610" y="317500"/>
                  </a:lnTo>
                  <a:lnTo>
                    <a:pt x="54610" y="334010"/>
                  </a:lnTo>
                  <a:lnTo>
                    <a:pt x="53340" y="349250"/>
                  </a:lnTo>
                  <a:lnTo>
                    <a:pt x="52070" y="365760"/>
                  </a:lnTo>
                  <a:lnTo>
                    <a:pt x="50800" y="403860"/>
                  </a:lnTo>
                  <a:lnTo>
                    <a:pt x="54610" y="415290"/>
                  </a:lnTo>
                  <a:lnTo>
                    <a:pt x="59690" y="421640"/>
                  </a:lnTo>
                  <a:lnTo>
                    <a:pt x="67310" y="425450"/>
                  </a:lnTo>
                  <a:lnTo>
                    <a:pt x="76200" y="425450"/>
                  </a:lnTo>
                  <a:lnTo>
                    <a:pt x="87630" y="422910"/>
                  </a:lnTo>
                  <a:lnTo>
                    <a:pt x="133350" y="407670"/>
                  </a:lnTo>
                  <a:lnTo>
                    <a:pt x="144780" y="405130"/>
                  </a:lnTo>
                  <a:lnTo>
                    <a:pt x="157480" y="403860"/>
                  </a:lnTo>
                  <a:lnTo>
                    <a:pt x="171450" y="402590"/>
                  </a:lnTo>
                  <a:lnTo>
                    <a:pt x="185420" y="400050"/>
                  </a:lnTo>
                  <a:lnTo>
                    <a:pt x="201930" y="397510"/>
                  </a:lnTo>
                  <a:lnTo>
                    <a:pt x="217170" y="394970"/>
                  </a:lnTo>
                  <a:lnTo>
                    <a:pt x="233680" y="391160"/>
                  </a:lnTo>
                  <a:lnTo>
                    <a:pt x="247650" y="386080"/>
                  </a:lnTo>
                  <a:lnTo>
                    <a:pt x="262890" y="379730"/>
                  </a:lnTo>
                  <a:lnTo>
                    <a:pt x="278130" y="375920"/>
                  </a:lnTo>
                  <a:lnTo>
                    <a:pt x="294640" y="373380"/>
                  </a:lnTo>
                  <a:lnTo>
                    <a:pt x="311150" y="372110"/>
                  </a:lnTo>
                  <a:lnTo>
                    <a:pt x="328930" y="369570"/>
                  </a:lnTo>
                  <a:lnTo>
                    <a:pt x="363220" y="364490"/>
                  </a:lnTo>
                  <a:lnTo>
                    <a:pt x="378460" y="361950"/>
                  </a:lnTo>
                  <a:lnTo>
                    <a:pt x="394970" y="360680"/>
                  </a:lnTo>
                  <a:lnTo>
                    <a:pt x="410210" y="359410"/>
                  </a:lnTo>
                  <a:lnTo>
                    <a:pt x="422910" y="358140"/>
                  </a:lnTo>
                  <a:lnTo>
                    <a:pt x="435610" y="355600"/>
                  </a:lnTo>
                  <a:lnTo>
                    <a:pt x="447040" y="353060"/>
                  </a:lnTo>
                  <a:lnTo>
                    <a:pt x="459740" y="351790"/>
                  </a:lnTo>
                  <a:lnTo>
                    <a:pt x="473710" y="350520"/>
                  </a:lnTo>
                  <a:lnTo>
                    <a:pt x="50292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1821180" y="7287260"/>
              <a:ext cx="307341" cy="326391"/>
            </a:xfrm>
            <a:custGeom>
              <a:avLst/>
              <a:gdLst/>
              <a:ahLst/>
              <a:cxnLst/>
              <a:rect l="0" t="0" r="0" b="0"/>
              <a:pathLst>
                <a:path w="307341" h="326391">
                  <a:moveTo>
                    <a:pt x="0" y="0"/>
                  </a:moveTo>
                  <a:lnTo>
                    <a:pt x="11430" y="21590"/>
                  </a:lnTo>
                  <a:lnTo>
                    <a:pt x="16510" y="30480"/>
                  </a:lnTo>
                  <a:lnTo>
                    <a:pt x="22860" y="39370"/>
                  </a:lnTo>
                  <a:lnTo>
                    <a:pt x="29210" y="46990"/>
                  </a:lnTo>
                  <a:lnTo>
                    <a:pt x="36830" y="53340"/>
                  </a:lnTo>
                  <a:lnTo>
                    <a:pt x="45720" y="58420"/>
                  </a:lnTo>
                  <a:lnTo>
                    <a:pt x="130810" y="101600"/>
                  </a:lnTo>
                  <a:lnTo>
                    <a:pt x="146050" y="109220"/>
                  </a:lnTo>
                  <a:lnTo>
                    <a:pt x="177800" y="123190"/>
                  </a:lnTo>
                  <a:lnTo>
                    <a:pt x="193040" y="128270"/>
                  </a:lnTo>
                  <a:lnTo>
                    <a:pt x="208280" y="133350"/>
                  </a:lnTo>
                  <a:lnTo>
                    <a:pt x="248920" y="146050"/>
                  </a:lnTo>
                  <a:lnTo>
                    <a:pt x="260350" y="149860"/>
                  </a:lnTo>
                  <a:lnTo>
                    <a:pt x="271780" y="154940"/>
                  </a:lnTo>
                  <a:lnTo>
                    <a:pt x="280670" y="160020"/>
                  </a:lnTo>
                  <a:lnTo>
                    <a:pt x="288290" y="166370"/>
                  </a:lnTo>
                  <a:lnTo>
                    <a:pt x="295910" y="173990"/>
                  </a:lnTo>
                  <a:lnTo>
                    <a:pt x="300990" y="182880"/>
                  </a:lnTo>
                  <a:lnTo>
                    <a:pt x="306070" y="191770"/>
                  </a:lnTo>
                  <a:lnTo>
                    <a:pt x="307340" y="201930"/>
                  </a:lnTo>
                  <a:lnTo>
                    <a:pt x="306070" y="210820"/>
                  </a:lnTo>
                  <a:lnTo>
                    <a:pt x="302260" y="220980"/>
                  </a:lnTo>
                  <a:lnTo>
                    <a:pt x="297180" y="231140"/>
                  </a:lnTo>
                  <a:lnTo>
                    <a:pt x="292100" y="238760"/>
                  </a:lnTo>
                  <a:lnTo>
                    <a:pt x="285750" y="246380"/>
                  </a:lnTo>
                  <a:lnTo>
                    <a:pt x="278130" y="254000"/>
                  </a:lnTo>
                  <a:lnTo>
                    <a:pt x="270510" y="261620"/>
                  </a:lnTo>
                  <a:lnTo>
                    <a:pt x="260350" y="269240"/>
                  </a:lnTo>
                  <a:lnTo>
                    <a:pt x="251460" y="276860"/>
                  </a:lnTo>
                  <a:lnTo>
                    <a:pt x="231140" y="290830"/>
                  </a:lnTo>
                  <a:lnTo>
                    <a:pt x="220980" y="297180"/>
                  </a:lnTo>
                  <a:lnTo>
                    <a:pt x="210820" y="302260"/>
                  </a:lnTo>
                  <a:lnTo>
                    <a:pt x="200660" y="306070"/>
                  </a:lnTo>
                  <a:lnTo>
                    <a:pt x="189230" y="311150"/>
                  </a:lnTo>
                  <a:lnTo>
                    <a:pt x="179070" y="314960"/>
                  </a:lnTo>
                  <a:lnTo>
                    <a:pt x="127000" y="326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2453640" y="7255510"/>
              <a:ext cx="10161" cy="368301"/>
            </a:xfrm>
            <a:custGeom>
              <a:avLst/>
              <a:gdLst/>
              <a:ahLst/>
              <a:cxnLst/>
              <a:rect l="0" t="0" r="0" b="0"/>
              <a:pathLst>
                <a:path w="10161" h="368301">
                  <a:moveTo>
                    <a:pt x="10160" y="0"/>
                  </a:moveTo>
                  <a:lnTo>
                    <a:pt x="3810" y="16510"/>
                  </a:lnTo>
                  <a:lnTo>
                    <a:pt x="2540" y="26670"/>
                  </a:lnTo>
                  <a:lnTo>
                    <a:pt x="1270" y="36830"/>
                  </a:lnTo>
                  <a:lnTo>
                    <a:pt x="1270" y="49530"/>
                  </a:lnTo>
                  <a:lnTo>
                    <a:pt x="0" y="78740"/>
                  </a:lnTo>
                  <a:lnTo>
                    <a:pt x="0" y="306070"/>
                  </a:lnTo>
                  <a:lnTo>
                    <a:pt x="1270" y="321310"/>
                  </a:lnTo>
                  <a:lnTo>
                    <a:pt x="2540" y="335280"/>
                  </a:lnTo>
                  <a:lnTo>
                    <a:pt x="1016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2348230" y="7381240"/>
              <a:ext cx="547371" cy="228601"/>
            </a:xfrm>
            <a:custGeom>
              <a:avLst/>
              <a:gdLst/>
              <a:ahLst/>
              <a:cxnLst/>
              <a:rect l="0" t="0" r="0" b="0"/>
              <a:pathLst>
                <a:path w="547371" h="228601">
                  <a:moveTo>
                    <a:pt x="0" y="0"/>
                  </a:moveTo>
                  <a:lnTo>
                    <a:pt x="21590" y="11430"/>
                  </a:lnTo>
                  <a:lnTo>
                    <a:pt x="31750" y="16510"/>
                  </a:lnTo>
                  <a:lnTo>
                    <a:pt x="41910" y="20320"/>
                  </a:lnTo>
                  <a:lnTo>
                    <a:pt x="52070" y="24130"/>
                  </a:lnTo>
                  <a:lnTo>
                    <a:pt x="67310" y="26670"/>
                  </a:lnTo>
                  <a:lnTo>
                    <a:pt x="86360" y="27940"/>
                  </a:lnTo>
                  <a:lnTo>
                    <a:pt x="106680" y="29210"/>
                  </a:lnTo>
                  <a:lnTo>
                    <a:pt x="140970" y="30480"/>
                  </a:lnTo>
                  <a:lnTo>
                    <a:pt x="157480" y="31750"/>
                  </a:lnTo>
                  <a:lnTo>
                    <a:pt x="172720" y="30480"/>
                  </a:lnTo>
                  <a:lnTo>
                    <a:pt x="187960" y="29210"/>
                  </a:lnTo>
                  <a:lnTo>
                    <a:pt x="201930" y="26670"/>
                  </a:lnTo>
                  <a:lnTo>
                    <a:pt x="215900" y="24130"/>
                  </a:lnTo>
                  <a:lnTo>
                    <a:pt x="231140" y="24130"/>
                  </a:lnTo>
                  <a:lnTo>
                    <a:pt x="245110" y="22860"/>
                  </a:lnTo>
                  <a:lnTo>
                    <a:pt x="273050" y="21590"/>
                  </a:lnTo>
                  <a:lnTo>
                    <a:pt x="287020" y="21590"/>
                  </a:lnTo>
                  <a:lnTo>
                    <a:pt x="298450" y="24130"/>
                  </a:lnTo>
                  <a:lnTo>
                    <a:pt x="308610" y="27940"/>
                  </a:lnTo>
                  <a:lnTo>
                    <a:pt x="318770" y="33020"/>
                  </a:lnTo>
                  <a:lnTo>
                    <a:pt x="325120" y="43180"/>
                  </a:lnTo>
                  <a:lnTo>
                    <a:pt x="331470" y="57150"/>
                  </a:lnTo>
                  <a:lnTo>
                    <a:pt x="336550" y="73660"/>
                  </a:lnTo>
                  <a:lnTo>
                    <a:pt x="339090" y="88900"/>
                  </a:lnTo>
                  <a:lnTo>
                    <a:pt x="339090" y="104140"/>
                  </a:lnTo>
                  <a:lnTo>
                    <a:pt x="337820" y="118110"/>
                  </a:lnTo>
                  <a:lnTo>
                    <a:pt x="336550" y="134620"/>
                  </a:lnTo>
                  <a:lnTo>
                    <a:pt x="334010" y="149860"/>
                  </a:lnTo>
                  <a:lnTo>
                    <a:pt x="328930" y="184150"/>
                  </a:lnTo>
                  <a:lnTo>
                    <a:pt x="322580" y="218440"/>
                  </a:lnTo>
                  <a:lnTo>
                    <a:pt x="318770" y="226060"/>
                  </a:lnTo>
                  <a:lnTo>
                    <a:pt x="314960" y="228600"/>
                  </a:lnTo>
                  <a:lnTo>
                    <a:pt x="312420" y="226060"/>
                  </a:lnTo>
                  <a:lnTo>
                    <a:pt x="308610" y="220980"/>
                  </a:lnTo>
                  <a:lnTo>
                    <a:pt x="304800" y="214630"/>
                  </a:lnTo>
                  <a:lnTo>
                    <a:pt x="300990" y="205740"/>
                  </a:lnTo>
                  <a:lnTo>
                    <a:pt x="298450" y="195580"/>
                  </a:lnTo>
                  <a:lnTo>
                    <a:pt x="294640" y="184150"/>
                  </a:lnTo>
                  <a:lnTo>
                    <a:pt x="290830" y="172720"/>
                  </a:lnTo>
                  <a:lnTo>
                    <a:pt x="289560" y="160020"/>
                  </a:lnTo>
                  <a:lnTo>
                    <a:pt x="289560" y="146050"/>
                  </a:lnTo>
                  <a:lnTo>
                    <a:pt x="292100" y="133350"/>
                  </a:lnTo>
                  <a:lnTo>
                    <a:pt x="293370" y="120650"/>
                  </a:lnTo>
                  <a:lnTo>
                    <a:pt x="295910" y="107950"/>
                  </a:lnTo>
                  <a:lnTo>
                    <a:pt x="299720" y="96520"/>
                  </a:lnTo>
                  <a:lnTo>
                    <a:pt x="303530" y="86360"/>
                  </a:lnTo>
                  <a:lnTo>
                    <a:pt x="308610" y="74930"/>
                  </a:lnTo>
                  <a:lnTo>
                    <a:pt x="314960" y="63500"/>
                  </a:lnTo>
                  <a:lnTo>
                    <a:pt x="321310" y="55880"/>
                  </a:lnTo>
                  <a:lnTo>
                    <a:pt x="330200" y="49530"/>
                  </a:lnTo>
                  <a:lnTo>
                    <a:pt x="349250" y="36830"/>
                  </a:lnTo>
                  <a:lnTo>
                    <a:pt x="369570" y="24130"/>
                  </a:lnTo>
                  <a:lnTo>
                    <a:pt x="381000" y="20320"/>
                  </a:lnTo>
                  <a:lnTo>
                    <a:pt x="392430" y="16510"/>
                  </a:lnTo>
                  <a:lnTo>
                    <a:pt x="405130" y="15240"/>
                  </a:lnTo>
                  <a:lnTo>
                    <a:pt x="419100" y="13970"/>
                  </a:lnTo>
                  <a:lnTo>
                    <a:pt x="431800" y="12700"/>
                  </a:lnTo>
                  <a:lnTo>
                    <a:pt x="445770" y="12700"/>
                  </a:lnTo>
                  <a:lnTo>
                    <a:pt x="473710" y="11430"/>
                  </a:lnTo>
                  <a:lnTo>
                    <a:pt x="487680" y="11430"/>
                  </a:lnTo>
                  <a:lnTo>
                    <a:pt x="500380" y="12700"/>
                  </a:lnTo>
                  <a:lnTo>
                    <a:pt x="513080" y="13970"/>
                  </a:lnTo>
                  <a:lnTo>
                    <a:pt x="547370" y="2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2848610" y="7383780"/>
              <a:ext cx="299721" cy="240031"/>
            </a:xfrm>
            <a:custGeom>
              <a:avLst/>
              <a:gdLst/>
              <a:ahLst/>
              <a:cxnLst/>
              <a:rect l="0" t="0" r="0" b="0"/>
              <a:pathLst>
                <a:path w="299721" h="240031">
                  <a:moveTo>
                    <a:pt x="152400" y="60960"/>
                  </a:moveTo>
                  <a:lnTo>
                    <a:pt x="157480" y="44450"/>
                  </a:lnTo>
                  <a:lnTo>
                    <a:pt x="156210" y="35560"/>
                  </a:lnTo>
                  <a:lnTo>
                    <a:pt x="151130" y="26670"/>
                  </a:lnTo>
                  <a:lnTo>
                    <a:pt x="144780" y="16510"/>
                  </a:lnTo>
                  <a:lnTo>
                    <a:pt x="134620" y="12700"/>
                  </a:lnTo>
                  <a:lnTo>
                    <a:pt x="124460" y="12700"/>
                  </a:lnTo>
                  <a:lnTo>
                    <a:pt x="113030" y="15240"/>
                  </a:lnTo>
                  <a:lnTo>
                    <a:pt x="102870" y="19050"/>
                  </a:lnTo>
                  <a:lnTo>
                    <a:pt x="92710" y="22860"/>
                  </a:lnTo>
                  <a:lnTo>
                    <a:pt x="85090" y="29210"/>
                  </a:lnTo>
                  <a:lnTo>
                    <a:pt x="74930" y="36830"/>
                  </a:lnTo>
                  <a:lnTo>
                    <a:pt x="66040" y="46990"/>
                  </a:lnTo>
                  <a:lnTo>
                    <a:pt x="55880" y="59690"/>
                  </a:lnTo>
                  <a:lnTo>
                    <a:pt x="46990" y="71120"/>
                  </a:lnTo>
                  <a:lnTo>
                    <a:pt x="39370" y="83820"/>
                  </a:lnTo>
                  <a:lnTo>
                    <a:pt x="30480" y="97790"/>
                  </a:lnTo>
                  <a:lnTo>
                    <a:pt x="24130" y="111760"/>
                  </a:lnTo>
                  <a:lnTo>
                    <a:pt x="19050" y="124460"/>
                  </a:lnTo>
                  <a:lnTo>
                    <a:pt x="13970" y="138430"/>
                  </a:lnTo>
                  <a:lnTo>
                    <a:pt x="10160" y="152400"/>
                  </a:lnTo>
                  <a:lnTo>
                    <a:pt x="1270" y="180340"/>
                  </a:lnTo>
                  <a:lnTo>
                    <a:pt x="0" y="193040"/>
                  </a:lnTo>
                  <a:lnTo>
                    <a:pt x="1270" y="205740"/>
                  </a:lnTo>
                  <a:lnTo>
                    <a:pt x="2540" y="217170"/>
                  </a:lnTo>
                  <a:lnTo>
                    <a:pt x="7620" y="226060"/>
                  </a:lnTo>
                  <a:lnTo>
                    <a:pt x="16510" y="232410"/>
                  </a:lnTo>
                  <a:lnTo>
                    <a:pt x="26670" y="238760"/>
                  </a:lnTo>
                  <a:lnTo>
                    <a:pt x="36830" y="240030"/>
                  </a:lnTo>
                  <a:lnTo>
                    <a:pt x="46990" y="238760"/>
                  </a:lnTo>
                  <a:lnTo>
                    <a:pt x="57150" y="236220"/>
                  </a:lnTo>
                  <a:lnTo>
                    <a:pt x="68580" y="228600"/>
                  </a:lnTo>
                  <a:lnTo>
                    <a:pt x="81280" y="219710"/>
                  </a:lnTo>
                  <a:lnTo>
                    <a:pt x="93980" y="209550"/>
                  </a:lnTo>
                  <a:lnTo>
                    <a:pt x="107950" y="196850"/>
                  </a:lnTo>
                  <a:lnTo>
                    <a:pt x="134620" y="171450"/>
                  </a:lnTo>
                  <a:lnTo>
                    <a:pt x="147320" y="157480"/>
                  </a:lnTo>
                  <a:lnTo>
                    <a:pt x="160020" y="144780"/>
                  </a:lnTo>
                  <a:lnTo>
                    <a:pt x="171450" y="130810"/>
                  </a:lnTo>
                  <a:lnTo>
                    <a:pt x="193040" y="102870"/>
                  </a:lnTo>
                  <a:lnTo>
                    <a:pt x="204470" y="88900"/>
                  </a:lnTo>
                  <a:lnTo>
                    <a:pt x="212090" y="74930"/>
                  </a:lnTo>
                  <a:lnTo>
                    <a:pt x="219710" y="60960"/>
                  </a:lnTo>
                  <a:lnTo>
                    <a:pt x="224790" y="46990"/>
                  </a:lnTo>
                  <a:lnTo>
                    <a:pt x="229870" y="33020"/>
                  </a:lnTo>
                  <a:lnTo>
                    <a:pt x="234950" y="19050"/>
                  </a:lnTo>
                  <a:lnTo>
                    <a:pt x="238760" y="5080"/>
                  </a:lnTo>
                  <a:lnTo>
                    <a:pt x="241300" y="0"/>
                  </a:lnTo>
                  <a:lnTo>
                    <a:pt x="242570" y="1270"/>
                  </a:lnTo>
                  <a:lnTo>
                    <a:pt x="243840" y="7620"/>
                  </a:lnTo>
                  <a:lnTo>
                    <a:pt x="243840" y="16510"/>
                  </a:lnTo>
                  <a:lnTo>
                    <a:pt x="242570" y="26670"/>
                  </a:lnTo>
                  <a:lnTo>
                    <a:pt x="240030" y="38100"/>
                  </a:lnTo>
                  <a:lnTo>
                    <a:pt x="240030" y="52070"/>
                  </a:lnTo>
                  <a:lnTo>
                    <a:pt x="241300" y="69850"/>
                  </a:lnTo>
                  <a:lnTo>
                    <a:pt x="242570" y="87630"/>
                  </a:lnTo>
                  <a:lnTo>
                    <a:pt x="245110" y="105410"/>
                  </a:lnTo>
                  <a:lnTo>
                    <a:pt x="247650" y="123190"/>
                  </a:lnTo>
                  <a:lnTo>
                    <a:pt x="251460" y="140970"/>
                  </a:lnTo>
                  <a:lnTo>
                    <a:pt x="255270" y="156210"/>
                  </a:lnTo>
                  <a:lnTo>
                    <a:pt x="260350" y="170180"/>
                  </a:lnTo>
                  <a:lnTo>
                    <a:pt x="299720" y="2082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3172460" y="7213600"/>
              <a:ext cx="260351" cy="421641"/>
            </a:xfrm>
            <a:custGeom>
              <a:avLst/>
              <a:gdLst/>
              <a:ahLst/>
              <a:cxnLst/>
              <a:rect l="0" t="0" r="0" b="0"/>
              <a:pathLst>
                <a:path w="260351" h="421641">
                  <a:moveTo>
                    <a:pt x="186690" y="0"/>
                  </a:moveTo>
                  <a:lnTo>
                    <a:pt x="180340" y="16510"/>
                  </a:lnTo>
                  <a:lnTo>
                    <a:pt x="179070" y="29210"/>
                  </a:lnTo>
                  <a:lnTo>
                    <a:pt x="177800" y="46990"/>
                  </a:lnTo>
                  <a:lnTo>
                    <a:pt x="176530" y="85090"/>
                  </a:lnTo>
                  <a:lnTo>
                    <a:pt x="176530" y="121920"/>
                  </a:lnTo>
                  <a:lnTo>
                    <a:pt x="175260" y="139700"/>
                  </a:lnTo>
                  <a:lnTo>
                    <a:pt x="172720" y="157480"/>
                  </a:lnTo>
                  <a:lnTo>
                    <a:pt x="170180" y="175260"/>
                  </a:lnTo>
                  <a:lnTo>
                    <a:pt x="168910" y="191770"/>
                  </a:lnTo>
                  <a:lnTo>
                    <a:pt x="167640" y="207010"/>
                  </a:lnTo>
                  <a:lnTo>
                    <a:pt x="166370" y="222250"/>
                  </a:lnTo>
                  <a:lnTo>
                    <a:pt x="166370" y="251460"/>
                  </a:lnTo>
                  <a:lnTo>
                    <a:pt x="165100" y="265430"/>
                  </a:lnTo>
                  <a:lnTo>
                    <a:pt x="166370" y="279400"/>
                  </a:lnTo>
                  <a:lnTo>
                    <a:pt x="168910" y="294640"/>
                  </a:lnTo>
                  <a:lnTo>
                    <a:pt x="170180" y="308610"/>
                  </a:lnTo>
                  <a:lnTo>
                    <a:pt x="171450" y="313690"/>
                  </a:lnTo>
                  <a:lnTo>
                    <a:pt x="170180" y="314960"/>
                  </a:lnTo>
                  <a:lnTo>
                    <a:pt x="166370" y="306070"/>
                  </a:lnTo>
                  <a:lnTo>
                    <a:pt x="163830" y="298450"/>
                  </a:lnTo>
                  <a:lnTo>
                    <a:pt x="160020" y="289560"/>
                  </a:lnTo>
                  <a:lnTo>
                    <a:pt x="156210" y="280670"/>
                  </a:lnTo>
                  <a:lnTo>
                    <a:pt x="151130" y="271780"/>
                  </a:lnTo>
                  <a:lnTo>
                    <a:pt x="144780" y="261620"/>
                  </a:lnTo>
                  <a:lnTo>
                    <a:pt x="132080" y="241300"/>
                  </a:lnTo>
                  <a:lnTo>
                    <a:pt x="125730" y="231140"/>
                  </a:lnTo>
                  <a:lnTo>
                    <a:pt x="116840" y="222250"/>
                  </a:lnTo>
                  <a:lnTo>
                    <a:pt x="105410" y="215900"/>
                  </a:lnTo>
                  <a:lnTo>
                    <a:pt x="93980" y="210820"/>
                  </a:lnTo>
                  <a:lnTo>
                    <a:pt x="81280" y="210820"/>
                  </a:lnTo>
                  <a:lnTo>
                    <a:pt x="68580" y="213360"/>
                  </a:lnTo>
                  <a:lnTo>
                    <a:pt x="54610" y="219710"/>
                  </a:lnTo>
                  <a:lnTo>
                    <a:pt x="43180" y="227330"/>
                  </a:lnTo>
                  <a:lnTo>
                    <a:pt x="34290" y="234950"/>
                  </a:lnTo>
                  <a:lnTo>
                    <a:pt x="25400" y="245110"/>
                  </a:lnTo>
                  <a:lnTo>
                    <a:pt x="17780" y="255270"/>
                  </a:lnTo>
                  <a:lnTo>
                    <a:pt x="11430" y="266700"/>
                  </a:lnTo>
                  <a:lnTo>
                    <a:pt x="6350" y="279400"/>
                  </a:lnTo>
                  <a:lnTo>
                    <a:pt x="3810" y="293370"/>
                  </a:lnTo>
                  <a:lnTo>
                    <a:pt x="1270" y="306070"/>
                  </a:lnTo>
                  <a:lnTo>
                    <a:pt x="0" y="320040"/>
                  </a:lnTo>
                  <a:lnTo>
                    <a:pt x="0" y="334010"/>
                  </a:lnTo>
                  <a:lnTo>
                    <a:pt x="1270" y="347980"/>
                  </a:lnTo>
                  <a:lnTo>
                    <a:pt x="2540" y="361950"/>
                  </a:lnTo>
                  <a:lnTo>
                    <a:pt x="6350" y="373380"/>
                  </a:lnTo>
                  <a:lnTo>
                    <a:pt x="11430" y="383540"/>
                  </a:lnTo>
                  <a:lnTo>
                    <a:pt x="16510" y="392430"/>
                  </a:lnTo>
                  <a:lnTo>
                    <a:pt x="22860" y="400050"/>
                  </a:lnTo>
                  <a:lnTo>
                    <a:pt x="29210" y="408940"/>
                  </a:lnTo>
                  <a:lnTo>
                    <a:pt x="35560" y="416560"/>
                  </a:lnTo>
                  <a:lnTo>
                    <a:pt x="48260" y="420370"/>
                  </a:lnTo>
                  <a:lnTo>
                    <a:pt x="64770" y="421640"/>
                  </a:lnTo>
                  <a:lnTo>
                    <a:pt x="85090" y="421640"/>
                  </a:lnTo>
                  <a:lnTo>
                    <a:pt x="101600" y="417830"/>
                  </a:lnTo>
                  <a:lnTo>
                    <a:pt x="118110" y="411480"/>
                  </a:lnTo>
                  <a:lnTo>
                    <a:pt x="133350" y="403860"/>
                  </a:lnTo>
                  <a:lnTo>
                    <a:pt x="149860" y="394970"/>
                  </a:lnTo>
                  <a:lnTo>
                    <a:pt x="166370" y="383540"/>
                  </a:lnTo>
                  <a:lnTo>
                    <a:pt x="184150" y="370840"/>
                  </a:lnTo>
                  <a:lnTo>
                    <a:pt x="199390" y="358140"/>
                  </a:lnTo>
                  <a:lnTo>
                    <a:pt x="214630" y="345440"/>
                  </a:lnTo>
                  <a:lnTo>
                    <a:pt x="26035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3486150" y="7371080"/>
              <a:ext cx="30481" cy="231141"/>
            </a:xfrm>
            <a:custGeom>
              <a:avLst/>
              <a:gdLst/>
              <a:ahLst/>
              <a:cxnLst/>
              <a:rect l="0" t="0" r="0" b="0"/>
              <a:pathLst>
                <a:path w="30481" h="231141">
                  <a:moveTo>
                    <a:pt x="30480" y="0"/>
                  </a:moveTo>
                  <a:lnTo>
                    <a:pt x="19050" y="22860"/>
                  </a:lnTo>
                  <a:lnTo>
                    <a:pt x="15240" y="34290"/>
                  </a:lnTo>
                  <a:lnTo>
                    <a:pt x="10160" y="49530"/>
                  </a:lnTo>
                  <a:lnTo>
                    <a:pt x="6350" y="64770"/>
                  </a:lnTo>
                  <a:lnTo>
                    <a:pt x="3810" y="78740"/>
                  </a:lnTo>
                  <a:lnTo>
                    <a:pt x="2540" y="93980"/>
                  </a:lnTo>
                  <a:lnTo>
                    <a:pt x="1270" y="107950"/>
                  </a:lnTo>
                  <a:lnTo>
                    <a:pt x="0" y="124460"/>
                  </a:lnTo>
                  <a:lnTo>
                    <a:pt x="0" y="161290"/>
                  </a:lnTo>
                  <a:lnTo>
                    <a:pt x="0" y="177800"/>
                  </a:lnTo>
                  <a:lnTo>
                    <a:pt x="2540" y="193040"/>
                  </a:lnTo>
                  <a:lnTo>
                    <a:pt x="8890" y="23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3642360" y="7265670"/>
              <a:ext cx="41911" cy="326391"/>
            </a:xfrm>
            <a:custGeom>
              <a:avLst/>
              <a:gdLst/>
              <a:ahLst/>
              <a:cxnLst/>
              <a:rect l="0" t="0" r="0" b="0"/>
              <a:pathLst>
                <a:path w="41911" h="326391">
                  <a:moveTo>
                    <a:pt x="11430" y="0"/>
                  </a:moveTo>
                  <a:lnTo>
                    <a:pt x="21590" y="16510"/>
                  </a:lnTo>
                  <a:lnTo>
                    <a:pt x="26670" y="25400"/>
                  </a:lnTo>
                  <a:lnTo>
                    <a:pt x="30480" y="34290"/>
                  </a:lnTo>
                  <a:lnTo>
                    <a:pt x="34290" y="44450"/>
                  </a:lnTo>
                  <a:lnTo>
                    <a:pt x="36830" y="55880"/>
                  </a:lnTo>
                  <a:lnTo>
                    <a:pt x="39370" y="69850"/>
                  </a:lnTo>
                  <a:lnTo>
                    <a:pt x="40640" y="85090"/>
                  </a:lnTo>
                  <a:lnTo>
                    <a:pt x="40640" y="100330"/>
                  </a:lnTo>
                  <a:lnTo>
                    <a:pt x="41910" y="129540"/>
                  </a:lnTo>
                  <a:lnTo>
                    <a:pt x="40640" y="144780"/>
                  </a:lnTo>
                  <a:lnTo>
                    <a:pt x="39370" y="161290"/>
                  </a:lnTo>
                  <a:lnTo>
                    <a:pt x="36830" y="177800"/>
                  </a:lnTo>
                  <a:lnTo>
                    <a:pt x="34290" y="193040"/>
                  </a:lnTo>
                  <a:lnTo>
                    <a:pt x="30480" y="208280"/>
                  </a:lnTo>
                  <a:lnTo>
                    <a:pt x="24130" y="237490"/>
                  </a:lnTo>
                  <a:lnTo>
                    <a:pt x="17780" y="266700"/>
                  </a:lnTo>
                  <a:lnTo>
                    <a:pt x="13970" y="279400"/>
                  </a:lnTo>
                  <a:lnTo>
                    <a:pt x="0" y="326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3580130" y="7374890"/>
              <a:ext cx="283211" cy="207011"/>
            </a:xfrm>
            <a:custGeom>
              <a:avLst/>
              <a:gdLst/>
              <a:ahLst/>
              <a:cxnLst/>
              <a:rect l="0" t="0" r="0" b="0"/>
              <a:pathLst>
                <a:path w="283211" h="207011">
                  <a:moveTo>
                    <a:pt x="0" y="17780"/>
                  </a:moveTo>
                  <a:lnTo>
                    <a:pt x="16510" y="22860"/>
                  </a:lnTo>
                  <a:lnTo>
                    <a:pt x="27940" y="24130"/>
                  </a:lnTo>
                  <a:lnTo>
                    <a:pt x="43180" y="25400"/>
                  </a:lnTo>
                  <a:lnTo>
                    <a:pt x="59690" y="26670"/>
                  </a:lnTo>
                  <a:lnTo>
                    <a:pt x="74930" y="25400"/>
                  </a:lnTo>
                  <a:lnTo>
                    <a:pt x="88900" y="24130"/>
                  </a:lnTo>
                  <a:lnTo>
                    <a:pt x="101600" y="21590"/>
                  </a:lnTo>
                  <a:lnTo>
                    <a:pt x="116840" y="17780"/>
                  </a:lnTo>
                  <a:lnTo>
                    <a:pt x="133350" y="12700"/>
                  </a:lnTo>
                  <a:lnTo>
                    <a:pt x="152400" y="7620"/>
                  </a:lnTo>
                  <a:lnTo>
                    <a:pt x="171450" y="3810"/>
                  </a:lnTo>
                  <a:lnTo>
                    <a:pt x="191770" y="1270"/>
                  </a:lnTo>
                  <a:lnTo>
                    <a:pt x="212090" y="0"/>
                  </a:lnTo>
                  <a:lnTo>
                    <a:pt x="227330" y="1270"/>
                  </a:lnTo>
                  <a:lnTo>
                    <a:pt x="240030" y="3810"/>
                  </a:lnTo>
                  <a:lnTo>
                    <a:pt x="251460" y="8890"/>
                  </a:lnTo>
                  <a:lnTo>
                    <a:pt x="259080" y="17780"/>
                  </a:lnTo>
                  <a:lnTo>
                    <a:pt x="264160" y="29210"/>
                  </a:lnTo>
                  <a:lnTo>
                    <a:pt x="266700" y="43180"/>
                  </a:lnTo>
                  <a:lnTo>
                    <a:pt x="269240" y="55880"/>
                  </a:lnTo>
                  <a:lnTo>
                    <a:pt x="270510" y="69850"/>
                  </a:lnTo>
                  <a:lnTo>
                    <a:pt x="271780" y="83820"/>
                  </a:lnTo>
                  <a:lnTo>
                    <a:pt x="271780" y="99060"/>
                  </a:lnTo>
                  <a:lnTo>
                    <a:pt x="273050" y="132080"/>
                  </a:lnTo>
                  <a:lnTo>
                    <a:pt x="271780" y="147320"/>
                  </a:lnTo>
                  <a:lnTo>
                    <a:pt x="270510" y="162560"/>
                  </a:lnTo>
                  <a:lnTo>
                    <a:pt x="283210" y="2070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3983990" y="7349490"/>
              <a:ext cx="209551" cy="254001"/>
            </a:xfrm>
            <a:custGeom>
              <a:avLst/>
              <a:gdLst/>
              <a:ahLst/>
              <a:cxnLst/>
              <a:rect l="0" t="0" r="0" b="0"/>
              <a:pathLst>
                <a:path w="209551" h="254001">
                  <a:moveTo>
                    <a:pt x="80010" y="0"/>
                  </a:moveTo>
                  <a:lnTo>
                    <a:pt x="63500" y="6350"/>
                  </a:lnTo>
                  <a:lnTo>
                    <a:pt x="55880" y="13970"/>
                  </a:lnTo>
                  <a:lnTo>
                    <a:pt x="48260" y="24130"/>
                  </a:lnTo>
                  <a:lnTo>
                    <a:pt x="41910" y="38100"/>
                  </a:lnTo>
                  <a:lnTo>
                    <a:pt x="35560" y="50800"/>
                  </a:lnTo>
                  <a:lnTo>
                    <a:pt x="30480" y="64770"/>
                  </a:lnTo>
                  <a:lnTo>
                    <a:pt x="25400" y="78740"/>
                  </a:lnTo>
                  <a:lnTo>
                    <a:pt x="15240" y="109220"/>
                  </a:lnTo>
                  <a:lnTo>
                    <a:pt x="8890" y="125730"/>
                  </a:lnTo>
                  <a:lnTo>
                    <a:pt x="3810" y="142240"/>
                  </a:lnTo>
                  <a:lnTo>
                    <a:pt x="1270" y="160020"/>
                  </a:lnTo>
                  <a:lnTo>
                    <a:pt x="0" y="176530"/>
                  </a:lnTo>
                  <a:lnTo>
                    <a:pt x="0" y="194310"/>
                  </a:lnTo>
                  <a:lnTo>
                    <a:pt x="3810" y="210820"/>
                  </a:lnTo>
                  <a:lnTo>
                    <a:pt x="7620" y="228600"/>
                  </a:lnTo>
                  <a:lnTo>
                    <a:pt x="17780" y="240030"/>
                  </a:lnTo>
                  <a:lnTo>
                    <a:pt x="31750" y="248920"/>
                  </a:lnTo>
                  <a:lnTo>
                    <a:pt x="48260" y="254000"/>
                  </a:lnTo>
                  <a:lnTo>
                    <a:pt x="63500" y="254000"/>
                  </a:lnTo>
                  <a:lnTo>
                    <a:pt x="78740" y="250190"/>
                  </a:lnTo>
                  <a:lnTo>
                    <a:pt x="92710" y="243840"/>
                  </a:lnTo>
                  <a:lnTo>
                    <a:pt x="106680" y="236220"/>
                  </a:lnTo>
                  <a:lnTo>
                    <a:pt x="121920" y="228600"/>
                  </a:lnTo>
                  <a:lnTo>
                    <a:pt x="135890" y="218440"/>
                  </a:lnTo>
                  <a:lnTo>
                    <a:pt x="148590" y="209550"/>
                  </a:lnTo>
                  <a:lnTo>
                    <a:pt x="161290" y="199390"/>
                  </a:lnTo>
                  <a:lnTo>
                    <a:pt x="172720" y="189230"/>
                  </a:lnTo>
                  <a:lnTo>
                    <a:pt x="181610" y="177800"/>
                  </a:lnTo>
                  <a:lnTo>
                    <a:pt x="189230" y="165100"/>
                  </a:lnTo>
                  <a:lnTo>
                    <a:pt x="194310" y="152400"/>
                  </a:lnTo>
                  <a:lnTo>
                    <a:pt x="199390" y="139700"/>
                  </a:lnTo>
                  <a:lnTo>
                    <a:pt x="204470" y="125730"/>
                  </a:lnTo>
                  <a:lnTo>
                    <a:pt x="208280" y="111760"/>
                  </a:lnTo>
                  <a:lnTo>
                    <a:pt x="209550" y="99060"/>
                  </a:lnTo>
                  <a:lnTo>
                    <a:pt x="209550" y="87630"/>
                  </a:lnTo>
                  <a:lnTo>
                    <a:pt x="208280" y="76200"/>
                  </a:lnTo>
                  <a:lnTo>
                    <a:pt x="205740" y="66040"/>
                  </a:lnTo>
                  <a:lnTo>
                    <a:pt x="200660" y="57150"/>
                  </a:lnTo>
                  <a:lnTo>
                    <a:pt x="195580" y="48260"/>
                  </a:lnTo>
                  <a:lnTo>
                    <a:pt x="187960" y="41910"/>
                  </a:lnTo>
                  <a:lnTo>
                    <a:pt x="177800" y="36830"/>
                  </a:lnTo>
                  <a:lnTo>
                    <a:pt x="166370" y="31750"/>
                  </a:lnTo>
                  <a:lnTo>
                    <a:pt x="154940" y="29210"/>
                  </a:lnTo>
                  <a:lnTo>
                    <a:pt x="143510" y="29210"/>
                  </a:lnTo>
                  <a:lnTo>
                    <a:pt x="12192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4243070" y="7354570"/>
              <a:ext cx="199391" cy="217171"/>
            </a:xfrm>
            <a:custGeom>
              <a:avLst/>
              <a:gdLst/>
              <a:ahLst/>
              <a:cxnLst/>
              <a:rect l="0" t="0" r="0" b="0"/>
              <a:pathLst>
                <a:path w="199391" h="217171">
                  <a:moveTo>
                    <a:pt x="0" y="143510"/>
                  </a:moveTo>
                  <a:lnTo>
                    <a:pt x="0" y="167640"/>
                  </a:lnTo>
                  <a:lnTo>
                    <a:pt x="0" y="156210"/>
                  </a:lnTo>
                  <a:lnTo>
                    <a:pt x="1270" y="148590"/>
                  </a:lnTo>
                  <a:lnTo>
                    <a:pt x="2540" y="139700"/>
                  </a:lnTo>
                  <a:lnTo>
                    <a:pt x="13970" y="93980"/>
                  </a:lnTo>
                  <a:lnTo>
                    <a:pt x="19050" y="82550"/>
                  </a:lnTo>
                  <a:lnTo>
                    <a:pt x="24130" y="71120"/>
                  </a:lnTo>
                  <a:lnTo>
                    <a:pt x="30480" y="59690"/>
                  </a:lnTo>
                  <a:lnTo>
                    <a:pt x="36830" y="50800"/>
                  </a:lnTo>
                  <a:lnTo>
                    <a:pt x="43180" y="41910"/>
                  </a:lnTo>
                  <a:lnTo>
                    <a:pt x="49530" y="33020"/>
                  </a:lnTo>
                  <a:lnTo>
                    <a:pt x="55880" y="25400"/>
                  </a:lnTo>
                  <a:lnTo>
                    <a:pt x="63500" y="17780"/>
                  </a:lnTo>
                  <a:lnTo>
                    <a:pt x="69850" y="10160"/>
                  </a:lnTo>
                  <a:lnTo>
                    <a:pt x="81280" y="5080"/>
                  </a:lnTo>
                  <a:lnTo>
                    <a:pt x="93980" y="2540"/>
                  </a:lnTo>
                  <a:lnTo>
                    <a:pt x="107950" y="0"/>
                  </a:lnTo>
                  <a:lnTo>
                    <a:pt x="120650" y="3810"/>
                  </a:lnTo>
                  <a:lnTo>
                    <a:pt x="133350" y="12700"/>
                  </a:lnTo>
                  <a:lnTo>
                    <a:pt x="144780" y="24130"/>
                  </a:lnTo>
                  <a:lnTo>
                    <a:pt x="153670" y="36830"/>
                  </a:lnTo>
                  <a:lnTo>
                    <a:pt x="161290" y="50800"/>
                  </a:lnTo>
                  <a:lnTo>
                    <a:pt x="167640" y="63500"/>
                  </a:lnTo>
                  <a:lnTo>
                    <a:pt x="171450" y="77470"/>
                  </a:lnTo>
                  <a:lnTo>
                    <a:pt x="173990" y="91440"/>
                  </a:lnTo>
                  <a:lnTo>
                    <a:pt x="175260" y="104140"/>
                  </a:lnTo>
                  <a:lnTo>
                    <a:pt x="176530" y="118110"/>
                  </a:lnTo>
                  <a:lnTo>
                    <a:pt x="177800" y="132080"/>
                  </a:lnTo>
                  <a:lnTo>
                    <a:pt x="177800" y="146050"/>
                  </a:lnTo>
                  <a:lnTo>
                    <a:pt x="176530" y="158750"/>
                  </a:lnTo>
                  <a:lnTo>
                    <a:pt x="175260" y="171450"/>
                  </a:lnTo>
                  <a:lnTo>
                    <a:pt x="172720" y="182880"/>
                  </a:lnTo>
                  <a:lnTo>
                    <a:pt x="175260" y="191770"/>
                  </a:lnTo>
                  <a:lnTo>
                    <a:pt x="180340" y="199390"/>
                  </a:lnTo>
                  <a:lnTo>
                    <a:pt x="199390" y="2171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4500880" y="7338060"/>
              <a:ext cx="331471" cy="266701"/>
            </a:xfrm>
            <a:custGeom>
              <a:avLst/>
              <a:gdLst/>
              <a:ahLst/>
              <a:cxnLst/>
              <a:rect l="0" t="0" r="0" b="0"/>
              <a:pathLst>
                <a:path w="331471" h="266701">
                  <a:moveTo>
                    <a:pt x="267970" y="33020"/>
                  </a:moveTo>
                  <a:lnTo>
                    <a:pt x="257810" y="16510"/>
                  </a:lnTo>
                  <a:lnTo>
                    <a:pt x="248920" y="10160"/>
                  </a:lnTo>
                  <a:lnTo>
                    <a:pt x="238760" y="5080"/>
                  </a:lnTo>
                  <a:lnTo>
                    <a:pt x="228600" y="0"/>
                  </a:lnTo>
                  <a:lnTo>
                    <a:pt x="212090" y="0"/>
                  </a:lnTo>
                  <a:lnTo>
                    <a:pt x="193040" y="1270"/>
                  </a:lnTo>
                  <a:lnTo>
                    <a:pt x="172720" y="5080"/>
                  </a:lnTo>
                  <a:lnTo>
                    <a:pt x="153670" y="11430"/>
                  </a:lnTo>
                  <a:lnTo>
                    <a:pt x="134620" y="21590"/>
                  </a:lnTo>
                  <a:lnTo>
                    <a:pt x="115570" y="31750"/>
                  </a:lnTo>
                  <a:lnTo>
                    <a:pt x="99060" y="44450"/>
                  </a:lnTo>
                  <a:lnTo>
                    <a:pt x="82550" y="57150"/>
                  </a:lnTo>
                  <a:lnTo>
                    <a:pt x="67310" y="69850"/>
                  </a:lnTo>
                  <a:lnTo>
                    <a:pt x="54610" y="83820"/>
                  </a:lnTo>
                  <a:lnTo>
                    <a:pt x="44450" y="96520"/>
                  </a:lnTo>
                  <a:lnTo>
                    <a:pt x="34290" y="110490"/>
                  </a:lnTo>
                  <a:lnTo>
                    <a:pt x="26670" y="125730"/>
                  </a:lnTo>
                  <a:lnTo>
                    <a:pt x="17780" y="142240"/>
                  </a:lnTo>
                  <a:lnTo>
                    <a:pt x="10160" y="158750"/>
                  </a:lnTo>
                  <a:lnTo>
                    <a:pt x="5080" y="173990"/>
                  </a:lnTo>
                  <a:lnTo>
                    <a:pt x="1270" y="189230"/>
                  </a:lnTo>
                  <a:lnTo>
                    <a:pt x="0" y="203200"/>
                  </a:lnTo>
                  <a:lnTo>
                    <a:pt x="0" y="217170"/>
                  </a:lnTo>
                  <a:lnTo>
                    <a:pt x="2540" y="229870"/>
                  </a:lnTo>
                  <a:lnTo>
                    <a:pt x="7620" y="241300"/>
                  </a:lnTo>
                  <a:lnTo>
                    <a:pt x="15240" y="250190"/>
                  </a:lnTo>
                  <a:lnTo>
                    <a:pt x="24130" y="257810"/>
                  </a:lnTo>
                  <a:lnTo>
                    <a:pt x="35560" y="262890"/>
                  </a:lnTo>
                  <a:lnTo>
                    <a:pt x="48260" y="266700"/>
                  </a:lnTo>
                  <a:lnTo>
                    <a:pt x="60960" y="266700"/>
                  </a:lnTo>
                  <a:lnTo>
                    <a:pt x="73660" y="266700"/>
                  </a:lnTo>
                  <a:lnTo>
                    <a:pt x="87630" y="262890"/>
                  </a:lnTo>
                  <a:lnTo>
                    <a:pt x="100330" y="259080"/>
                  </a:lnTo>
                  <a:lnTo>
                    <a:pt x="114300" y="254000"/>
                  </a:lnTo>
                  <a:lnTo>
                    <a:pt x="127000" y="246380"/>
                  </a:lnTo>
                  <a:lnTo>
                    <a:pt x="139700" y="236220"/>
                  </a:lnTo>
                  <a:lnTo>
                    <a:pt x="184150" y="191770"/>
                  </a:lnTo>
                  <a:lnTo>
                    <a:pt x="193040" y="179070"/>
                  </a:lnTo>
                  <a:lnTo>
                    <a:pt x="201930" y="167640"/>
                  </a:lnTo>
                  <a:lnTo>
                    <a:pt x="209550" y="153670"/>
                  </a:lnTo>
                  <a:lnTo>
                    <a:pt x="217170" y="140970"/>
                  </a:lnTo>
                  <a:lnTo>
                    <a:pt x="222250" y="127000"/>
                  </a:lnTo>
                  <a:lnTo>
                    <a:pt x="240030" y="77470"/>
                  </a:lnTo>
                  <a:lnTo>
                    <a:pt x="242570" y="64770"/>
                  </a:lnTo>
                  <a:lnTo>
                    <a:pt x="243840" y="52070"/>
                  </a:lnTo>
                  <a:lnTo>
                    <a:pt x="245110" y="38100"/>
                  </a:lnTo>
                  <a:lnTo>
                    <a:pt x="245110" y="35560"/>
                  </a:lnTo>
                  <a:lnTo>
                    <a:pt x="243840" y="39370"/>
                  </a:lnTo>
                  <a:lnTo>
                    <a:pt x="241300" y="48260"/>
                  </a:lnTo>
                  <a:lnTo>
                    <a:pt x="240030" y="62230"/>
                  </a:lnTo>
                  <a:lnTo>
                    <a:pt x="238760" y="78740"/>
                  </a:lnTo>
                  <a:lnTo>
                    <a:pt x="238760" y="99060"/>
                  </a:lnTo>
                  <a:lnTo>
                    <a:pt x="238760" y="115570"/>
                  </a:lnTo>
                  <a:lnTo>
                    <a:pt x="240030" y="129540"/>
                  </a:lnTo>
                  <a:lnTo>
                    <a:pt x="242570" y="143510"/>
                  </a:lnTo>
                  <a:lnTo>
                    <a:pt x="243840" y="157480"/>
                  </a:lnTo>
                  <a:lnTo>
                    <a:pt x="245110" y="170180"/>
                  </a:lnTo>
                  <a:lnTo>
                    <a:pt x="246380" y="184150"/>
                  </a:lnTo>
                  <a:lnTo>
                    <a:pt x="248920" y="195580"/>
                  </a:lnTo>
                  <a:lnTo>
                    <a:pt x="252730" y="205740"/>
                  </a:lnTo>
                  <a:lnTo>
                    <a:pt x="257810" y="214630"/>
                  </a:lnTo>
                  <a:lnTo>
                    <a:pt x="265430" y="217170"/>
                  </a:lnTo>
                  <a:lnTo>
                    <a:pt x="273050" y="215900"/>
                  </a:lnTo>
                  <a:lnTo>
                    <a:pt x="281940" y="210820"/>
                  </a:lnTo>
                  <a:lnTo>
                    <a:pt x="290830" y="204470"/>
                  </a:lnTo>
                  <a:lnTo>
                    <a:pt x="298450" y="196850"/>
                  </a:lnTo>
                  <a:lnTo>
                    <a:pt x="306070" y="187960"/>
                  </a:lnTo>
                  <a:lnTo>
                    <a:pt x="312420" y="177800"/>
                  </a:lnTo>
                  <a:lnTo>
                    <a:pt x="317500" y="168910"/>
                  </a:lnTo>
                  <a:lnTo>
                    <a:pt x="331470" y="1384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4856480" y="7233920"/>
              <a:ext cx="71121" cy="326391"/>
            </a:xfrm>
            <a:custGeom>
              <a:avLst/>
              <a:gdLst/>
              <a:ahLst/>
              <a:cxnLst/>
              <a:rect l="0" t="0" r="0" b="0"/>
              <a:pathLst>
                <a:path w="71121" h="326391">
                  <a:moveTo>
                    <a:pt x="71120" y="0"/>
                  </a:moveTo>
                  <a:lnTo>
                    <a:pt x="41910" y="73660"/>
                  </a:lnTo>
                  <a:lnTo>
                    <a:pt x="35560" y="90170"/>
                  </a:lnTo>
                  <a:lnTo>
                    <a:pt x="31750" y="106680"/>
                  </a:lnTo>
                  <a:lnTo>
                    <a:pt x="26670" y="124460"/>
                  </a:lnTo>
                  <a:lnTo>
                    <a:pt x="19050" y="158750"/>
                  </a:lnTo>
                  <a:lnTo>
                    <a:pt x="11430" y="191770"/>
                  </a:lnTo>
                  <a:lnTo>
                    <a:pt x="3810" y="223520"/>
                  </a:lnTo>
                  <a:lnTo>
                    <a:pt x="2540" y="240030"/>
                  </a:lnTo>
                  <a:lnTo>
                    <a:pt x="0" y="257810"/>
                  </a:lnTo>
                  <a:lnTo>
                    <a:pt x="7620" y="326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5264150" y="7265670"/>
              <a:ext cx="323851" cy="360681"/>
            </a:xfrm>
            <a:custGeom>
              <a:avLst/>
              <a:gdLst/>
              <a:ahLst/>
              <a:cxnLst/>
              <a:rect l="0" t="0" r="0" b="0"/>
              <a:pathLst>
                <a:path w="323851" h="360681">
                  <a:moveTo>
                    <a:pt x="10160" y="73660"/>
                  </a:moveTo>
                  <a:lnTo>
                    <a:pt x="5080" y="90170"/>
                  </a:lnTo>
                  <a:lnTo>
                    <a:pt x="3810" y="105410"/>
                  </a:lnTo>
                  <a:lnTo>
                    <a:pt x="2540" y="124460"/>
                  </a:lnTo>
                  <a:lnTo>
                    <a:pt x="1270" y="166370"/>
                  </a:lnTo>
                  <a:lnTo>
                    <a:pt x="0" y="259080"/>
                  </a:lnTo>
                  <a:lnTo>
                    <a:pt x="1270" y="275590"/>
                  </a:lnTo>
                  <a:lnTo>
                    <a:pt x="3810" y="292100"/>
                  </a:lnTo>
                  <a:lnTo>
                    <a:pt x="6350" y="307340"/>
                  </a:lnTo>
                  <a:lnTo>
                    <a:pt x="10160" y="321310"/>
                  </a:lnTo>
                  <a:lnTo>
                    <a:pt x="15240" y="336550"/>
                  </a:lnTo>
                  <a:lnTo>
                    <a:pt x="20320" y="350520"/>
                  </a:lnTo>
                  <a:lnTo>
                    <a:pt x="26670" y="358140"/>
                  </a:lnTo>
                  <a:lnTo>
                    <a:pt x="33020" y="360680"/>
                  </a:lnTo>
                  <a:lnTo>
                    <a:pt x="39370" y="359410"/>
                  </a:lnTo>
                  <a:lnTo>
                    <a:pt x="45720" y="355600"/>
                  </a:lnTo>
                  <a:lnTo>
                    <a:pt x="49530" y="349250"/>
                  </a:lnTo>
                  <a:lnTo>
                    <a:pt x="54610" y="341630"/>
                  </a:lnTo>
                  <a:lnTo>
                    <a:pt x="66040" y="321310"/>
                  </a:lnTo>
                  <a:lnTo>
                    <a:pt x="72390" y="308610"/>
                  </a:lnTo>
                  <a:lnTo>
                    <a:pt x="77470" y="295910"/>
                  </a:lnTo>
                  <a:lnTo>
                    <a:pt x="81280" y="283210"/>
                  </a:lnTo>
                  <a:lnTo>
                    <a:pt x="86360" y="269240"/>
                  </a:lnTo>
                  <a:lnTo>
                    <a:pt x="90170" y="254000"/>
                  </a:lnTo>
                  <a:lnTo>
                    <a:pt x="93980" y="238760"/>
                  </a:lnTo>
                  <a:lnTo>
                    <a:pt x="97790" y="222250"/>
                  </a:lnTo>
                  <a:lnTo>
                    <a:pt x="101600" y="208280"/>
                  </a:lnTo>
                  <a:lnTo>
                    <a:pt x="105410" y="194310"/>
                  </a:lnTo>
                  <a:lnTo>
                    <a:pt x="111760" y="171450"/>
                  </a:lnTo>
                  <a:lnTo>
                    <a:pt x="119380" y="148590"/>
                  </a:lnTo>
                  <a:lnTo>
                    <a:pt x="124460" y="143510"/>
                  </a:lnTo>
                  <a:lnTo>
                    <a:pt x="129540" y="142240"/>
                  </a:lnTo>
                  <a:lnTo>
                    <a:pt x="135890" y="144780"/>
                  </a:lnTo>
                  <a:lnTo>
                    <a:pt x="139700" y="149860"/>
                  </a:lnTo>
                  <a:lnTo>
                    <a:pt x="142240" y="158750"/>
                  </a:lnTo>
                  <a:lnTo>
                    <a:pt x="143510" y="168910"/>
                  </a:lnTo>
                  <a:lnTo>
                    <a:pt x="146050" y="180340"/>
                  </a:lnTo>
                  <a:lnTo>
                    <a:pt x="152400" y="205740"/>
                  </a:lnTo>
                  <a:lnTo>
                    <a:pt x="161290" y="246380"/>
                  </a:lnTo>
                  <a:lnTo>
                    <a:pt x="166370" y="259080"/>
                  </a:lnTo>
                  <a:lnTo>
                    <a:pt x="171450" y="270510"/>
                  </a:lnTo>
                  <a:lnTo>
                    <a:pt x="177800" y="281940"/>
                  </a:lnTo>
                  <a:lnTo>
                    <a:pt x="182880" y="293370"/>
                  </a:lnTo>
                  <a:lnTo>
                    <a:pt x="187960" y="304800"/>
                  </a:lnTo>
                  <a:lnTo>
                    <a:pt x="191770" y="314960"/>
                  </a:lnTo>
                  <a:lnTo>
                    <a:pt x="198120" y="325120"/>
                  </a:lnTo>
                  <a:lnTo>
                    <a:pt x="205740" y="334010"/>
                  </a:lnTo>
                  <a:lnTo>
                    <a:pt x="214630" y="341630"/>
                  </a:lnTo>
                  <a:lnTo>
                    <a:pt x="224790" y="342900"/>
                  </a:lnTo>
                  <a:lnTo>
                    <a:pt x="236220" y="337820"/>
                  </a:lnTo>
                  <a:lnTo>
                    <a:pt x="248920" y="331470"/>
                  </a:lnTo>
                  <a:lnTo>
                    <a:pt x="257810" y="321310"/>
                  </a:lnTo>
                  <a:lnTo>
                    <a:pt x="265430" y="309880"/>
                  </a:lnTo>
                  <a:lnTo>
                    <a:pt x="292100" y="259080"/>
                  </a:lnTo>
                  <a:lnTo>
                    <a:pt x="297180" y="243840"/>
                  </a:lnTo>
                  <a:lnTo>
                    <a:pt x="302260" y="228600"/>
                  </a:lnTo>
                  <a:lnTo>
                    <a:pt x="307340" y="212090"/>
                  </a:lnTo>
                  <a:lnTo>
                    <a:pt x="309880" y="195580"/>
                  </a:lnTo>
                  <a:lnTo>
                    <a:pt x="312420" y="177800"/>
                  </a:lnTo>
                  <a:lnTo>
                    <a:pt x="313690" y="161290"/>
                  </a:lnTo>
                  <a:lnTo>
                    <a:pt x="313690" y="143510"/>
                  </a:lnTo>
                  <a:lnTo>
                    <a:pt x="314960" y="109220"/>
                  </a:lnTo>
                  <a:lnTo>
                    <a:pt x="316230" y="92710"/>
                  </a:lnTo>
                  <a:lnTo>
                    <a:pt x="318770" y="77470"/>
                  </a:lnTo>
                  <a:lnTo>
                    <a:pt x="321310" y="62230"/>
                  </a:lnTo>
                  <a:lnTo>
                    <a:pt x="322580" y="45720"/>
                  </a:lnTo>
                  <a:lnTo>
                    <a:pt x="323850" y="29210"/>
                  </a:lnTo>
                  <a:lnTo>
                    <a:pt x="3162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5614670" y="7317740"/>
              <a:ext cx="323851" cy="266701"/>
            </a:xfrm>
            <a:custGeom>
              <a:avLst/>
              <a:gdLst/>
              <a:ahLst/>
              <a:cxnLst/>
              <a:rect l="0" t="0" r="0" b="0"/>
              <a:pathLst>
                <a:path w="323851" h="266701">
                  <a:moveTo>
                    <a:pt x="186690" y="85090"/>
                  </a:moveTo>
                  <a:lnTo>
                    <a:pt x="186690" y="57150"/>
                  </a:lnTo>
                  <a:lnTo>
                    <a:pt x="184150" y="46990"/>
                  </a:lnTo>
                  <a:lnTo>
                    <a:pt x="180340" y="36830"/>
                  </a:lnTo>
                  <a:lnTo>
                    <a:pt x="175260" y="27940"/>
                  </a:lnTo>
                  <a:lnTo>
                    <a:pt x="168910" y="20320"/>
                  </a:lnTo>
                  <a:lnTo>
                    <a:pt x="160020" y="12700"/>
                  </a:lnTo>
                  <a:lnTo>
                    <a:pt x="151130" y="5080"/>
                  </a:lnTo>
                  <a:lnTo>
                    <a:pt x="140970" y="1270"/>
                  </a:lnTo>
                  <a:lnTo>
                    <a:pt x="129540" y="0"/>
                  </a:lnTo>
                  <a:lnTo>
                    <a:pt x="116840" y="0"/>
                  </a:lnTo>
                  <a:lnTo>
                    <a:pt x="106680" y="2540"/>
                  </a:lnTo>
                  <a:lnTo>
                    <a:pt x="96520" y="6350"/>
                  </a:lnTo>
                  <a:lnTo>
                    <a:pt x="87630" y="11430"/>
                  </a:lnTo>
                  <a:lnTo>
                    <a:pt x="78740" y="19050"/>
                  </a:lnTo>
                  <a:lnTo>
                    <a:pt x="68580" y="26670"/>
                  </a:lnTo>
                  <a:lnTo>
                    <a:pt x="59690" y="35560"/>
                  </a:lnTo>
                  <a:lnTo>
                    <a:pt x="49530" y="46990"/>
                  </a:lnTo>
                  <a:lnTo>
                    <a:pt x="38100" y="60960"/>
                  </a:lnTo>
                  <a:lnTo>
                    <a:pt x="27940" y="76200"/>
                  </a:lnTo>
                  <a:lnTo>
                    <a:pt x="20320" y="90170"/>
                  </a:lnTo>
                  <a:lnTo>
                    <a:pt x="13970" y="105410"/>
                  </a:lnTo>
                  <a:lnTo>
                    <a:pt x="7620" y="119380"/>
                  </a:lnTo>
                  <a:lnTo>
                    <a:pt x="3810" y="134620"/>
                  </a:lnTo>
                  <a:lnTo>
                    <a:pt x="2540" y="151130"/>
                  </a:lnTo>
                  <a:lnTo>
                    <a:pt x="0" y="167640"/>
                  </a:lnTo>
                  <a:lnTo>
                    <a:pt x="0" y="181610"/>
                  </a:lnTo>
                  <a:lnTo>
                    <a:pt x="1270" y="195580"/>
                  </a:lnTo>
                  <a:lnTo>
                    <a:pt x="3810" y="208280"/>
                  </a:lnTo>
                  <a:lnTo>
                    <a:pt x="7620" y="219710"/>
                  </a:lnTo>
                  <a:lnTo>
                    <a:pt x="11430" y="231140"/>
                  </a:lnTo>
                  <a:lnTo>
                    <a:pt x="17780" y="241300"/>
                  </a:lnTo>
                  <a:lnTo>
                    <a:pt x="24130" y="250190"/>
                  </a:lnTo>
                  <a:lnTo>
                    <a:pt x="33020" y="257810"/>
                  </a:lnTo>
                  <a:lnTo>
                    <a:pt x="41910" y="262890"/>
                  </a:lnTo>
                  <a:lnTo>
                    <a:pt x="52070" y="265430"/>
                  </a:lnTo>
                  <a:lnTo>
                    <a:pt x="60960" y="266700"/>
                  </a:lnTo>
                  <a:lnTo>
                    <a:pt x="71120" y="265430"/>
                  </a:lnTo>
                  <a:lnTo>
                    <a:pt x="81280" y="262890"/>
                  </a:lnTo>
                  <a:lnTo>
                    <a:pt x="92710" y="257810"/>
                  </a:lnTo>
                  <a:lnTo>
                    <a:pt x="102870" y="252730"/>
                  </a:lnTo>
                  <a:lnTo>
                    <a:pt x="113030" y="246380"/>
                  </a:lnTo>
                  <a:lnTo>
                    <a:pt x="123190" y="238760"/>
                  </a:lnTo>
                  <a:lnTo>
                    <a:pt x="133350" y="228600"/>
                  </a:lnTo>
                  <a:lnTo>
                    <a:pt x="144780" y="218440"/>
                  </a:lnTo>
                  <a:lnTo>
                    <a:pt x="154940" y="207010"/>
                  </a:lnTo>
                  <a:lnTo>
                    <a:pt x="165100" y="194310"/>
                  </a:lnTo>
                  <a:lnTo>
                    <a:pt x="173990" y="182880"/>
                  </a:lnTo>
                  <a:lnTo>
                    <a:pt x="180340" y="171450"/>
                  </a:lnTo>
                  <a:lnTo>
                    <a:pt x="204470" y="121920"/>
                  </a:lnTo>
                  <a:lnTo>
                    <a:pt x="209550" y="107950"/>
                  </a:lnTo>
                  <a:lnTo>
                    <a:pt x="212090" y="95250"/>
                  </a:lnTo>
                  <a:lnTo>
                    <a:pt x="214630" y="81280"/>
                  </a:lnTo>
                  <a:lnTo>
                    <a:pt x="215900" y="66040"/>
                  </a:lnTo>
                  <a:lnTo>
                    <a:pt x="215900" y="49530"/>
                  </a:lnTo>
                  <a:lnTo>
                    <a:pt x="217170" y="33020"/>
                  </a:lnTo>
                  <a:lnTo>
                    <a:pt x="215900" y="27940"/>
                  </a:lnTo>
                  <a:lnTo>
                    <a:pt x="214630" y="27940"/>
                  </a:lnTo>
                  <a:lnTo>
                    <a:pt x="212090" y="33020"/>
                  </a:lnTo>
                  <a:lnTo>
                    <a:pt x="210820" y="43180"/>
                  </a:lnTo>
                  <a:lnTo>
                    <a:pt x="209550" y="57150"/>
                  </a:lnTo>
                  <a:lnTo>
                    <a:pt x="209550" y="73660"/>
                  </a:lnTo>
                  <a:lnTo>
                    <a:pt x="209550" y="87630"/>
                  </a:lnTo>
                  <a:lnTo>
                    <a:pt x="210820" y="100330"/>
                  </a:lnTo>
                  <a:lnTo>
                    <a:pt x="213360" y="113030"/>
                  </a:lnTo>
                  <a:lnTo>
                    <a:pt x="215900" y="124460"/>
                  </a:lnTo>
                  <a:lnTo>
                    <a:pt x="219710" y="135890"/>
                  </a:lnTo>
                  <a:lnTo>
                    <a:pt x="222250" y="147320"/>
                  </a:lnTo>
                  <a:lnTo>
                    <a:pt x="227330" y="156210"/>
                  </a:lnTo>
                  <a:lnTo>
                    <a:pt x="232410" y="165100"/>
                  </a:lnTo>
                  <a:lnTo>
                    <a:pt x="237490" y="173990"/>
                  </a:lnTo>
                  <a:lnTo>
                    <a:pt x="246380" y="182880"/>
                  </a:lnTo>
                  <a:lnTo>
                    <a:pt x="256540" y="191770"/>
                  </a:lnTo>
                  <a:lnTo>
                    <a:pt x="267970" y="201930"/>
                  </a:lnTo>
                  <a:lnTo>
                    <a:pt x="279400" y="207010"/>
                  </a:lnTo>
                  <a:lnTo>
                    <a:pt x="290830" y="209550"/>
                  </a:lnTo>
                  <a:lnTo>
                    <a:pt x="32385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6033770" y="7223760"/>
              <a:ext cx="304801" cy="331471"/>
            </a:xfrm>
            <a:custGeom>
              <a:avLst/>
              <a:gdLst/>
              <a:ahLst/>
              <a:cxnLst/>
              <a:rect l="0" t="0" r="0" b="0"/>
              <a:pathLst>
                <a:path w="304801" h="331471">
                  <a:moveTo>
                    <a:pt x="40640" y="73660"/>
                  </a:moveTo>
                  <a:lnTo>
                    <a:pt x="26670" y="118110"/>
                  </a:lnTo>
                  <a:lnTo>
                    <a:pt x="24130" y="128270"/>
                  </a:lnTo>
                  <a:lnTo>
                    <a:pt x="22860" y="140970"/>
                  </a:lnTo>
                  <a:lnTo>
                    <a:pt x="21590" y="153670"/>
                  </a:lnTo>
                  <a:lnTo>
                    <a:pt x="20320" y="167640"/>
                  </a:lnTo>
                  <a:lnTo>
                    <a:pt x="17780" y="182880"/>
                  </a:lnTo>
                  <a:lnTo>
                    <a:pt x="15240" y="199390"/>
                  </a:lnTo>
                  <a:lnTo>
                    <a:pt x="12700" y="214630"/>
                  </a:lnTo>
                  <a:lnTo>
                    <a:pt x="11430" y="229870"/>
                  </a:lnTo>
                  <a:lnTo>
                    <a:pt x="11430" y="243840"/>
                  </a:lnTo>
                  <a:lnTo>
                    <a:pt x="8890" y="257810"/>
                  </a:lnTo>
                  <a:lnTo>
                    <a:pt x="7620" y="270510"/>
                  </a:lnTo>
                  <a:lnTo>
                    <a:pt x="5080" y="281940"/>
                  </a:lnTo>
                  <a:lnTo>
                    <a:pt x="2540" y="295910"/>
                  </a:lnTo>
                  <a:lnTo>
                    <a:pt x="1270" y="309880"/>
                  </a:lnTo>
                  <a:lnTo>
                    <a:pt x="1270" y="326390"/>
                  </a:lnTo>
                  <a:lnTo>
                    <a:pt x="0" y="331470"/>
                  </a:lnTo>
                  <a:lnTo>
                    <a:pt x="0" y="327660"/>
                  </a:lnTo>
                  <a:lnTo>
                    <a:pt x="0" y="320040"/>
                  </a:lnTo>
                  <a:lnTo>
                    <a:pt x="0" y="307340"/>
                  </a:lnTo>
                  <a:lnTo>
                    <a:pt x="2540" y="290830"/>
                  </a:lnTo>
                  <a:lnTo>
                    <a:pt x="5080" y="270510"/>
                  </a:lnTo>
                  <a:lnTo>
                    <a:pt x="8890" y="251460"/>
                  </a:lnTo>
                  <a:lnTo>
                    <a:pt x="13970" y="233680"/>
                  </a:lnTo>
                  <a:lnTo>
                    <a:pt x="19050" y="214630"/>
                  </a:lnTo>
                  <a:lnTo>
                    <a:pt x="25400" y="196850"/>
                  </a:lnTo>
                  <a:lnTo>
                    <a:pt x="38100" y="161290"/>
                  </a:lnTo>
                  <a:lnTo>
                    <a:pt x="46990" y="144780"/>
                  </a:lnTo>
                  <a:lnTo>
                    <a:pt x="54610" y="129540"/>
                  </a:lnTo>
                  <a:lnTo>
                    <a:pt x="64770" y="114300"/>
                  </a:lnTo>
                  <a:lnTo>
                    <a:pt x="74930" y="100330"/>
                  </a:lnTo>
                  <a:lnTo>
                    <a:pt x="87630" y="85090"/>
                  </a:lnTo>
                  <a:lnTo>
                    <a:pt x="100330" y="71120"/>
                  </a:lnTo>
                  <a:lnTo>
                    <a:pt x="111760" y="58420"/>
                  </a:lnTo>
                  <a:lnTo>
                    <a:pt x="123190" y="48260"/>
                  </a:lnTo>
                  <a:lnTo>
                    <a:pt x="134620" y="39370"/>
                  </a:lnTo>
                  <a:lnTo>
                    <a:pt x="147320" y="31750"/>
                  </a:lnTo>
                  <a:lnTo>
                    <a:pt x="160020" y="26670"/>
                  </a:lnTo>
                  <a:lnTo>
                    <a:pt x="172720" y="20320"/>
                  </a:lnTo>
                  <a:lnTo>
                    <a:pt x="196850" y="11430"/>
                  </a:lnTo>
                  <a:lnTo>
                    <a:pt x="208280" y="7620"/>
                  </a:lnTo>
                  <a:lnTo>
                    <a:pt x="222250" y="5080"/>
                  </a:lnTo>
                  <a:lnTo>
                    <a:pt x="238760" y="3810"/>
                  </a:lnTo>
                  <a:lnTo>
                    <a:pt x="304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1431290" y="7866380"/>
            <a:ext cx="6527801" cy="491491"/>
            <a:chOff x="1431290" y="7866380"/>
            <a:chExt cx="6527801" cy="491491"/>
          </a:xfrm>
        </p:grpSpPr>
        <p:sp>
          <p:nvSpPr>
            <p:cNvPr id="232" name="Freeform 231"/>
            <p:cNvSpPr/>
            <p:nvPr/>
          </p:nvSpPr>
          <p:spPr>
            <a:xfrm>
              <a:off x="1431290" y="7979410"/>
              <a:ext cx="347981" cy="328931"/>
            </a:xfrm>
            <a:custGeom>
              <a:avLst/>
              <a:gdLst/>
              <a:ahLst/>
              <a:cxnLst/>
              <a:rect l="0" t="0" r="0" b="0"/>
              <a:pathLst>
                <a:path w="347981" h="328931">
                  <a:moveTo>
                    <a:pt x="0" y="12700"/>
                  </a:moveTo>
                  <a:lnTo>
                    <a:pt x="0" y="276860"/>
                  </a:lnTo>
                  <a:lnTo>
                    <a:pt x="1270" y="290830"/>
                  </a:lnTo>
                  <a:lnTo>
                    <a:pt x="3810" y="303530"/>
                  </a:lnTo>
                  <a:lnTo>
                    <a:pt x="6350" y="314960"/>
                  </a:lnTo>
                  <a:lnTo>
                    <a:pt x="8890" y="320040"/>
                  </a:lnTo>
                  <a:lnTo>
                    <a:pt x="11430" y="318770"/>
                  </a:lnTo>
                  <a:lnTo>
                    <a:pt x="15240" y="314960"/>
                  </a:lnTo>
                  <a:lnTo>
                    <a:pt x="17780" y="307340"/>
                  </a:lnTo>
                  <a:lnTo>
                    <a:pt x="19050" y="295910"/>
                  </a:lnTo>
                  <a:lnTo>
                    <a:pt x="20320" y="281940"/>
                  </a:lnTo>
                  <a:lnTo>
                    <a:pt x="21590" y="266700"/>
                  </a:lnTo>
                  <a:lnTo>
                    <a:pt x="24130" y="251460"/>
                  </a:lnTo>
                  <a:lnTo>
                    <a:pt x="26670" y="234950"/>
                  </a:lnTo>
                  <a:lnTo>
                    <a:pt x="27940" y="215900"/>
                  </a:lnTo>
                  <a:lnTo>
                    <a:pt x="29210" y="195580"/>
                  </a:lnTo>
                  <a:lnTo>
                    <a:pt x="30480" y="172720"/>
                  </a:lnTo>
                  <a:lnTo>
                    <a:pt x="31750" y="152400"/>
                  </a:lnTo>
                  <a:lnTo>
                    <a:pt x="34290" y="133350"/>
                  </a:lnTo>
                  <a:lnTo>
                    <a:pt x="36830" y="114300"/>
                  </a:lnTo>
                  <a:lnTo>
                    <a:pt x="41910" y="95250"/>
                  </a:lnTo>
                  <a:lnTo>
                    <a:pt x="46990" y="77470"/>
                  </a:lnTo>
                  <a:lnTo>
                    <a:pt x="52070" y="59690"/>
                  </a:lnTo>
                  <a:lnTo>
                    <a:pt x="58420" y="44450"/>
                  </a:lnTo>
                  <a:lnTo>
                    <a:pt x="64770" y="30480"/>
                  </a:lnTo>
                  <a:lnTo>
                    <a:pt x="71120" y="17780"/>
                  </a:lnTo>
                  <a:lnTo>
                    <a:pt x="80010" y="8890"/>
                  </a:lnTo>
                  <a:lnTo>
                    <a:pt x="91440" y="2540"/>
                  </a:lnTo>
                  <a:lnTo>
                    <a:pt x="102870" y="0"/>
                  </a:lnTo>
                  <a:lnTo>
                    <a:pt x="111760" y="0"/>
                  </a:lnTo>
                  <a:lnTo>
                    <a:pt x="119380" y="5080"/>
                  </a:lnTo>
                  <a:lnTo>
                    <a:pt x="125730" y="11430"/>
                  </a:lnTo>
                  <a:lnTo>
                    <a:pt x="130810" y="20320"/>
                  </a:lnTo>
                  <a:lnTo>
                    <a:pt x="135890" y="33020"/>
                  </a:lnTo>
                  <a:lnTo>
                    <a:pt x="139700" y="48260"/>
                  </a:lnTo>
                  <a:lnTo>
                    <a:pt x="143510" y="63500"/>
                  </a:lnTo>
                  <a:lnTo>
                    <a:pt x="151130" y="95250"/>
                  </a:lnTo>
                  <a:lnTo>
                    <a:pt x="153670" y="113030"/>
                  </a:lnTo>
                  <a:lnTo>
                    <a:pt x="154940" y="129540"/>
                  </a:lnTo>
                  <a:lnTo>
                    <a:pt x="156210" y="147320"/>
                  </a:lnTo>
                  <a:lnTo>
                    <a:pt x="158750" y="165100"/>
                  </a:lnTo>
                  <a:lnTo>
                    <a:pt x="163830" y="204470"/>
                  </a:lnTo>
                  <a:lnTo>
                    <a:pt x="165100" y="222250"/>
                  </a:lnTo>
                  <a:lnTo>
                    <a:pt x="166370" y="238760"/>
                  </a:lnTo>
                  <a:lnTo>
                    <a:pt x="167640" y="255270"/>
                  </a:lnTo>
                  <a:lnTo>
                    <a:pt x="168910" y="288290"/>
                  </a:lnTo>
                  <a:lnTo>
                    <a:pt x="168910" y="304800"/>
                  </a:lnTo>
                  <a:lnTo>
                    <a:pt x="170180" y="312420"/>
                  </a:lnTo>
                  <a:lnTo>
                    <a:pt x="171450" y="311150"/>
                  </a:lnTo>
                  <a:lnTo>
                    <a:pt x="173990" y="307340"/>
                  </a:lnTo>
                  <a:lnTo>
                    <a:pt x="177800" y="298450"/>
                  </a:lnTo>
                  <a:lnTo>
                    <a:pt x="180340" y="289560"/>
                  </a:lnTo>
                  <a:lnTo>
                    <a:pt x="184150" y="278130"/>
                  </a:lnTo>
                  <a:lnTo>
                    <a:pt x="186690" y="262890"/>
                  </a:lnTo>
                  <a:lnTo>
                    <a:pt x="194310" y="228600"/>
                  </a:lnTo>
                  <a:lnTo>
                    <a:pt x="214630" y="106680"/>
                  </a:lnTo>
                  <a:lnTo>
                    <a:pt x="219710" y="88900"/>
                  </a:lnTo>
                  <a:lnTo>
                    <a:pt x="224790" y="71120"/>
                  </a:lnTo>
                  <a:lnTo>
                    <a:pt x="231140" y="55880"/>
                  </a:lnTo>
                  <a:lnTo>
                    <a:pt x="237490" y="41910"/>
                  </a:lnTo>
                  <a:lnTo>
                    <a:pt x="243840" y="27940"/>
                  </a:lnTo>
                  <a:lnTo>
                    <a:pt x="250190" y="16510"/>
                  </a:lnTo>
                  <a:lnTo>
                    <a:pt x="259080" y="11430"/>
                  </a:lnTo>
                  <a:lnTo>
                    <a:pt x="270510" y="11430"/>
                  </a:lnTo>
                  <a:lnTo>
                    <a:pt x="281940" y="15240"/>
                  </a:lnTo>
                  <a:lnTo>
                    <a:pt x="290830" y="22860"/>
                  </a:lnTo>
                  <a:lnTo>
                    <a:pt x="298450" y="33020"/>
                  </a:lnTo>
                  <a:lnTo>
                    <a:pt x="304800" y="43180"/>
                  </a:lnTo>
                  <a:lnTo>
                    <a:pt x="308610" y="58420"/>
                  </a:lnTo>
                  <a:lnTo>
                    <a:pt x="311150" y="74930"/>
                  </a:lnTo>
                  <a:lnTo>
                    <a:pt x="312420" y="92710"/>
                  </a:lnTo>
                  <a:lnTo>
                    <a:pt x="314960" y="110490"/>
                  </a:lnTo>
                  <a:lnTo>
                    <a:pt x="317500" y="128270"/>
                  </a:lnTo>
                  <a:lnTo>
                    <a:pt x="321310" y="146050"/>
                  </a:lnTo>
                  <a:lnTo>
                    <a:pt x="322580" y="165100"/>
                  </a:lnTo>
                  <a:lnTo>
                    <a:pt x="323850" y="184150"/>
                  </a:lnTo>
                  <a:lnTo>
                    <a:pt x="326390" y="222250"/>
                  </a:lnTo>
                  <a:lnTo>
                    <a:pt x="326390" y="255270"/>
                  </a:lnTo>
                  <a:lnTo>
                    <a:pt x="327660" y="269240"/>
                  </a:lnTo>
                  <a:lnTo>
                    <a:pt x="330200" y="281940"/>
                  </a:lnTo>
                  <a:lnTo>
                    <a:pt x="347980" y="3289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1827530" y="8027670"/>
              <a:ext cx="214631" cy="297181"/>
            </a:xfrm>
            <a:custGeom>
              <a:avLst/>
              <a:gdLst/>
              <a:ahLst/>
              <a:cxnLst/>
              <a:rect l="0" t="0" r="0" b="0"/>
              <a:pathLst>
                <a:path w="214631" h="297181">
                  <a:moveTo>
                    <a:pt x="3810" y="69850"/>
                  </a:moveTo>
                  <a:lnTo>
                    <a:pt x="21590" y="81280"/>
                  </a:lnTo>
                  <a:lnTo>
                    <a:pt x="31750" y="85090"/>
                  </a:lnTo>
                  <a:lnTo>
                    <a:pt x="44450" y="90170"/>
                  </a:lnTo>
                  <a:lnTo>
                    <a:pt x="59690" y="93980"/>
                  </a:lnTo>
                  <a:lnTo>
                    <a:pt x="76200" y="95250"/>
                  </a:lnTo>
                  <a:lnTo>
                    <a:pt x="93980" y="95250"/>
                  </a:lnTo>
                  <a:lnTo>
                    <a:pt x="113030" y="93980"/>
                  </a:lnTo>
                  <a:lnTo>
                    <a:pt x="129540" y="91440"/>
                  </a:lnTo>
                  <a:lnTo>
                    <a:pt x="144780" y="88900"/>
                  </a:lnTo>
                  <a:lnTo>
                    <a:pt x="157480" y="86360"/>
                  </a:lnTo>
                  <a:lnTo>
                    <a:pt x="170180" y="82550"/>
                  </a:lnTo>
                  <a:lnTo>
                    <a:pt x="184150" y="76200"/>
                  </a:lnTo>
                  <a:lnTo>
                    <a:pt x="198120" y="71120"/>
                  </a:lnTo>
                  <a:lnTo>
                    <a:pt x="205740" y="60960"/>
                  </a:lnTo>
                  <a:lnTo>
                    <a:pt x="209550" y="49530"/>
                  </a:lnTo>
                  <a:lnTo>
                    <a:pt x="212090" y="34290"/>
                  </a:lnTo>
                  <a:lnTo>
                    <a:pt x="209550" y="24130"/>
                  </a:lnTo>
                  <a:lnTo>
                    <a:pt x="204470" y="16510"/>
                  </a:lnTo>
                  <a:lnTo>
                    <a:pt x="196850" y="8890"/>
                  </a:lnTo>
                  <a:lnTo>
                    <a:pt x="184150" y="5080"/>
                  </a:lnTo>
                  <a:lnTo>
                    <a:pt x="167640" y="2540"/>
                  </a:lnTo>
                  <a:lnTo>
                    <a:pt x="148590" y="0"/>
                  </a:lnTo>
                  <a:lnTo>
                    <a:pt x="132080" y="0"/>
                  </a:lnTo>
                  <a:lnTo>
                    <a:pt x="118110" y="1270"/>
                  </a:lnTo>
                  <a:lnTo>
                    <a:pt x="104140" y="2540"/>
                  </a:lnTo>
                  <a:lnTo>
                    <a:pt x="92710" y="6350"/>
                  </a:lnTo>
                  <a:lnTo>
                    <a:pt x="80010" y="11430"/>
                  </a:lnTo>
                  <a:lnTo>
                    <a:pt x="68580" y="16510"/>
                  </a:lnTo>
                  <a:lnTo>
                    <a:pt x="58420" y="24130"/>
                  </a:lnTo>
                  <a:lnTo>
                    <a:pt x="46990" y="31750"/>
                  </a:lnTo>
                  <a:lnTo>
                    <a:pt x="36830" y="41910"/>
                  </a:lnTo>
                  <a:lnTo>
                    <a:pt x="27940" y="53340"/>
                  </a:lnTo>
                  <a:lnTo>
                    <a:pt x="21590" y="67310"/>
                  </a:lnTo>
                  <a:lnTo>
                    <a:pt x="15240" y="82550"/>
                  </a:lnTo>
                  <a:lnTo>
                    <a:pt x="11430" y="97790"/>
                  </a:lnTo>
                  <a:lnTo>
                    <a:pt x="6350" y="114300"/>
                  </a:lnTo>
                  <a:lnTo>
                    <a:pt x="2540" y="130810"/>
                  </a:lnTo>
                  <a:lnTo>
                    <a:pt x="0" y="148590"/>
                  </a:lnTo>
                  <a:lnTo>
                    <a:pt x="1270" y="165100"/>
                  </a:lnTo>
                  <a:lnTo>
                    <a:pt x="2540" y="182880"/>
                  </a:lnTo>
                  <a:lnTo>
                    <a:pt x="5080" y="199390"/>
                  </a:lnTo>
                  <a:lnTo>
                    <a:pt x="10160" y="214630"/>
                  </a:lnTo>
                  <a:lnTo>
                    <a:pt x="15240" y="229870"/>
                  </a:lnTo>
                  <a:lnTo>
                    <a:pt x="20320" y="241300"/>
                  </a:lnTo>
                  <a:lnTo>
                    <a:pt x="26670" y="252730"/>
                  </a:lnTo>
                  <a:lnTo>
                    <a:pt x="33020" y="261620"/>
                  </a:lnTo>
                  <a:lnTo>
                    <a:pt x="41910" y="270510"/>
                  </a:lnTo>
                  <a:lnTo>
                    <a:pt x="49530" y="278130"/>
                  </a:lnTo>
                  <a:lnTo>
                    <a:pt x="59690" y="285750"/>
                  </a:lnTo>
                  <a:lnTo>
                    <a:pt x="69850" y="290830"/>
                  </a:lnTo>
                  <a:lnTo>
                    <a:pt x="82550" y="294640"/>
                  </a:lnTo>
                  <a:lnTo>
                    <a:pt x="95250" y="297180"/>
                  </a:lnTo>
                  <a:lnTo>
                    <a:pt x="109220" y="297180"/>
                  </a:lnTo>
                  <a:lnTo>
                    <a:pt x="124460" y="295910"/>
                  </a:lnTo>
                  <a:lnTo>
                    <a:pt x="140970" y="294640"/>
                  </a:lnTo>
                  <a:lnTo>
                    <a:pt x="156210" y="289560"/>
                  </a:lnTo>
                  <a:lnTo>
                    <a:pt x="171450" y="283210"/>
                  </a:lnTo>
                  <a:lnTo>
                    <a:pt x="214630" y="2590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2148840" y="8026400"/>
              <a:ext cx="219711" cy="267971"/>
            </a:xfrm>
            <a:custGeom>
              <a:avLst/>
              <a:gdLst/>
              <a:ahLst/>
              <a:cxnLst/>
              <a:rect l="0" t="0" r="0" b="0"/>
              <a:pathLst>
                <a:path w="219711" h="267971">
                  <a:moveTo>
                    <a:pt x="20320" y="7620"/>
                  </a:moveTo>
                  <a:lnTo>
                    <a:pt x="20320" y="259080"/>
                  </a:lnTo>
                  <a:lnTo>
                    <a:pt x="19050" y="266700"/>
                  </a:lnTo>
                  <a:lnTo>
                    <a:pt x="16510" y="267970"/>
                  </a:lnTo>
                  <a:lnTo>
                    <a:pt x="13970" y="265430"/>
                  </a:lnTo>
                  <a:lnTo>
                    <a:pt x="12700" y="259080"/>
                  </a:lnTo>
                  <a:lnTo>
                    <a:pt x="11430" y="250190"/>
                  </a:lnTo>
                  <a:lnTo>
                    <a:pt x="11430" y="240030"/>
                  </a:lnTo>
                  <a:lnTo>
                    <a:pt x="8890" y="228600"/>
                  </a:lnTo>
                  <a:lnTo>
                    <a:pt x="7620" y="215900"/>
                  </a:lnTo>
                  <a:lnTo>
                    <a:pt x="3810" y="201930"/>
                  </a:lnTo>
                  <a:lnTo>
                    <a:pt x="2540" y="187960"/>
                  </a:lnTo>
                  <a:lnTo>
                    <a:pt x="1270" y="172720"/>
                  </a:lnTo>
                  <a:lnTo>
                    <a:pt x="0" y="156210"/>
                  </a:lnTo>
                  <a:lnTo>
                    <a:pt x="1270" y="142240"/>
                  </a:lnTo>
                  <a:lnTo>
                    <a:pt x="2540" y="128270"/>
                  </a:lnTo>
                  <a:lnTo>
                    <a:pt x="5080" y="116840"/>
                  </a:lnTo>
                  <a:lnTo>
                    <a:pt x="8890" y="104140"/>
                  </a:lnTo>
                  <a:lnTo>
                    <a:pt x="13970" y="90170"/>
                  </a:lnTo>
                  <a:lnTo>
                    <a:pt x="19050" y="77470"/>
                  </a:lnTo>
                  <a:lnTo>
                    <a:pt x="25400" y="66040"/>
                  </a:lnTo>
                  <a:lnTo>
                    <a:pt x="31750" y="55880"/>
                  </a:lnTo>
                  <a:lnTo>
                    <a:pt x="38100" y="46990"/>
                  </a:lnTo>
                  <a:lnTo>
                    <a:pt x="45720" y="38100"/>
                  </a:lnTo>
                  <a:lnTo>
                    <a:pt x="54610" y="30480"/>
                  </a:lnTo>
                  <a:lnTo>
                    <a:pt x="64770" y="22860"/>
                  </a:lnTo>
                  <a:lnTo>
                    <a:pt x="74930" y="16510"/>
                  </a:lnTo>
                  <a:lnTo>
                    <a:pt x="87630" y="11430"/>
                  </a:lnTo>
                  <a:lnTo>
                    <a:pt x="100330" y="6350"/>
                  </a:lnTo>
                  <a:lnTo>
                    <a:pt x="115570" y="3810"/>
                  </a:lnTo>
                  <a:lnTo>
                    <a:pt x="133350" y="1270"/>
                  </a:lnTo>
                  <a:lnTo>
                    <a:pt x="151130" y="0"/>
                  </a:lnTo>
                  <a:lnTo>
                    <a:pt x="167640" y="0"/>
                  </a:lnTo>
                  <a:lnTo>
                    <a:pt x="181610" y="1270"/>
                  </a:lnTo>
                  <a:lnTo>
                    <a:pt x="219710" y="76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2343150" y="8041640"/>
              <a:ext cx="194311" cy="256541"/>
            </a:xfrm>
            <a:custGeom>
              <a:avLst/>
              <a:gdLst/>
              <a:ahLst/>
              <a:cxnLst/>
              <a:rect l="0" t="0" r="0" b="0"/>
              <a:pathLst>
                <a:path w="194311" h="256541">
                  <a:moveTo>
                    <a:pt x="184150" y="45720"/>
                  </a:moveTo>
                  <a:lnTo>
                    <a:pt x="177800" y="29210"/>
                  </a:lnTo>
                  <a:lnTo>
                    <a:pt x="172720" y="22860"/>
                  </a:lnTo>
                  <a:lnTo>
                    <a:pt x="166370" y="17780"/>
                  </a:lnTo>
                  <a:lnTo>
                    <a:pt x="157480" y="12700"/>
                  </a:lnTo>
                  <a:lnTo>
                    <a:pt x="148590" y="8890"/>
                  </a:lnTo>
                  <a:lnTo>
                    <a:pt x="139700" y="3810"/>
                  </a:lnTo>
                  <a:lnTo>
                    <a:pt x="129540" y="0"/>
                  </a:lnTo>
                  <a:lnTo>
                    <a:pt x="118110" y="0"/>
                  </a:lnTo>
                  <a:lnTo>
                    <a:pt x="106680" y="2540"/>
                  </a:lnTo>
                  <a:lnTo>
                    <a:pt x="93980" y="6350"/>
                  </a:lnTo>
                  <a:lnTo>
                    <a:pt x="81280" y="11430"/>
                  </a:lnTo>
                  <a:lnTo>
                    <a:pt x="69850" y="16510"/>
                  </a:lnTo>
                  <a:lnTo>
                    <a:pt x="58420" y="22860"/>
                  </a:lnTo>
                  <a:lnTo>
                    <a:pt x="48260" y="30480"/>
                  </a:lnTo>
                  <a:lnTo>
                    <a:pt x="40640" y="39370"/>
                  </a:lnTo>
                  <a:lnTo>
                    <a:pt x="31750" y="48260"/>
                  </a:lnTo>
                  <a:lnTo>
                    <a:pt x="25400" y="58420"/>
                  </a:lnTo>
                  <a:lnTo>
                    <a:pt x="19050" y="71120"/>
                  </a:lnTo>
                  <a:lnTo>
                    <a:pt x="13970" y="83820"/>
                  </a:lnTo>
                  <a:lnTo>
                    <a:pt x="10160" y="96520"/>
                  </a:lnTo>
                  <a:lnTo>
                    <a:pt x="6350" y="110490"/>
                  </a:lnTo>
                  <a:lnTo>
                    <a:pt x="2540" y="123190"/>
                  </a:lnTo>
                  <a:lnTo>
                    <a:pt x="0" y="137160"/>
                  </a:lnTo>
                  <a:lnTo>
                    <a:pt x="1270" y="151130"/>
                  </a:lnTo>
                  <a:lnTo>
                    <a:pt x="2540" y="165100"/>
                  </a:lnTo>
                  <a:lnTo>
                    <a:pt x="3810" y="177800"/>
                  </a:lnTo>
                  <a:lnTo>
                    <a:pt x="6350" y="189230"/>
                  </a:lnTo>
                  <a:lnTo>
                    <a:pt x="8890" y="201930"/>
                  </a:lnTo>
                  <a:lnTo>
                    <a:pt x="15240" y="210820"/>
                  </a:lnTo>
                  <a:lnTo>
                    <a:pt x="21590" y="220980"/>
                  </a:lnTo>
                  <a:lnTo>
                    <a:pt x="30480" y="228600"/>
                  </a:lnTo>
                  <a:lnTo>
                    <a:pt x="39370" y="236220"/>
                  </a:lnTo>
                  <a:lnTo>
                    <a:pt x="48260" y="243840"/>
                  </a:lnTo>
                  <a:lnTo>
                    <a:pt x="58420" y="251460"/>
                  </a:lnTo>
                  <a:lnTo>
                    <a:pt x="68580" y="255270"/>
                  </a:lnTo>
                  <a:lnTo>
                    <a:pt x="78740" y="256540"/>
                  </a:lnTo>
                  <a:lnTo>
                    <a:pt x="88900" y="256540"/>
                  </a:lnTo>
                  <a:lnTo>
                    <a:pt x="100330" y="255270"/>
                  </a:lnTo>
                  <a:lnTo>
                    <a:pt x="113030" y="252730"/>
                  </a:lnTo>
                  <a:lnTo>
                    <a:pt x="125730" y="250190"/>
                  </a:lnTo>
                  <a:lnTo>
                    <a:pt x="139700" y="245110"/>
                  </a:lnTo>
                  <a:lnTo>
                    <a:pt x="153670" y="238760"/>
                  </a:lnTo>
                  <a:lnTo>
                    <a:pt x="194310" y="2133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2573020" y="8054340"/>
              <a:ext cx="280671" cy="267971"/>
            </a:xfrm>
            <a:custGeom>
              <a:avLst/>
              <a:gdLst/>
              <a:ahLst/>
              <a:cxnLst/>
              <a:rect l="0" t="0" r="0" b="0"/>
              <a:pathLst>
                <a:path w="280671" h="267971">
                  <a:moveTo>
                    <a:pt x="48260" y="33020"/>
                  </a:moveTo>
                  <a:lnTo>
                    <a:pt x="59690" y="49530"/>
                  </a:lnTo>
                  <a:lnTo>
                    <a:pt x="67310" y="55880"/>
                  </a:lnTo>
                  <a:lnTo>
                    <a:pt x="77470" y="60960"/>
                  </a:lnTo>
                  <a:lnTo>
                    <a:pt x="88900" y="66040"/>
                  </a:lnTo>
                  <a:lnTo>
                    <a:pt x="100330" y="69850"/>
                  </a:lnTo>
                  <a:lnTo>
                    <a:pt x="121920" y="77470"/>
                  </a:lnTo>
                  <a:lnTo>
                    <a:pt x="134620" y="78740"/>
                  </a:lnTo>
                  <a:lnTo>
                    <a:pt x="149860" y="78740"/>
                  </a:lnTo>
                  <a:lnTo>
                    <a:pt x="165100" y="77470"/>
                  </a:lnTo>
                  <a:lnTo>
                    <a:pt x="179070" y="74930"/>
                  </a:lnTo>
                  <a:lnTo>
                    <a:pt x="191770" y="72390"/>
                  </a:lnTo>
                  <a:lnTo>
                    <a:pt x="203200" y="69850"/>
                  </a:lnTo>
                  <a:lnTo>
                    <a:pt x="213360" y="66040"/>
                  </a:lnTo>
                  <a:lnTo>
                    <a:pt x="223520" y="60960"/>
                  </a:lnTo>
                  <a:lnTo>
                    <a:pt x="231140" y="54610"/>
                  </a:lnTo>
                  <a:lnTo>
                    <a:pt x="234950" y="46990"/>
                  </a:lnTo>
                  <a:lnTo>
                    <a:pt x="234950" y="39370"/>
                  </a:lnTo>
                  <a:lnTo>
                    <a:pt x="232410" y="30480"/>
                  </a:lnTo>
                  <a:lnTo>
                    <a:pt x="224790" y="21590"/>
                  </a:lnTo>
                  <a:lnTo>
                    <a:pt x="214630" y="13970"/>
                  </a:lnTo>
                  <a:lnTo>
                    <a:pt x="200660" y="6350"/>
                  </a:lnTo>
                  <a:lnTo>
                    <a:pt x="184150" y="2540"/>
                  </a:lnTo>
                  <a:lnTo>
                    <a:pt x="165100" y="0"/>
                  </a:lnTo>
                  <a:lnTo>
                    <a:pt x="143510" y="1270"/>
                  </a:lnTo>
                  <a:lnTo>
                    <a:pt x="125730" y="2540"/>
                  </a:lnTo>
                  <a:lnTo>
                    <a:pt x="110490" y="3810"/>
                  </a:lnTo>
                  <a:lnTo>
                    <a:pt x="96520" y="6350"/>
                  </a:lnTo>
                  <a:lnTo>
                    <a:pt x="83820" y="11430"/>
                  </a:lnTo>
                  <a:lnTo>
                    <a:pt x="72390" y="19050"/>
                  </a:lnTo>
                  <a:lnTo>
                    <a:pt x="60960" y="26670"/>
                  </a:lnTo>
                  <a:lnTo>
                    <a:pt x="50800" y="35560"/>
                  </a:lnTo>
                  <a:lnTo>
                    <a:pt x="41910" y="45720"/>
                  </a:lnTo>
                  <a:lnTo>
                    <a:pt x="34290" y="54610"/>
                  </a:lnTo>
                  <a:lnTo>
                    <a:pt x="25400" y="66040"/>
                  </a:lnTo>
                  <a:lnTo>
                    <a:pt x="17780" y="78740"/>
                  </a:lnTo>
                  <a:lnTo>
                    <a:pt x="10160" y="91440"/>
                  </a:lnTo>
                  <a:lnTo>
                    <a:pt x="6350" y="105410"/>
                  </a:lnTo>
                  <a:lnTo>
                    <a:pt x="2540" y="120650"/>
                  </a:lnTo>
                  <a:lnTo>
                    <a:pt x="0" y="137160"/>
                  </a:lnTo>
                  <a:lnTo>
                    <a:pt x="1270" y="152400"/>
                  </a:lnTo>
                  <a:lnTo>
                    <a:pt x="3810" y="167640"/>
                  </a:lnTo>
                  <a:lnTo>
                    <a:pt x="8890" y="182880"/>
                  </a:lnTo>
                  <a:lnTo>
                    <a:pt x="13970" y="195580"/>
                  </a:lnTo>
                  <a:lnTo>
                    <a:pt x="19050" y="208280"/>
                  </a:lnTo>
                  <a:lnTo>
                    <a:pt x="25400" y="219710"/>
                  </a:lnTo>
                  <a:lnTo>
                    <a:pt x="34290" y="229870"/>
                  </a:lnTo>
                  <a:lnTo>
                    <a:pt x="44450" y="238760"/>
                  </a:lnTo>
                  <a:lnTo>
                    <a:pt x="57150" y="247650"/>
                  </a:lnTo>
                  <a:lnTo>
                    <a:pt x="68580" y="254000"/>
                  </a:lnTo>
                  <a:lnTo>
                    <a:pt x="78740" y="260350"/>
                  </a:lnTo>
                  <a:lnTo>
                    <a:pt x="90170" y="265430"/>
                  </a:lnTo>
                  <a:lnTo>
                    <a:pt x="102870" y="266700"/>
                  </a:lnTo>
                  <a:lnTo>
                    <a:pt x="118110" y="267970"/>
                  </a:lnTo>
                  <a:lnTo>
                    <a:pt x="133350" y="266700"/>
                  </a:lnTo>
                  <a:lnTo>
                    <a:pt x="148590" y="262890"/>
                  </a:lnTo>
                  <a:lnTo>
                    <a:pt x="162560" y="259080"/>
                  </a:lnTo>
                  <a:lnTo>
                    <a:pt x="177800" y="254000"/>
                  </a:lnTo>
                  <a:lnTo>
                    <a:pt x="190500" y="246380"/>
                  </a:lnTo>
                  <a:lnTo>
                    <a:pt x="203200" y="238760"/>
                  </a:lnTo>
                  <a:lnTo>
                    <a:pt x="214630" y="229870"/>
                  </a:lnTo>
                  <a:lnTo>
                    <a:pt x="227330" y="218440"/>
                  </a:lnTo>
                  <a:lnTo>
                    <a:pt x="240030" y="207010"/>
                  </a:lnTo>
                  <a:lnTo>
                    <a:pt x="280670" y="1701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2875280" y="8023860"/>
              <a:ext cx="314961" cy="322581"/>
            </a:xfrm>
            <a:custGeom>
              <a:avLst/>
              <a:gdLst/>
              <a:ahLst/>
              <a:cxnLst/>
              <a:rect l="0" t="0" r="0" b="0"/>
              <a:pathLst>
                <a:path w="314961" h="322581">
                  <a:moveTo>
                    <a:pt x="20320" y="0"/>
                  </a:moveTo>
                  <a:lnTo>
                    <a:pt x="13970" y="27940"/>
                  </a:lnTo>
                  <a:lnTo>
                    <a:pt x="11430" y="39370"/>
                  </a:lnTo>
                  <a:lnTo>
                    <a:pt x="8890" y="50800"/>
                  </a:lnTo>
                  <a:lnTo>
                    <a:pt x="5080" y="62230"/>
                  </a:lnTo>
                  <a:lnTo>
                    <a:pt x="3810" y="77470"/>
                  </a:lnTo>
                  <a:lnTo>
                    <a:pt x="1270" y="96520"/>
                  </a:lnTo>
                  <a:lnTo>
                    <a:pt x="1270" y="116840"/>
                  </a:lnTo>
                  <a:lnTo>
                    <a:pt x="0" y="158750"/>
                  </a:lnTo>
                  <a:lnTo>
                    <a:pt x="0" y="179070"/>
                  </a:lnTo>
                  <a:lnTo>
                    <a:pt x="0" y="187960"/>
                  </a:lnTo>
                  <a:lnTo>
                    <a:pt x="2540" y="186690"/>
                  </a:lnTo>
                  <a:lnTo>
                    <a:pt x="5080" y="180340"/>
                  </a:lnTo>
                  <a:lnTo>
                    <a:pt x="6350" y="171450"/>
                  </a:lnTo>
                  <a:lnTo>
                    <a:pt x="7620" y="161290"/>
                  </a:lnTo>
                  <a:lnTo>
                    <a:pt x="7620" y="149860"/>
                  </a:lnTo>
                  <a:lnTo>
                    <a:pt x="10160" y="137160"/>
                  </a:lnTo>
                  <a:lnTo>
                    <a:pt x="11430" y="124460"/>
                  </a:lnTo>
                  <a:lnTo>
                    <a:pt x="15240" y="110490"/>
                  </a:lnTo>
                  <a:lnTo>
                    <a:pt x="17780" y="99060"/>
                  </a:lnTo>
                  <a:lnTo>
                    <a:pt x="20320" y="86360"/>
                  </a:lnTo>
                  <a:lnTo>
                    <a:pt x="24130" y="74930"/>
                  </a:lnTo>
                  <a:lnTo>
                    <a:pt x="29210" y="66040"/>
                  </a:lnTo>
                  <a:lnTo>
                    <a:pt x="36830" y="57150"/>
                  </a:lnTo>
                  <a:lnTo>
                    <a:pt x="45720" y="48260"/>
                  </a:lnTo>
                  <a:lnTo>
                    <a:pt x="55880" y="43180"/>
                  </a:lnTo>
                  <a:lnTo>
                    <a:pt x="67310" y="39370"/>
                  </a:lnTo>
                  <a:lnTo>
                    <a:pt x="80010" y="36830"/>
                  </a:lnTo>
                  <a:lnTo>
                    <a:pt x="93980" y="36830"/>
                  </a:lnTo>
                  <a:lnTo>
                    <a:pt x="109220" y="40640"/>
                  </a:lnTo>
                  <a:lnTo>
                    <a:pt x="124460" y="44450"/>
                  </a:lnTo>
                  <a:lnTo>
                    <a:pt x="137160" y="50800"/>
                  </a:lnTo>
                  <a:lnTo>
                    <a:pt x="146050" y="58420"/>
                  </a:lnTo>
                  <a:lnTo>
                    <a:pt x="152400" y="67310"/>
                  </a:lnTo>
                  <a:lnTo>
                    <a:pt x="160020" y="76200"/>
                  </a:lnTo>
                  <a:lnTo>
                    <a:pt x="167640" y="86360"/>
                  </a:lnTo>
                  <a:lnTo>
                    <a:pt x="173990" y="96520"/>
                  </a:lnTo>
                  <a:lnTo>
                    <a:pt x="180340" y="106680"/>
                  </a:lnTo>
                  <a:lnTo>
                    <a:pt x="185420" y="119380"/>
                  </a:lnTo>
                  <a:lnTo>
                    <a:pt x="190500" y="132080"/>
                  </a:lnTo>
                  <a:lnTo>
                    <a:pt x="193040" y="146050"/>
                  </a:lnTo>
                  <a:lnTo>
                    <a:pt x="195580" y="158750"/>
                  </a:lnTo>
                  <a:lnTo>
                    <a:pt x="196850" y="172720"/>
                  </a:lnTo>
                  <a:lnTo>
                    <a:pt x="195580" y="189230"/>
                  </a:lnTo>
                  <a:lnTo>
                    <a:pt x="194310" y="207010"/>
                  </a:lnTo>
                  <a:lnTo>
                    <a:pt x="193040" y="226060"/>
                  </a:lnTo>
                  <a:lnTo>
                    <a:pt x="191770" y="242570"/>
                  </a:lnTo>
                  <a:lnTo>
                    <a:pt x="190500" y="259080"/>
                  </a:lnTo>
                  <a:lnTo>
                    <a:pt x="189230" y="274320"/>
                  </a:lnTo>
                  <a:lnTo>
                    <a:pt x="193040" y="283210"/>
                  </a:lnTo>
                  <a:lnTo>
                    <a:pt x="198120" y="288290"/>
                  </a:lnTo>
                  <a:lnTo>
                    <a:pt x="205740" y="290830"/>
                  </a:lnTo>
                  <a:lnTo>
                    <a:pt x="232410" y="299720"/>
                  </a:lnTo>
                  <a:lnTo>
                    <a:pt x="241300" y="303530"/>
                  </a:lnTo>
                  <a:lnTo>
                    <a:pt x="248920" y="308610"/>
                  </a:lnTo>
                  <a:lnTo>
                    <a:pt x="257810" y="314960"/>
                  </a:lnTo>
                  <a:lnTo>
                    <a:pt x="261620" y="318770"/>
                  </a:lnTo>
                  <a:lnTo>
                    <a:pt x="262890" y="321310"/>
                  </a:lnTo>
                  <a:lnTo>
                    <a:pt x="262890" y="322580"/>
                  </a:lnTo>
                  <a:lnTo>
                    <a:pt x="265430" y="321310"/>
                  </a:lnTo>
                  <a:lnTo>
                    <a:pt x="271780" y="318770"/>
                  </a:lnTo>
                  <a:lnTo>
                    <a:pt x="279400" y="313690"/>
                  </a:lnTo>
                  <a:lnTo>
                    <a:pt x="285750" y="308610"/>
                  </a:lnTo>
                  <a:lnTo>
                    <a:pt x="293370" y="303530"/>
                  </a:lnTo>
                  <a:lnTo>
                    <a:pt x="314960" y="284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3255010" y="8018780"/>
              <a:ext cx="293371" cy="308611"/>
            </a:xfrm>
            <a:custGeom>
              <a:avLst/>
              <a:gdLst/>
              <a:ahLst/>
              <a:cxnLst/>
              <a:rect l="0" t="0" r="0" b="0"/>
              <a:pathLst>
                <a:path w="293371" h="308611">
                  <a:moveTo>
                    <a:pt x="229870" y="15240"/>
                  </a:moveTo>
                  <a:lnTo>
                    <a:pt x="213360" y="10160"/>
                  </a:lnTo>
                  <a:lnTo>
                    <a:pt x="203200" y="7620"/>
                  </a:lnTo>
                  <a:lnTo>
                    <a:pt x="180340" y="1270"/>
                  </a:lnTo>
                  <a:lnTo>
                    <a:pt x="166370" y="0"/>
                  </a:lnTo>
                  <a:lnTo>
                    <a:pt x="151130" y="0"/>
                  </a:lnTo>
                  <a:lnTo>
                    <a:pt x="135890" y="2540"/>
                  </a:lnTo>
                  <a:lnTo>
                    <a:pt x="121920" y="5080"/>
                  </a:lnTo>
                  <a:lnTo>
                    <a:pt x="107950" y="10160"/>
                  </a:lnTo>
                  <a:lnTo>
                    <a:pt x="96520" y="15240"/>
                  </a:lnTo>
                  <a:lnTo>
                    <a:pt x="85090" y="22860"/>
                  </a:lnTo>
                  <a:lnTo>
                    <a:pt x="73660" y="30480"/>
                  </a:lnTo>
                  <a:lnTo>
                    <a:pt x="62230" y="39370"/>
                  </a:lnTo>
                  <a:lnTo>
                    <a:pt x="53340" y="50800"/>
                  </a:lnTo>
                  <a:lnTo>
                    <a:pt x="44450" y="62230"/>
                  </a:lnTo>
                  <a:lnTo>
                    <a:pt x="35560" y="74930"/>
                  </a:lnTo>
                  <a:lnTo>
                    <a:pt x="27940" y="88900"/>
                  </a:lnTo>
                  <a:lnTo>
                    <a:pt x="20320" y="104140"/>
                  </a:lnTo>
                  <a:lnTo>
                    <a:pt x="12700" y="120650"/>
                  </a:lnTo>
                  <a:lnTo>
                    <a:pt x="7620" y="137160"/>
                  </a:lnTo>
                  <a:lnTo>
                    <a:pt x="5080" y="153670"/>
                  </a:lnTo>
                  <a:lnTo>
                    <a:pt x="2540" y="171450"/>
                  </a:lnTo>
                  <a:lnTo>
                    <a:pt x="1270" y="187960"/>
                  </a:lnTo>
                  <a:lnTo>
                    <a:pt x="0" y="205740"/>
                  </a:lnTo>
                  <a:lnTo>
                    <a:pt x="0" y="223520"/>
                  </a:lnTo>
                  <a:lnTo>
                    <a:pt x="1270" y="237490"/>
                  </a:lnTo>
                  <a:lnTo>
                    <a:pt x="5080" y="251460"/>
                  </a:lnTo>
                  <a:lnTo>
                    <a:pt x="10160" y="264160"/>
                  </a:lnTo>
                  <a:lnTo>
                    <a:pt x="15240" y="275590"/>
                  </a:lnTo>
                  <a:lnTo>
                    <a:pt x="21590" y="287020"/>
                  </a:lnTo>
                  <a:lnTo>
                    <a:pt x="27940" y="298450"/>
                  </a:lnTo>
                  <a:lnTo>
                    <a:pt x="39370" y="304800"/>
                  </a:lnTo>
                  <a:lnTo>
                    <a:pt x="53340" y="307340"/>
                  </a:lnTo>
                  <a:lnTo>
                    <a:pt x="69850" y="308610"/>
                  </a:lnTo>
                  <a:lnTo>
                    <a:pt x="85090" y="307340"/>
                  </a:lnTo>
                  <a:lnTo>
                    <a:pt x="97790" y="303530"/>
                  </a:lnTo>
                  <a:lnTo>
                    <a:pt x="110490" y="298450"/>
                  </a:lnTo>
                  <a:lnTo>
                    <a:pt x="121920" y="290830"/>
                  </a:lnTo>
                  <a:lnTo>
                    <a:pt x="133350" y="280670"/>
                  </a:lnTo>
                  <a:lnTo>
                    <a:pt x="144780" y="269240"/>
                  </a:lnTo>
                  <a:lnTo>
                    <a:pt x="154940" y="257810"/>
                  </a:lnTo>
                  <a:lnTo>
                    <a:pt x="162560" y="245110"/>
                  </a:lnTo>
                  <a:lnTo>
                    <a:pt x="171450" y="231140"/>
                  </a:lnTo>
                  <a:lnTo>
                    <a:pt x="177800" y="217170"/>
                  </a:lnTo>
                  <a:lnTo>
                    <a:pt x="184150" y="201930"/>
                  </a:lnTo>
                  <a:lnTo>
                    <a:pt x="187960" y="185420"/>
                  </a:lnTo>
                  <a:lnTo>
                    <a:pt x="196850" y="154940"/>
                  </a:lnTo>
                  <a:lnTo>
                    <a:pt x="200660" y="139700"/>
                  </a:lnTo>
                  <a:lnTo>
                    <a:pt x="203200" y="125730"/>
                  </a:lnTo>
                  <a:lnTo>
                    <a:pt x="205740" y="110490"/>
                  </a:lnTo>
                  <a:lnTo>
                    <a:pt x="207010" y="96520"/>
                  </a:lnTo>
                  <a:lnTo>
                    <a:pt x="205740" y="82550"/>
                  </a:lnTo>
                  <a:lnTo>
                    <a:pt x="204470" y="68580"/>
                  </a:lnTo>
                  <a:lnTo>
                    <a:pt x="203200" y="54610"/>
                  </a:lnTo>
                  <a:lnTo>
                    <a:pt x="201930" y="49530"/>
                  </a:lnTo>
                  <a:lnTo>
                    <a:pt x="203200" y="50800"/>
                  </a:lnTo>
                  <a:lnTo>
                    <a:pt x="205740" y="57150"/>
                  </a:lnTo>
                  <a:lnTo>
                    <a:pt x="207010" y="64770"/>
                  </a:lnTo>
                  <a:lnTo>
                    <a:pt x="207010" y="76200"/>
                  </a:lnTo>
                  <a:lnTo>
                    <a:pt x="208280" y="87630"/>
                  </a:lnTo>
                  <a:lnTo>
                    <a:pt x="208280" y="113030"/>
                  </a:lnTo>
                  <a:lnTo>
                    <a:pt x="208280" y="125730"/>
                  </a:lnTo>
                  <a:lnTo>
                    <a:pt x="209550" y="139700"/>
                  </a:lnTo>
                  <a:lnTo>
                    <a:pt x="212090" y="153670"/>
                  </a:lnTo>
                  <a:lnTo>
                    <a:pt x="214630" y="166370"/>
                  </a:lnTo>
                  <a:lnTo>
                    <a:pt x="217170" y="180340"/>
                  </a:lnTo>
                  <a:lnTo>
                    <a:pt x="223520" y="208280"/>
                  </a:lnTo>
                  <a:lnTo>
                    <a:pt x="228600" y="222250"/>
                  </a:lnTo>
                  <a:lnTo>
                    <a:pt x="236220" y="236220"/>
                  </a:lnTo>
                  <a:lnTo>
                    <a:pt x="245110" y="250190"/>
                  </a:lnTo>
                  <a:lnTo>
                    <a:pt x="254000" y="259080"/>
                  </a:lnTo>
                  <a:lnTo>
                    <a:pt x="262890" y="262890"/>
                  </a:lnTo>
                  <a:lnTo>
                    <a:pt x="293370" y="2679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3590290" y="8055610"/>
              <a:ext cx="210821" cy="241301"/>
            </a:xfrm>
            <a:custGeom>
              <a:avLst/>
              <a:gdLst/>
              <a:ahLst/>
              <a:cxnLst/>
              <a:rect l="0" t="0" r="0" b="0"/>
              <a:pathLst>
                <a:path w="210821" h="241301">
                  <a:moveTo>
                    <a:pt x="21590" y="0"/>
                  </a:moveTo>
                  <a:lnTo>
                    <a:pt x="15240" y="16510"/>
                  </a:lnTo>
                  <a:lnTo>
                    <a:pt x="13970" y="30480"/>
                  </a:lnTo>
                  <a:lnTo>
                    <a:pt x="12700" y="49530"/>
                  </a:lnTo>
                  <a:lnTo>
                    <a:pt x="11430" y="91440"/>
                  </a:lnTo>
                  <a:lnTo>
                    <a:pt x="11430" y="124460"/>
                  </a:lnTo>
                  <a:lnTo>
                    <a:pt x="10160" y="142240"/>
                  </a:lnTo>
                  <a:lnTo>
                    <a:pt x="7620" y="158750"/>
                  </a:lnTo>
                  <a:lnTo>
                    <a:pt x="5080" y="176530"/>
                  </a:lnTo>
                  <a:lnTo>
                    <a:pt x="3810" y="194310"/>
                  </a:lnTo>
                  <a:lnTo>
                    <a:pt x="2540" y="213360"/>
                  </a:lnTo>
                  <a:lnTo>
                    <a:pt x="1270" y="233680"/>
                  </a:lnTo>
                  <a:lnTo>
                    <a:pt x="1270" y="241300"/>
                  </a:lnTo>
                  <a:lnTo>
                    <a:pt x="0" y="240030"/>
                  </a:lnTo>
                  <a:lnTo>
                    <a:pt x="0" y="233680"/>
                  </a:lnTo>
                  <a:lnTo>
                    <a:pt x="0" y="185420"/>
                  </a:lnTo>
                  <a:lnTo>
                    <a:pt x="1270" y="168910"/>
                  </a:lnTo>
                  <a:lnTo>
                    <a:pt x="2540" y="154940"/>
                  </a:lnTo>
                  <a:lnTo>
                    <a:pt x="5080" y="142240"/>
                  </a:lnTo>
                  <a:lnTo>
                    <a:pt x="10160" y="129540"/>
                  </a:lnTo>
                  <a:lnTo>
                    <a:pt x="13970" y="118110"/>
                  </a:lnTo>
                  <a:lnTo>
                    <a:pt x="20320" y="106680"/>
                  </a:lnTo>
                  <a:lnTo>
                    <a:pt x="26670" y="96520"/>
                  </a:lnTo>
                  <a:lnTo>
                    <a:pt x="33020" y="87630"/>
                  </a:lnTo>
                  <a:lnTo>
                    <a:pt x="39370" y="80010"/>
                  </a:lnTo>
                  <a:lnTo>
                    <a:pt x="48260" y="71120"/>
                  </a:lnTo>
                  <a:lnTo>
                    <a:pt x="59690" y="64770"/>
                  </a:lnTo>
                  <a:lnTo>
                    <a:pt x="71120" y="57150"/>
                  </a:lnTo>
                  <a:lnTo>
                    <a:pt x="82550" y="50800"/>
                  </a:lnTo>
                  <a:lnTo>
                    <a:pt x="93980" y="45720"/>
                  </a:lnTo>
                  <a:lnTo>
                    <a:pt x="104140" y="40640"/>
                  </a:lnTo>
                  <a:lnTo>
                    <a:pt x="116840" y="38100"/>
                  </a:lnTo>
                  <a:lnTo>
                    <a:pt x="129540" y="35560"/>
                  </a:lnTo>
                  <a:lnTo>
                    <a:pt x="142240" y="34290"/>
                  </a:lnTo>
                  <a:lnTo>
                    <a:pt x="156210" y="33020"/>
                  </a:lnTo>
                  <a:lnTo>
                    <a:pt x="168910" y="33020"/>
                  </a:lnTo>
                  <a:lnTo>
                    <a:pt x="21082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3874770" y="8129270"/>
              <a:ext cx="20321" cy="199391"/>
            </a:xfrm>
            <a:custGeom>
              <a:avLst/>
              <a:gdLst/>
              <a:ahLst/>
              <a:cxnLst/>
              <a:rect l="0" t="0" r="0" b="0"/>
              <a:pathLst>
                <a:path w="20321" h="199391">
                  <a:moveTo>
                    <a:pt x="20320" y="0"/>
                  </a:moveTo>
                  <a:lnTo>
                    <a:pt x="15240" y="16510"/>
                  </a:lnTo>
                  <a:lnTo>
                    <a:pt x="12700" y="29210"/>
                  </a:lnTo>
                  <a:lnTo>
                    <a:pt x="8890" y="46990"/>
                  </a:lnTo>
                  <a:lnTo>
                    <a:pt x="6350" y="66040"/>
                  </a:lnTo>
                  <a:lnTo>
                    <a:pt x="3810" y="85090"/>
                  </a:lnTo>
                  <a:lnTo>
                    <a:pt x="2540" y="102870"/>
                  </a:lnTo>
                  <a:lnTo>
                    <a:pt x="1270" y="121920"/>
                  </a:lnTo>
                  <a:lnTo>
                    <a:pt x="0" y="153670"/>
                  </a:lnTo>
                  <a:lnTo>
                    <a:pt x="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3968750" y="8002270"/>
              <a:ext cx="11431" cy="63501"/>
            </a:xfrm>
            <a:custGeom>
              <a:avLst/>
              <a:gdLst/>
              <a:ahLst/>
              <a:cxnLst/>
              <a:rect l="0" t="0" r="0" b="0"/>
              <a:pathLst>
                <a:path w="11431" h="63501">
                  <a:moveTo>
                    <a:pt x="0" y="0"/>
                  </a:moveTo>
                  <a:lnTo>
                    <a:pt x="3810" y="10160"/>
                  </a:lnTo>
                  <a:lnTo>
                    <a:pt x="11430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4022090" y="8087360"/>
              <a:ext cx="262891" cy="270511"/>
            </a:xfrm>
            <a:custGeom>
              <a:avLst/>
              <a:gdLst/>
              <a:ahLst/>
              <a:cxnLst/>
              <a:rect l="0" t="0" r="0" b="0"/>
              <a:pathLst>
                <a:path w="262891" h="270511">
                  <a:moveTo>
                    <a:pt x="0" y="157480"/>
                  </a:moveTo>
                  <a:lnTo>
                    <a:pt x="16510" y="163830"/>
                  </a:lnTo>
                  <a:lnTo>
                    <a:pt x="26670" y="165100"/>
                  </a:lnTo>
                  <a:lnTo>
                    <a:pt x="36830" y="166370"/>
                  </a:lnTo>
                  <a:lnTo>
                    <a:pt x="49530" y="166370"/>
                  </a:lnTo>
                  <a:lnTo>
                    <a:pt x="64770" y="165100"/>
                  </a:lnTo>
                  <a:lnTo>
                    <a:pt x="81280" y="161290"/>
                  </a:lnTo>
                  <a:lnTo>
                    <a:pt x="100330" y="156210"/>
                  </a:lnTo>
                  <a:lnTo>
                    <a:pt x="118110" y="148590"/>
                  </a:lnTo>
                  <a:lnTo>
                    <a:pt x="135890" y="138430"/>
                  </a:lnTo>
                  <a:lnTo>
                    <a:pt x="153670" y="127000"/>
                  </a:lnTo>
                  <a:lnTo>
                    <a:pt x="167640" y="118110"/>
                  </a:lnTo>
                  <a:lnTo>
                    <a:pt x="180340" y="109220"/>
                  </a:lnTo>
                  <a:lnTo>
                    <a:pt x="190500" y="100330"/>
                  </a:lnTo>
                  <a:lnTo>
                    <a:pt x="198120" y="91440"/>
                  </a:lnTo>
                  <a:lnTo>
                    <a:pt x="204470" y="82550"/>
                  </a:lnTo>
                  <a:lnTo>
                    <a:pt x="209550" y="72390"/>
                  </a:lnTo>
                  <a:lnTo>
                    <a:pt x="212090" y="60960"/>
                  </a:lnTo>
                  <a:lnTo>
                    <a:pt x="213360" y="48260"/>
                  </a:lnTo>
                  <a:lnTo>
                    <a:pt x="212090" y="35560"/>
                  </a:lnTo>
                  <a:lnTo>
                    <a:pt x="207010" y="25400"/>
                  </a:lnTo>
                  <a:lnTo>
                    <a:pt x="198120" y="15240"/>
                  </a:lnTo>
                  <a:lnTo>
                    <a:pt x="187960" y="6350"/>
                  </a:lnTo>
                  <a:lnTo>
                    <a:pt x="173990" y="2540"/>
                  </a:lnTo>
                  <a:lnTo>
                    <a:pt x="154940" y="0"/>
                  </a:lnTo>
                  <a:lnTo>
                    <a:pt x="134620" y="0"/>
                  </a:lnTo>
                  <a:lnTo>
                    <a:pt x="116840" y="2540"/>
                  </a:lnTo>
                  <a:lnTo>
                    <a:pt x="100330" y="6350"/>
                  </a:lnTo>
                  <a:lnTo>
                    <a:pt x="83820" y="11430"/>
                  </a:lnTo>
                  <a:lnTo>
                    <a:pt x="69850" y="19050"/>
                  </a:lnTo>
                  <a:lnTo>
                    <a:pt x="57150" y="29210"/>
                  </a:lnTo>
                  <a:lnTo>
                    <a:pt x="45720" y="40640"/>
                  </a:lnTo>
                  <a:lnTo>
                    <a:pt x="34290" y="52070"/>
                  </a:lnTo>
                  <a:lnTo>
                    <a:pt x="25400" y="64770"/>
                  </a:lnTo>
                  <a:lnTo>
                    <a:pt x="16510" y="78740"/>
                  </a:lnTo>
                  <a:lnTo>
                    <a:pt x="11430" y="92710"/>
                  </a:lnTo>
                  <a:lnTo>
                    <a:pt x="7620" y="109220"/>
                  </a:lnTo>
                  <a:lnTo>
                    <a:pt x="5080" y="125730"/>
                  </a:lnTo>
                  <a:lnTo>
                    <a:pt x="3810" y="140970"/>
                  </a:lnTo>
                  <a:lnTo>
                    <a:pt x="5080" y="156210"/>
                  </a:lnTo>
                  <a:lnTo>
                    <a:pt x="6350" y="170180"/>
                  </a:lnTo>
                  <a:lnTo>
                    <a:pt x="10160" y="184150"/>
                  </a:lnTo>
                  <a:lnTo>
                    <a:pt x="15240" y="195580"/>
                  </a:lnTo>
                  <a:lnTo>
                    <a:pt x="20320" y="208280"/>
                  </a:lnTo>
                  <a:lnTo>
                    <a:pt x="26670" y="219710"/>
                  </a:lnTo>
                  <a:lnTo>
                    <a:pt x="33020" y="229870"/>
                  </a:lnTo>
                  <a:lnTo>
                    <a:pt x="39370" y="241300"/>
                  </a:lnTo>
                  <a:lnTo>
                    <a:pt x="46990" y="250190"/>
                  </a:lnTo>
                  <a:lnTo>
                    <a:pt x="55880" y="256540"/>
                  </a:lnTo>
                  <a:lnTo>
                    <a:pt x="64770" y="261620"/>
                  </a:lnTo>
                  <a:lnTo>
                    <a:pt x="76200" y="265430"/>
                  </a:lnTo>
                  <a:lnTo>
                    <a:pt x="87630" y="267970"/>
                  </a:lnTo>
                  <a:lnTo>
                    <a:pt x="100330" y="270510"/>
                  </a:lnTo>
                  <a:lnTo>
                    <a:pt x="114300" y="270510"/>
                  </a:lnTo>
                  <a:lnTo>
                    <a:pt x="127000" y="269240"/>
                  </a:lnTo>
                  <a:lnTo>
                    <a:pt x="140970" y="266700"/>
                  </a:lnTo>
                  <a:lnTo>
                    <a:pt x="154940" y="262890"/>
                  </a:lnTo>
                  <a:lnTo>
                    <a:pt x="168910" y="257810"/>
                  </a:lnTo>
                  <a:lnTo>
                    <a:pt x="182880" y="252730"/>
                  </a:lnTo>
                  <a:lnTo>
                    <a:pt x="198120" y="245110"/>
                  </a:lnTo>
                  <a:lnTo>
                    <a:pt x="213360" y="237490"/>
                  </a:lnTo>
                  <a:lnTo>
                    <a:pt x="26289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4295140" y="8055610"/>
              <a:ext cx="214631" cy="270511"/>
            </a:xfrm>
            <a:custGeom>
              <a:avLst/>
              <a:gdLst/>
              <a:ahLst/>
              <a:cxnLst/>
              <a:rect l="0" t="0" r="0" b="0"/>
              <a:pathLst>
                <a:path w="214631" h="270511">
                  <a:moveTo>
                    <a:pt x="158750" y="0"/>
                  </a:moveTo>
                  <a:lnTo>
                    <a:pt x="124460" y="0"/>
                  </a:lnTo>
                  <a:lnTo>
                    <a:pt x="111760" y="2540"/>
                  </a:lnTo>
                  <a:lnTo>
                    <a:pt x="99060" y="6350"/>
                  </a:lnTo>
                  <a:lnTo>
                    <a:pt x="87630" y="11430"/>
                  </a:lnTo>
                  <a:lnTo>
                    <a:pt x="76200" y="15240"/>
                  </a:lnTo>
                  <a:lnTo>
                    <a:pt x="53340" y="24130"/>
                  </a:lnTo>
                  <a:lnTo>
                    <a:pt x="43180" y="29210"/>
                  </a:lnTo>
                  <a:lnTo>
                    <a:pt x="33020" y="36830"/>
                  </a:lnTo>
                  <a:lnTo>
                    <a:pt x="21590" y="45720"/>
                  </a:lnTo>
                  <a:lnTo>
                    <a:pt x="13970" y="57150"/>
                  </a:lnTo>
                  <a:lnTo>
                    <a:pt x="6350" y="71120"/>
                  </a:lnTo>
                  <a:lnTo>
                    <a:pt x="1270" y="86360"/>
                  </a:lnTo>
                  <a:lnTo>
                    <a:pt x="0" y="99060"/>
                  </a:lnTo>
                  <a:lnTo>
                    <a:pt x="1270" y="111760"/>
                  </a:lnTo>
                  <a:lnTo>
                    <a:pt x="5080" y="123190"/>
                  </a:lnTo>
                  <a:lnTo>
                    <a:pt x="10160" y="133350"/>
                  </a:lnTo>
                  <a:lnTo>
                    <a:pt x="17780" y="143510"/>
                  </a:lnTo>
                  <a:lnTo>
                    <a:pt x="25400" y="151130"/>
                  </a:lnTo>
                  <a:lnTo>
                    <a:pt x="35560" y="160020"/>
                  </a:lnTo>
                  <a:lnTo>
                    <a:pt x="48260" y="167640"/>
                  </a:lnTo>
                  <a:lnTo>
                    <a:pt x="59690" y="173990"/>
                  </a:lnTo>
                  <a:lnTo>
                    <a:pt x="72390" y="180340"/>
                  </a:lnTo>
                  <a:lnTo>
                    <a:pt x="86360" y="185420"/>
                  </a:lnTo>
                  <a:lnTo>
                    <a:pt x="100330" y="190500"/>
                  </a:lnTo>
                  <a:lnTo>
                    <a:pt x="113030" y="194310"/>
                  </a:lnTo>
                  <a:lnTo>
                    <a:pt x="166370" y="209550"/>
                  </a:lnTo>
                  <a:lnTo>
                    <a:pt x="210820" y="224790"/>
                  </a:lnTo>
                  <a:lnTo>
                    <a:pt x="214630" y="229870"/>
                  </a:lnTo>
                  <a:lnTo>
                    <a:pt x="213360" y="237490"/>
                  </a:lnTo>
                  <a:lnTo>
                    <a:pt x="209550" y="246380"/>
                  </a:lnTo>
                  <a:lnTo>
                    <a:pt x="203200" y="252730"/>
                  </a:lnTo>
                  <a:lnTo>
                    <a:pt x="194310" y="259080"/>
                  </a:lnTo>
                  <a:lnTo>
                    <a:pt x="186690" y="264160"/>
                  </a:lnTo>
                  <a:lnTo>
                    <a:pt x="175260" y="266700"/>
                  </a:lnTo>
                  <a:lnTo>
                    <a:pt x="163830" y="269240"/>
                  </a:lnTo>
                  <a:lnTo>
                    <a:pt x="151130" y="270510"/>
                  </a:lnTo>
                  <a:lnTo>
                    <a:pt x="137160" y="270510"/>
                  </a:lnTo>
                  <a:lnTo>
                    <a:pt x="121920" y="269240"/>
                  </a:lnTo>
                  <a:lnTo>
                    <a:pt x="6350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4643120" y="8161020"/>
              <a:ext cx="157481" cy="20321"/>
            </a:xfrm>
            <a:custGeom>
              <a:avLst/>
              <a:gdLst/>
              <a:ahLst/>
              <a:cxnLst/>
              <a:rect l="0" t="0" r="0" b="0"/>
              <a:pathLst>
                <a:path w="157481" h="20321">
                  <a:moveTo>
                    <a:pt x="0" y="20320"/>
                  </a:moveTo>
                  <a:lnTo>
                    <a:pt x="27940" y="20320"/>
                  </a:lnTo>
                  <a:lnTo>
                    <a:pt x="41910" y="19050"/>
                  </a:lnTo>
                  <a:lnTo>
                    <a:pt x="57150" y="17780"/>
                  </a:lnTo>
                  <a:lnTo>
                    <a:pt x="73660" y="15240"/>
                  </a:lnTo>
                  <a:lnTo>
                    <a:pt x="106680" y="8890"/>
                  </a:lnTo>
                  <a:lnTo>
                    <a:pt x="1574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5072380" y="7875270"/>
              <a:ext cx="539751" cy="439421"/>
            </a:xfrm>
            <a:custGeom>
              <a:avLst/>
              <a:gdLst/>
              <a:ahLst/>
              <a:cxnLst/>
              <a:rect l="0" t="0" r="0" b="0"/>
              <a:pathLst>
                <a:path w="539751" h="439421">
                  <a:moveTo>
                    <a:pt x="287020" y="43180"/>
                  </a:moveTo>
                  <a:lnTo>
                    <a:pt x="275590" y="26670"/>
                  </a:lnTo>
                  <a:lnTo>
                    <a:pt x="269240" y="19050"/>
                  </a:lnTo>
                  <a:lnTo>
                    <a:pt x="260350" y="12700"/>
                  </a:lnTo>
                  <a:lnTo>
                    <a:pt x="251460" y="5080"/>
                  </a:lnTo>
                  <a:lnTo>
                    <a:pt x="238760" y="1270"/>
                  </a:lnTo>
                  <a:lnTo>
                    <a:pt x="223520" y="0"/>
                  </a:lnTo>
                  <a:lnTo>
                    <a:pt x="205740" y="0"/>
                  </a:lnTo>
                  <a:lnTo>
                    <a:pt x="190500" y="2540"/>
                  </a:lnTo>
                  <a:lnTo>
                    <a:pt x="176530" y="3810"/>
                  </a:lnTo>
                  <a:lnTo>
                    <a:pt x="163830" y="6350"/>
                  </a:lnTo>
                  <a:lnTo>
                    <a:pt x="151130" y="11430"/>
                  </a:lnTo>
                  <a:lnTo>
                    <a:pt x="138430" y="19050"/>
                  </a:lnTo>
                  <a:lnTo>
                    <a:pt x="124460" y="26670"/>
                  </a:lnTo>
                  <a:lnTo>
                    <a:pt x="111760" y="38100"/>
                  </a:lnTo>
                  <a:lnTo>
                    <a:pt x="100330" y="52070"/>
                  </a:lnTo>
                  <a:lnTo>
                    <a:pt x="88900" y="66040"/>
                  </a:lnTo>
                  <a:lnTo>
                    <a:pt x="77470" y="82550"/>
                  </a:lnTo>
                  <a:lnTo>
                    <a:pt x="66040" y="99060"/>
                  </a:lnTo>
                  <a:lnTo>
                    <a:pt x="55880" y="115570"/>
                  </a:lnTo>
                  <a:lnTo>
                    <a:pt x="44450" y="134620"/>
                  </a:lnTo>
                  <a:lnTo>
                    <a:pt x="34290" y="156210"/>
                  </a:lnTo>
                  <a:lnTo>
                    <a:pt x="24130" y="177800"/>
                  </a:lnTo>
                  <a:lnTo>
                    <a:pt x="15240" y="199390"/>
                  </a:lnTo>
                  <a:lnTo>
                    <a:pt x="8890" y="220980"/>
                  </a:lnTo>
                  <a:lnTo>
                    <a:pt x="2540" y="242570"/>
                  </a:lnTo>
                  <a:lnTo>
                    <a:pt x="0" y="264160"/>
                  </a:lnTo>
                  <a:lnTo>
                    <a:pt x="0" y="285750"/>
                  </a:lnTo>
                  <a:lnTo>
                    <a:pt x="1270" y="306070"/>
                  </a:lnTo>
                  <a:lnTo>
                    <a:pt x="2540" y="326390"/>
                  </a:lnTo>
                  <a:lnTo>
                    <a:pt x="5080" y="345440"/>
                  </a:lnTo>
                  <a:lnTo>
                    <a:pt x="7620" y="364490"/>
                  </a:lnTo>
                  <a:lnTo>
                    <a:pt x="12700" y="379730"/>
                  </a:lnTo>
                  <a:lnTo>
                    <a:pt x="20320" y="393700"/>
                  </a:lnTo>
                  <a:lnTo>
                    <a:pt x="27940" y="407670"/>
                  </a:lnTo>
                  <a:lnTo>
                    <a:pt x="38100" y="416560"/>
                  </a:lnTo>
                  <a:lnTo>
                    <a:pt x="49530" y="424180"/>
                  </a:lnTo>
                  <a:lnTo>
                    <a:pt x="62230" y="430530"/>
                  </a:lnTo>
                  <a:lnTo>
                    <a:pt x="74930" y="435610"/>
                  </a:lnTo>
                  <a:lnTo>
                    <a:pt x="87630" y="438150"/>
                  </a:lnTo>
                  <a:lnTo>
                    <a:pt x="101600" y="439420"/>
                  </a:lnTo>
                  <a:lnTo>
                    <a:pt x="116840" y="438150"/>
                  </a:lnTo>
                  <a:lnTo>
                    <a:pt x="132080" y="435610"/>
                  </a:lnTo>
                  <a:lnTo>
                    <a:pt x="148590" y="430530"/>
                  </a:lnTo>
                  <a:lnTo>
                    <a:pt x="163830" y="424180"/>
                  </a:lnTo>
                  <a:lnTo>
                    <a:pt x="179070" y="416560"/>
                  </a:lnTo>
                  <a:lnTo>
                    <a:pt x="194310" y="407670"/>
                  </a:lnTo>
                  <a:lnTo>
                    <a:pt x="207010" y="397510"/>
                  </a:lnTo>
                  <a:lnTo>
                    <a:pt x="219710" y="386080"/>
                  </a:lnTo>
                  <a:lnTo>
                    <a:pt x="231140" y="373380"/>
                  </a:lnTo>
                  <a:lnTo>
                    <a:pt x="241300" y="360680"/>
                  </a:lnTo>
                  <a:lnTo>
                    <a:pt x="250190" y="346710"/>
                  </a:lnTo>
                  <a:lnTo>
                    <a:pt x="259080" y="334010"/>
                  </a:lnTo>
                  <a:lnTo>
                    <a:pt x="264160" y="321310"/>
                  </a:lnTo>
                  <a:lnTo>
                    <a:pt x="265430" y="309880"/>
                  </a:lnTo>
                  <a:lnTo>
                    <a:pt x="265430" y="298450"/>
                  </a:lnTo>
                  <a:lnTo>
                    <a:pt x="264160" y="285750"/>
                  </a:lnTo>
                  <a:lnTo>
                    <a:pt x="262890" y="273050"/>
                  </a:lnTo>
                  <a:lnTo>
                    <a:pt x="260350" y="259080"/>
                  </a:lnTo>
                  <a:lnTo>
                    <a:pt x="255270" y="247650"/>
                  </a:lnTo>
                  <a:lnTo>
                    <a:pt x="247650" y="234950"/>
                  </a:lnTo>
                  <a:lnTo>
                    <a:pt x="240030" y="223520"/>
                  </a:lnTo>
                  <a:lnTo>
                    <a:pt x="229870" y="214630"/>
                  </a:lnTo>
                  <a:lnTo>
                    <a:pt x="218440" y="205740"/>
                  </a:lnTo>
                  <a:lnTo>
                    <a:pt x="205740" y="196850"/>
                  </a:lnTo>
                  <a:lnTo>
                    <a:pt x="191770" y="189230"/>
                  </a:lnTo>
                  <a:lnTo>
                    <a:pt x="176530" y="181610"/>
                  </a:lnTo>
                  <a:lnTo>
                    <a:pt x="161290" y="173990"/>
                  </a:lnTo>
                  <a:lnTo>
                    <a:pt x="146050" y="170180"/>
                  </a:lnTo>
                  <a:lnTo>
                    <a:pt x="133350" y="168910"/>
                  </a:lnTo>
                  <a:lnTo>
                    <a:pt x="121920" y="168910"/>
                  </a:lnTo>
                  <a:lnTo>
                    <a:pt x="109220" y="170180"/>
                  </a:lnTo>
                  <a:lnTo>
                    <a:pt x="99060" y="172720"/>
                  </a:lnTo>
                  <a:lnTo>
                    <a:pt x="87630" y="175260"/>
                  </a:lnTo>
                  <a:lnTo>
                    <a:pt x="77470" y="180340"/>
                  </a:lnTo>
                  <a:lnTo>
                    <a:pt x="68580" y="186690"/>
                  </a:lnTo>
                  <a:lnTo>
                    <a:pt x="60960" y="195580"/>
                  </a:lnTo>
                  <a:lnTo>
                    <a:pt x="57150" y="204470"/>
                  </a:lnTo>
                  <a:lnTo>
                    <a:pt x="54610" y="213360"/>
                  </a:lnTo>
                  <a:lnTo>
                    <a:pt x="54610" y="223520"/>
                  </a:lnTo>
                  <a:lnTo>
                    <a:pt x="58420" y="232410"/>
                  </a:lnTo>
                  <a:lnTo>
                    <a:pt x="64770" y="241300"/>
                  </a:lnTo>
                  <a:lnTo>
                    <a:pt x="71120" y="248920"/>
                  </a:lnTo>
                  <a:lnTo>
                    <a:pt x="82550" y="256540"/>
                  </a:lnTo>
                  <a:lnTo>
                    <a:pt x="95250" y="264160"/>
                  </a:lnTo>
                  <a:lnTo>
                    <a:pt x="110490" y="270510"/>
                  </a:lnTo>
                  <a:lnTo>
                    <a:pt x="125730" y="278130"/>
                  </a:lnTo>
                  <a:lnTo>
                    <a:pt x="158750" y="292100"/>
                  </a:lnTo>
                  <a:lnTo>
                    <a:pt x="176530" y="297180"/>
                  </a:lnTo>
                  <a:lnTo>
                    <a:pt x="195580" y="299720"/>
                  </a:lnTo>
                  <a:lnTo>
                    <a:pt x="215900" y="302260"/>
                  </a:lnTo>
                  <a:lnTo>
                    <a:pt x="237490" y="303530"/>
                  </a:lnTo>
                  <a:lnTo>
                    <a:pt x="259080" y="304800"/>
                  </a:lnTo>
                  <a:lnTo>
                    <a:pt x="281940" y="304800"/>
                  </a:lnTo>
                  <a:lnTo>
                    <a:pt x="303530" y="304800"/>
                  </a:lnTo>
                  <a:lnTo>
                    <a:pt x="323850" y="302260"/>
                  </a:lnTo>
                  <a:lnTo>
                    <a:pt x="342900" y="300990"/>
                  </a:lnTo>
                  <a:lnTo>
                    <a:pt x="361950" y="297180"/>
                  </a:lnTo>
                  <a:lnTo>
                    <a:pt x="379730" y="292100"/>
                  </a:lnTo>
                  <a:lnTo>
                    <a:pt x="397510" y="285750"/>
                  </a:lnTo>
                  <a:lnTo>
                    <a:pt x="414020" y="280670"/>
                  </a:lnTo>
                  <a:lnTo>
                    <a:pt x="426720" y="274320"/>
                  </a:lnTo>
                  <a:lnTo>
                    <a:pt x="440690" y="266700"/>
                  </a:lnTo>
                  <a:lnTo>
                    <a:pt x="449580" y="257810"/>
                  </a:lnTo>
                  <a:lnTo>
                    <a:pt x="457200" y="247650"/>
                  </a:lnTo>
                  <a:lnTo>
                    <a:pt x="463550" y="234950"/>
                  </a:lnTo>
                  <a:lnTo>
                    <a:pt x="463550" y="223520"/>
                  </a:lnTo>
                  <a:lnTo>
                    <a:pt x="458470" y="213360"/>
                  </a:lnTo>
                  <a:lnTo>
                    <a:pt x="449580" y="201930"/>
                  </a:lnTo>
                  <a:lnTo>
                    <a:pt x="438150" y="194310"/>
                  </a:lnTo>
                  <a:lnTo>
                    <a:pt x="422910" y="190500"/>
                  </a:lnTo>
                  <a:lnTo>
                    <a:pt x="405130" y="186690"/>
                  </a:lnTo>
                  <a:lnTo>
                    <a:pt x="389890" y="185420"/>
                  </a:lnTo>
                  <a:lnTo>
                    <a:pt x="377190" y="186690"/>
                  </a:lnTo>
                  <a:lnTo>
                    <a:pt x="364490" y="187960"/>
                  </a:lnTo>
                  <a:lnTo>
                    <a:pt x="353060" y="190500"/>
                  </a:lnTo>
                  <a:lnTo>
                    <a:pt x="341630" y="195580"/>
                  </a:lnTo>
                  <a:lnTo>
                    <a:pt x="330200" y="200660"/>
                  </a:lnTo>
                  <a:lnTo>
                    <a:pt x="320040" y="208280"/>
                  </a:lnTo>
                  <a:lnTo>
                    <a:pt x="311150" y="215900"/>
                  </a:lnTo>
                  <a:lnTo>
                    <a:pt x="303530" y="224790"/>
                  </a:lnTo>
                  <a:lnTo>
                    <a:pt x="295910" y="234950"/>
                  </a:lnTo>
                  <a:lnTo>
                    <a:pt x="290830" y="245110"/>
                  </a:lnTo>
                  <a:lnTo>
                    <a:pt x="285750" y="255270"/>
                  </a:lnTo>
                  <a:lnTo>
                    <a:pt x="283210" y="266700"/>
                  </a:lnTo>
                  <a:lnTo>
                    <a:pt x="283210" y="278130"/>
                  </a:lnTo>
                  <a:lnTo>
                    <a:pt x="284480" y="290830"/>
                  </a:lnTo>
                  <a:lnTo>
                    <a:pt x="287020" y="304800"/>
                  </a:lnTo>
                  <a:lnTo>
                    <a:pt x="292100" y="317500"/>
                  </a:lnTo>
                  <a:lnTo>
                    <a:pt x="297180" y="331470"/>
                  </a:lnTo>
                  <a:lnTo>
                    <a:pt x="304800" y="342900"/>
                  </a:lnTo>
                  <a:lnTo>
                    <a:pt x="312420" y="353060"/>
                  </a:lnTo>
                  <a:lnTo>
                    <a:pt x="321310" y="361950"/>
                  </a:lnTo>
                  <a:lnTo>
                    <a:pt x="331470" y="370840"/>
                  </a:lnTo>
                  <a:lnTo>
                    <a:pt x="344170" y="378460"/>
                  </a:lnTo>
                  <a:lnTo>
                    <a:pt x="356870" y="386080"/>
                  </a:lnTo>
                  <a:lnTo>
                    <a:pt x="369570" y="391160"/>
                  </a:lnTo>
                  <a:lnTo>
                    <a:pt x="382270" y="394970"/>
                  </a:lnTo>
                  <a:lnTo>
                    <a:pt x="396240" y="396240"/>
                  </a:lnTo>
                  <a:lnTo>
                    <a:pt x="410210" y="397510"/>
                  </a:lnTo>
                  <a:lnTo>
                    <a:pt x="424180" y="396240"/>
                  </a:lnTo>
                  <a:lnTo>
                    <a:pt x="438150" y="394970"/>
                  </a:lnTo>
                  <a:lnTo>
                    <a:pt x="452120" y="391160"/>
                  </a:lnTo>
                  <a:lnTo>
                    <a:pt x="466090" y="386080"/>
                  </a:lnTo>
                  <a:lnTo>
                    <a:pt x="480060" y="381000"/>
                  </a:lnTo>
                  <a:lnTo>
                    <a:pt x="492760" y="373380"/>
                  </a:lnTo>
                  <a:lnTo>
                    <a:pt x="504190" y="365760"/>
                  </a:lnTo>
                  <a:lnTo>
                    <a:pt x="539750" y="337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5603240" y="8065770"/>
              <a:ext cx="176531" cy="227331"/>
            </a:xfrm>
            <a:custGeom>
              <a:avLst/>
              <a:gdLst/>
              <a:ahLst/>
              <a:cxnLst/>
              <a:rect l="0" t="0" r="0" b="0"/>
              <a:pathLst>
                <a:path w="176531" h="227331">
                  <a:moveTo>
                    <a:pt x="40640" y="0"/>
                  </a:moveTo>
                  <a:lnTo>
                    <a:pt x="34290" y="16510"/>
                  </a:lnTo>
                  <a:lnTo>
                    <a:pt x="31750" y="30480"/>
                  </a:lnTo>
                  <a:lnTo>
                    <a:pt x="29210" y="46990"/>
                  </a:lnTo>
                  <a:lnTo>
                    <a:pt x="25400" y="66040"/>
                  </a:lnTo>
                  <a:lnTo>
                    <a:pt x="22860" y="87630"/>
                  </a:lnTo>
                  <a:lnTo>
                    <a:pt x="21590" y="110490"/>
                  </a:lnTo>
                  <a:lnTo>
                    <a:pt x="20320" y="133350"/>
                  </a:lnTo>
                  <a:lnTo>
                    <a:pt x="19050" y="152400"/>
                  </a:lnTo>
                  <a:lnTo>
                    <a:pt x="16510" y="167640"/>
                  </a:lnTo>
                  <a:lnTo>
                    <a:pt x="13970" y="182880"/>
                  </a:lnTo>
                  <a:lnTo>
                    <a:pt x="7620" y="210820"/>
                  </a:lnTo>
                  <a:lnTo>
                    <a:pt x="5080" y="224790"/>
                  </a:lnTo>
                  <a:lnTo>
                    <a:pt x="2540" y="227330"/>
                  </a:lnTo>
                  <a:lnTo>
                    <a:pt x="1270" y="222250"/>
                  </a:lnTo>
                  <a:lnTo>
                    <a:pt x="0" y="210820"/>
                  </a:lnTo>
                  <a:lnTo>
                    <a:pt x="0" y="195580"/>
                  </a:lnTo>
                  <a:lnTo>
                    <a:pt x="2540" y="177800"/>
                  </a:lnTo>
                  <a:lnTo>
                    <a:pt x="3810" y="157480"/>
                  </a:lnTo>
                  <a:lnTo>
                    <a:pt x="7620" y="139700"/>
                  </a:lnTo>
                  <a:lnTo>
                    <a:pt x="12700" y="124460"/>
                  </a:lnTo>
                  <a:lnTo>
                    <a:pt x="17780" y="111760"/>
                  </a:lnTo>
                  <a:lnTo>
                    <a:pt x="25400" y="99060"/>
                  </a:lnTo>
                  <a:lnTo>
                    <a:pt x="34290" y="87630"/>
                  </a:lnTo>
                  <a:lnTo>
                    <a:pt x="43180" y="76200"/>
                  </a:lnTo>
                  <a:lnTo>
                    <a:pt x="54610" y="66040"/>
                  </a:lnTo>
                  <a:lnTo>
                    <a:pt x="68580" y="57150"/>
                  </a:lnTo>
                  <a:lnTo>
                    <a:pt x="83820" y="48260"/>
                  </a:lnTo>
                  <a:lnTo>
                    <a:pt x="97790" y="41910"/>
                  </a:lnTo>
                  <a:lnTo>
                    <a:pt x="113030" y="35560"/>
                  </a:lnTo>
                  <a:lnTo>
                    <a:pt x="17653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5843270" y="8244840"/>
              <a:ext cx="10161" cy="31751"/>
            </a:xfrm>
            <a:custGeom>
              <a:avLst/>
              <a:gdLst/>
              <a:ahLst/>
              <a:cxnLst/>
              <a:rect l="0" t="0" r="0" b="0"/>
              <a:pathLst>
                <a:path w="10161" h="31751">
                  <a:moveTo>
                    <a:pt x="10160" y="0"/>
                  </a:moveTo>
                  <a:lnTo>
                    <a:pt x="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6196330" y="7967980"/>
              <a:ext cx="185421" cy="280671"/>
            </a:xfrm>
            <a:custGeom>
              <a:avLst/>
              <a:gdLst/>
              <a:ahLst/>
              <a:cxnLst/>
              <a:rect l="0" t="0" r="0" b="0"/>
              <a:pathLst>
                <a:path w="185421" h="280671">
                  <a:moveTo>
                    <a:pt x="78740" y="97790"/>
                  </a:moveTo>
                  <a:lnTo>
                    <a:pt x="107950" y="54610"/>
                  </a:lnTo>
                  <a:lnTo>
                    <a:pt x="111760" y="43180"/>
                  </a:lnTo>
                  <a:lnTo>
                    <a:pt x="115570" y="30480"/>
                  </a:lnTo>
                  <a:lnTo>
                    <a:pt x="116840" y="17780"/>
                  </a:lnTo>
                  <a:lnTo>
                    <a:pt x="111760" y="10160"/>
                  </a:lnTo>
                  <a:lnTo>
                    <a:pt x="100330" y="3810"/>
                  </a:lnTo>
                  <a:lnTo>
                    <a:pt x="86360" y="0"/>
                  </a:lnTo>
                  <a:lnTo>
                    <a:pt x="72390" y="1270"/>
                  </a:lnTo>
                  <a:lnTo>
                    <a:pt x="58420" y="5080"/>
                  </a:lnTo>
                  <a:lnTo>
                    <a:pt x="43180" y="11430"/>
                  </a:lnTo>
                  <a:lnTo>
                    <a:pt x="31750" y="17780"/>
                  </a:lnTo>
                  <a:lnTo>
                    <a:pt x="21590" y="25400"/>
                  </a:lnTo>
                  <a:lnTo>
                    <a:pt x="12700" y="31750"/>
                  </a:lnTo>
                  <a:lnTo>
                    <a:pt x="6350" y="40640"/>
                  </a:lnTo>
                  <a:lnTo>
                    <a:pt x="2540" y="52070"/>
                  </a:lnTo>
                  <a:lnTo>
                    <a:pt x="0" y="63500"/>
                  </a:lnTo>
                  <a:lnTo>
                    <a:pt x="0" y="73660"/>
                  </a:lnTo>
                  <a:lnTo>
                    <a:pt x="2540" y="82550"/>
                  </a:lnTo>
                  <a:lnTo>
                    <a:pt x="7620" y="91440"/>
                  </a:lnTo>
                  <a:lnTo>
                    <a:pt x="13970" y="99060"/>
                  </a:lnTo>
                  <a:lnTo>
                    <a:pt x="21590" y="106680"/>
                  </a:lnTo>
                  <a:lnTo>
                    <a:pt x="29210" y="114300"/>
                  </a:lnTo>
                  <a:lnTo>
                    <a:pt x="40640" y="121920"/>
                  </a:lnTo>
                  <a:lnTo>
                    <a:pt x="52070" y="129540"/>
                  </a:lnTo>
                  <a:lnTo>
                    <a:pt x="64770" y="135890"/>
                  </a:lnTo>
                  <a:lnTo>
                    <a:pt x="77470" y="142240"/>
                  </a:lnTo>
                  <a:lnTo>
                    <a:pt x="90170" y="147320"/>
                  </a:lnTo>
                  <a:lnTo>
                    <a:pt x="139700" y="163830"/>
                  </a:lnTo>
                  <a:lnTo>
                    <a:pt x="149860" y="168910"/>
                  </a:lnTo>
                  <a:lnTo>
                    <a:pt x="158750" y="173990"/>
                  </a:lnTo>
                  <a:lnTo>
                    <a:pt x="167640" y="180340"/>
                  </a:lnTo>
                  <a:lnTo>
                    <a:pt x="173990" y="187960"/>
                  </a:lnTo>
                  <a:lnTo>
                    <a:pt x="179070" y="196850"/>
                  </a:lnTo>
                  <a:lnTo>
                    <a:pt x="184150" y="205740"/>
                  </a:lnTo>
                  <a:lnTo>
                    <a:pt x="185420" y="214630"/>
                  </a:lnTo>
                  <a:lnTo>
                    <a:pt x="184150" y="222250"/>
                  </a:lnTo>
                  <a:lnTo>
                    <a:pt x="180340" y="229870"/>
                  </a:lnTo>
                  <a:lnTo>
                    <a:pt x="173990" y="237490"/>
                  </a:lnTo>
                  <a:lnTo>
                    <a:pt x="167640" y="245110"/>
                  </a:lnTo>
                  <a:lnTo>
                    <a:pt x="158750" y="251460"/>
                  </a:lnTo>
                  <a:lnTo>
                    <a:pt x="149860" y="257810"/>
                  </a:lnTo>
                  <a:lnTo>
                    <a:pt x="139700" y="262890"/>
                  </a:lnTo>
                  <a:lnTo>
                    <a:pt x="129540" y="267970"/>
                  </a:lnTo>
                  <a:lnTo>
                    <a:pt x="119380" y="271780"/>
                  </a:lnTo>
                  <a:lnTo>
                    <a:pt x="109220" y="275590"/>
                  </a:lnTo>
                  <a:lnTo>
                    <a:pt x="99060" y="279400"/>
                  </a:lnTo>
                  <a:lnTo>
                    <a:pt x="87630" y="280670"/>
                  </a:lnTo>
                  <a:lnTo>
                    <a:pt x="74930" y="280670"/>
                  </a:lnTo>
                  <a:lnTo>
                    <a:pt x="36830" y="2768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6428740" y="8031480"/>
              <a:ext cx="212091" cy="256541"/>
            </a:xfrm>
            <a:custGeom>
              <a:avLst/>
              <a:gdLst/>
              <a:ahLst/>
              <a:cxnLst/>
              <a:rect l="0" t="0" r="0" b="0"/>
              <a:pathLst>
                <a:path w="212091" h="256541">
                  <a:moveTo>
                    <a:pt x="35560" y="24130"/>
                  </a:moveTo>
                  <a:lnTo>
                    <a:pt x="30480" y="46990"/>
                  </a:lnTo>
                  <a:lnTo>
                    <a:pt x="27940" y="55880"/>
                  </a:lnTo>
                  <a:lnTo>
                    <a:pt x="21590" y="77470"/>
                  </a:lnTo>
                  <a:lnTo>
                    <a:pt x="11430" y="107950"/>
                  </a:lnTo>
                  <a:lnTo>
                    <a:pt x="7620" y="119380"/>
                  </a:lnTo>
                  <a:lnTo>
                    <a:pt x="0" y="146050"/>
                  </a:lnTo>
                  <a:lnTo>
                    <a:pt x="0" y="158750"/>
                  </a:lnTo>
                  <a:lnTo>
                    <a:pt x="0" y="172720"/>
                  </a:lnTo>
                  <a:lnTo>
                    <a:pt x="1270" y="186690"/>
                  </a:lnTo>
                  <a:lnTo>
                    <a:pt x="6350" y="199390"/>
                  </a:lnTo>
                  <a:lnTo>
                    <a:pt x="15240" y="213360"/>
                  </a:lnTo>
                  <a:lnTo>
                    <a:pt x="25400" y="227330"/>
                  </a:lnTo>
                  <a:lnTo>
                    <a:pt x="35560" y="238760"/>
                  </a:lnTo>
                  <a:lnTo>
                    <a:pt x="46990" y="246380"/>
                  </a:lnTo>
                  <a:lnTo>
                    <a:pt x="57150" y="252730"/>
                  </a:lnTo>
                  <a:lnTo>
                    <a:pt x="72390" y="256540"/>
                  </a:lnTo>
                  <a:lnTo>
                    <a:pt x="90170" y="256540"/>
                  </a:lnTo>
                  <a:lnTo>
                    <a:pt x="110490" y="256540"/>
                  </a:lnTo>
                  <a:lnTo>
                    <a:pt x="128270" y="252730"/>
                  </a:lnTo>
                  <a:lnTo>
                    <a:pt x="142240" y="246380"/>
                  </a:lnTo>
                  <a:lnTo>
                    <a:pt x="156210" y="238760"/>
                  </a:lnTo>
                  <a:lnTo>
                    <a:pt x="167640" y="231140"/>
                  </a:lnTo>
                  <a:lnTo>
                    <a:pt x="177800" y="220980"/>
                  </a:lnTo>
                  <a:lnTo>
                    <a:pt x="186690" y="212090"/>
                  </a:lnTo>
                  <a:lnTo>
                    <a:pt x="193040" y="200660"/>
                  </a:lnTo>
                  <a:lnTo>
                    <a:pt x="199390" y="187960"/>
                  </a:lnTo>
                  <a:lnTo>
                    <a:pt x="204470" y="175260"/>
                  </a:lnTo>
                  <a:lnTo>
                    <a:pt x="208280" y="162560"/>
                  </a:lnTo>
                  <a:lnTo>
                    <a:pt x="210820" y="148590"/>
                  </a:lnTo>
                  <a:lnTo>
                    <a:pt x="212090" y="135890"/>
                  </a:lnTo>
                  <a:lnTo>
                    <a:pt x="210820" y="121920"/>
                  </a:lnTo>
                  <a:lnTo>
                    <a:pt x="207010" y="107950"/>
                  </a:lnTo>
                  <a:lnTo>
                    <a:pt x="203200" y="93980"/>
                  </a:lnTo>
                  <a:lnTo>
                    <a:pt x="195580" y="81280"/>
                  </a:lnTo>
                  <a:lnTo>
                    <a:pt x="185420" y="68580"/>
                  </a:lnTo>
                  <a:lnTo>
                    <a:pt x="173990" y="57150"/>
                  </a:lnTo>
                  <a:lnTo>
                    <a:pt x="162560" y="46990"/>
                  </a:lnTo>
                  <a:lnTo>
                    <a:pt x="152400" y="38100"/>
                  </a:lnTo>
                  <a:lnTo>
                    <a:pt x="140970" y="30480"/>
                  </a:lnTo>
                  <a:lnTo>
                    <a:pt x="129540" y="22860"/>
                  </a:lnTo>
                  <a:lnTo>
                    <a:pt x="116840" y="17780"/>
                  </a:lnTo>
                  <a:lnTo>
                    <a:pt x="91440" y="8890"/>
                  </a:lnTo>
                  <a:lnTo>
                    <a:pt x="68580" y="0"/>
                  </a:lnTo>
                  <a:lnTo>
                    <a:pt x="58420" y="0"/>
                  </a:lnTo>
                  <a:lnTo>
                    <a:pt x="46990" y="2540"/>
                  </a:lnTo>
                  <a:lnTo>
                    <a:pt x="25400" y="139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6677660" y="7971790"/>
              <a:ext cx="49531" cy="273051"/>
            </a:xfrm>
            <a:custGeom>
              <a:avLst/>
              <a:gdLst/>
              <a:ahLst/>
              <a:cxnLst/>
              <a:rect l="0" t="0" r="0" b="0"/>
              <a:pathLst>
                <a:path w="49531" h="273051">
                  <a:moveTo>
                    <a:pt x="49530" y="0"/>
                  </a:moveTo>
                  <a:lnTo>
                    <a:pt x="16510" y="100330"/>
                  </a:lnTo>
                  <a:lnTo>
                    <a:pt x="12700" y="114300"/>
                  </a:lnTo>
                  <a:lnTo>
                    <a:pt x="5080" y="140970"/>
                  </a:lnTo>
                  <a:lnTo>
                    <a:pt x="2540" y="154940"/>
                  </a:lnTo>
                  <a:lnTo>
                    <a:pt x="1270" y="168910"/>
                  </a:lnTo>
                  <a:lnTo>
                    <a:pt x="0" y="181610"/>
                  </a:lnTo>
                  <a:lnTo>
                    <a:pt x="0" y="196850"/>
                  </a:lnTo>
                  <a:lnTo>
                    <a:pt x="1270" y="213360"/>
                  </a:lnTo>
                  <a:lnTo>
                    <a:pt x="1905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6784340" y="7866380"/>
              <a:ext cx="217171" cy="410211"/>
            </a:xfrm>
            <a:custGeom>
              <a:avLst/>
              <a:gdLst/>
              <a:ahLst/>
              <a:cxnLst/>
              <a:rect l="0" t="0" r="0" b="0"/>
              <a:pathLst>
                <a:path w="217171" h="410211">
                  <a:moveTo>
                    <a:pt x="175260" y="0"/>
                  </a:moveTo>
                  <a:lnTo>
                    <a:pt x="175260" y="307340"/>
                  </a:lnTo>
                  <a:lnTo>
                    <a:pt x="176530" y="322580"/>
                  </a:lnTo>
                  <a:lnTo>
                    <a:pt x="177800" y="336550"/>
                  </a:lnTo>
                  <a:lnTo>
                    <a:pt x="180340" y="350520"/>
                  </a:lnTo>
                  <a:lnTo>
                    <a:pt x="181610" y="354330"/>
                  </a:lnTo>
                  <a:lnTo>
                    <a:pt x="182880" y="350520"/>
                  </a:lnTo>
                  <a:lnTo>
                    <a:pt x="184150" y="342900"/>
                  </a:lnTo>
                  <a:lnTo>
                    <a:pt x="182880" y="332740"/>
                  </a:lnTo>
                  <a:lnTo>
                    <a:pt x="181610" y="321310"/>
                  </a:lnTo>
                  <a:lnTo>
                    <a:pt x="179070" y="308610"/>
                  </a:lnTo>
                  <a:lnTo>
                    <a:pt x="176530" y="297180"/>
                  </a:lnTo>
                  <a:lnTo>
                    <a:pt x="173990" y="285750"/>
                  </a:lnTo>
                  <a:lnTo>
                    <a:pt x="170180" y="274320"/>
                  </a:lnTo>
                  <a:lnTo>
                    <a:pt x="163830" y="252730"/>
                  </a:lnTo>
                  <a:lnTo>
                    <a:pt x="161290" y="242570"/>
                  </a:lnTo>
                  <a:lnTo>
                    <a:pt x="156210" y="232410"/>
                  </a:lnTo>
                  <a:lnTo>
                    <a:pt x="151130" y="223520"/>
                  </a:lnTo>
                  <a:lnTo>
                    <a:pt x="144780" y="215900"/>
                  </a:lnTo>
                  <a:lnTo>
                    <a:pt x="135890" y="209550"/>
                  </a:lnTo>
                  <a:lnTo>
                    <a:pt x="125730" y="203200"/>
                  </a:lnTo>
                  <a:lnTo>
                    <a:pt x="114300" y="199390"/>
                  </a:lnTo>
                  <a:lnTo>
                    <a:pt x="102870" y="196850"/>
                  </a:lnTo>
                  <a:lnTo>
                    <a:pt x="91440" y="196850"/>
                  </a:lnTo>
                  <a:lnTo>
                    <a:pt x="81280" y="198120"/>
                  </a:lnTo>
                  <a:lnTo>
                    <a:pt x="71120" y="200660"/>
                  </a:lnTo>
                  <a:lnTo>
                    <a:pt x="62230" y="204470"/>
                  </a:lnTo>
                  <a:lnTo>
                    <a:pt x="54610" y="210820"/>
                  </a:lnTo>
                  <a:lnTo>
                    <a:pt x="46990" y="217170"/>
                  </a:lnTo>
                  <a:lnTo>
                    <a:pt x="39370" y="224790"/>
                  </a:lnTo>
                  <a:lnTo>
                    <a:pt x="31750" y="234950"/>
                  </a:lnTo>
                  <a:lnTo>
                    <a:pt x="24130" y="245110"/>
                  </a:lnTo>
                  <a:lnTo>
                    <a:pt x="17780" y="256540"/>
                  </a:lnTo>
                  <a:lnTo>
                    <a:pt x="10160" y="269240"/>
                  </a:lnTo>
                  <a:lnTo>
                    <a:pt x="5080" y="281940"/>
                  </a:lnTo>
                  <a:lnTo>
                    <a:pt x="2540" y="295910"/>
                  </a:lnTo>
                  <a:lnTo>
                    <a:pt x="0" y="309880"/>
                  </a:lnTo>
                  <a:lnTo>
                    <a:pt x="0" y="321310"/>
                  </a:lnTo>
                  <a:lnTo>
                    <a:pt x="1270" y="334010"/>
                  </a:lnTo>
                  <a:lnTo>
                    <a:pt x="2540" y="345440"/>
                  </a:lnTo>
                  <a:lnTo>
                    <a:pt x="8890" y="358140"/>
                  </a:lnTo>
                  <a:lnTo>
                    <a:pt x="17780" y="370840"/>
                  </a:lnTo>
                  <a:lnTo>
                    <a:pt x="27940" y="383540"/>
                  </a:lnTo>
                  <a:lnTo>
                    <a:pt x="40640" y="393700"/>
                  </a:lnTo>
                  <a:lnTo>
                    <a:pt x="54610" y="401320"/>
                  </a:lnTo>
                  <a:lnTo>
                    <a:pt x="69850" y="407670"/>
                  </a:lnTo>
                  <a:lnTo>
                    <a:pt x="85090" y="410210"/>
                  </a:lnTo>
                  <a:lnTo>
                    <a:pt x="100330" y="408940"/>
                  </a:lnTo>
                  <a:lnTo>
                    <a:pt x="114300" y="405130"/>
                  </a:lnTo>
                  <a:lnTo>
                    <a:pt x="128270" y="401320"/>
                  </a:lnTo>
                  <a:lnTo>
                    <a:pt x="143510" y="396240"/>
                  </a:lnTo>
                  <a:lnTo>
                    <a:pt x="157480" y="389890"/>
                  </a:lnTo>
                  <a:lnTo>
                    <a:pt x="170180" y="382270"/>
                  </a:lnTo>
                  <a:lnTo>
                    <a:pt x="182880" y="374650"/>
                  </a:lnTo>
                  <a:lnTo>
                    <a:pt x="217170" y="346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7098030" y="8013700"/>
              <a:ext cx="40641" cy="231141"/>
            </a:xfrm>
            <a:custGeom>
              <a:avLst/>
              <a:gdLst/>
              <a:ahLst/>
              <a:cxnLst/>
              <a:rect l="0" t="0" r="0" b="0"/>
              <a:pathLst>
                <a:path w="40641" h="231141">
                  <a:moveTo>
                    <a:pt x="40640" y="0"/>
                  </a:moveTo>
                  <a:lnTo>
                    <a:pt x="29210" y="21590"/>
                  </a:lnTo>
                  <a:lnTo>
                    <a:pt x="24130" y="35560"/>
                  </a:lnTo>
                  <a:lnTo>
                    <a:pt x="20320" y="52070"/>
                  </a:lnTo>
                  <a:lnTo>
                    <a:pt x="16510" y="69850"/>
                  </a:lnTo>
                  <a:lnTo>
                    <a:pt x="12700" y="85090"/>
                  </a:lnTo>
                  <a:lnTo>
                    <a:pt x="8890" y="99060"/>
                  </a:lnTo>
                  <a:lnTo>
                    <a:pt x="5080" y="111760"/>
                  </a:lnTo>
                  <a:lnTo>
                    <a:pt x="2540" y="127000"/>
                  </a:lnTo>
                  <a:lnTo>
                    <a:pt x="1270" y="143510"/>
                  </a:lnTo>
                  <a:lnTo>
                    <a:pt x="0" y="162560"/>
                  </a:lnTo>
                  <a:lnTo>
                    <a:pt x="1270" y="179070"/>
                  </a:lnTo>
                  <a:lnTo>
                    <a:pt x="2540" y="193040"/>
                  </a:lnTo>
                  <a:lnTo>
                    <a:pt x="8890" y="23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7190740" y="8021320"/>
              <a:ext cx="262891" cy="215901"/>
            </a:xfrm>
            <a:custGeom>
              <a:avLst/>
              <a:gdLst/>
              <a:ahLst/>
              <a:cxnLst/>
              <a:rect l="0" t="0" r="0" b="0"/>
              <a:pathLst>
                <a:path w="262891" h="215901">
                  <a:moveTo>
                    <a:pt x="0" y="76200"/>
                  </a:moveTo>
                  <a:lnTo>
                    <a:pt x="16510" y="81280"/>
                  </a:lnTo>
                  <a:lnTo>
                    <a:pt x="27940" y="85090"/>
                  </a:lnTo>
                  <a:lnTo>
                    <a:pt x="55880" y="91440"/>
                  </a:lnTo>
                  <a:lnTo>
                    <a:pt x="72390" y="92710"/>
                  </a:lnTo>
                  <a:lnTo>
                    <a:pt x="90170" y="93980"/>
                  </a:lnTo>
                  <a:lnTo>
                    <a:pt x="109220" y="95250"/>
                  </a:lnTo>
                  <a:lnTo>
                    <a:pt x="125730" y="95250"/>
                  </a:lnTo>
                  <a:lnTo>
                    <a:pt x="139700" y="93980"/>
                  </a:lnTo>
                  <a:lnTo>
                    <a:pt x="153670" y="91440"/>
                  </a:lnTo>
                  <a:lnTo>
                    <a:pt x="166370" y="87630"/>
                  </a:lnTo>
                  <a:lnTo>
                    <a:pt x="180340" y="82550"/>
                  </a:lnTo>
                  <a:lnTo>
                    <a:pt x="194310" y="77470"/>
                  </a:lnTo>
                  <a:lnTo>
                    <a:pt x="201930" y="68580"/>
                  </a:lnTo>
                  <a:lnTo>
                    <a:pt x="205740" y="58420"/>
                  </a:lnTo>
                  <a:lnTo>
                    <a:pt x="207010" y="46990"/>
                  </a:lnTo>
                  <a:lnTo>
                    <a:pt x="205740" y="36830"/>
                  </a:lnTo>
                  <a:lnTo>
                    <a:pt x="203200" y="27940"/>
                  </a:lnTo>
                  <a:lnTo>
                    <a:pt x="198120" y="19050"/>
                  </a:lnTo>
                  <a:lnTo>
                    <a:pt x="189230" y="12700"/>
                  </a:lnTo>
                  <a:lnTo>
                    <a:pt x="177800" y="6350"/>
                  </a:lnTo>
                  <a:lnTo>
                    <a:pt x="163830" y="2540"/>
                  </a:lnTo>
                  <a:lnTo>
                    <a:pt x="152400" y="0"/>
                  </a:lnTo>
                  <a:lnTo>
                    <a:pt x="139700" y="0"/>
                  </a:lnTo>
                  <a:lnTo>
                    <a:pt x="128270" y="0"/>
                  </a:lnTo>
                  <a:lnTo>
                    <a:pt x="116840" y="3810"/>
                  </a:lnTo>
                  <a:lnTo>
                    <a:pt x="106680" y="7620"/>
                  </a:lnTo>
                  <a:lnTo>
                    <a:pt x="95250" y="12700"/>
                  </a:lnTo>
                  <a:lnTo>
                    <a:pt x="86360" y="19050"/>
                  </a:lnTo>
                  <a:lnTo>
                    <a:pt x="77470" y="25400"/>
                  </a:lnTo>
                  <a:lnTo>
                    <a:pt x="68580" y="31750"/>
                  </a:lnTo>
                  <a:lnTo>
                    <a:pt x="62230" y="40640"/>
                  </a:lnTo>
                  <a:lnTo>
                    <a:pt x="57150" y="50800"/>
                  </a:lnTo>
                  <a:lnTo>
                    <a:pt x="52070" y="63500"/>
                  </a:lnTo>
                  <a:lnTo>
                    <a:pt x="48260" y="74930"/>
                  </a:lnTo>
                  <a:lnTo>
                    <a:pt x="39370" y="96520"/>
                  </a:lnTo>
                  <a:lnTo>
                    <a:pt x="38100" y="107950"/>
                  </a:lnTo>
                  <a:lnTo>
                    <a:pt x="38100" y="120650"/>
                  </a:lnTo>
                  <a:lnTo>
                    <a:pt x="39370" y="134620"/>
                  </a:lnTo>
                  <a:lnTo>
                    <a:pt x="43180" y="146050"/>
                  </a:lnTo>
                  <a:lnTo>
                    <a:pt x="46990" y="158750"/>
                  </a:lnTo>
                  <a:lnTo>
                    <a:pt x="53340" y="168910"/>
                  </a:lnTo>
                  <a:lnTo>
                    <a:pt x="58420" y="179070"/>
                  </a:lnTo>
                  <a:lnTo>
                    <a:pt x="64770" y="187960"/>
                  </a:lnTo>
                  <a:lnTo>
                    <a:pt x="71120" y="196850"/>
                  </a:lnTo>
                  <a:lnTo>
                    <a:pt x="78740" y="203200"/>
                  </a:lnTo>
                  <a:lnTo>
                    <a:pt x="87630" y="208280"/>
                  </a:lnTo>
                  <a:lnTo>
                    <a:pt x="97790" y="213360"/>
                  </a:lnTo>
                  <a:lnTo>
                    <a:pt x="110490" y="215900"/>
                  </a:lnTo>
                  <a:lnTo>
                    <a:pt x="127000" y="215900"/>
                  </a:lnTo>
                  <a:lnTo>
                    <a:pt x="143510" y="214630"/>
                  </a:lnTo>
                  <a:lnTo>
                    <a:pt x="160020" y="212090"/>
                  </a:lnTo>
                  <a:lnTo>
                    <a:pt x="176530" y="208280"/>
                  </a:lnTo>
                  <a:lnTo>
                    <a:pt x="191770" y="203200"/>
                  </a:lnTo>
                  <a:lnTo>
                    <a:pt x="205740" y="196850"/>
                  </a:lnTo>
                  <a:lnTo>
                    <a:pt x="220980" y="190500"/>
                  </a:lnTo>
                  <a:lnTo>
                    <a:pt x="262890" y="1714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7506970" y="7971790"/>
              <a:ext cx="199391" cy="236221"/>
            </a:xfrm>
            <a:custGeom>
              <a:avLst/>
              <a:gdLst/>
              <a:ahLst/>
              <a:cxnLst/>
              <a:rect l="0" t="0" r="0" b="0"/>
              <a:pathLst>
                <a:path w="199391" h="236221">
                  <a:moveTo>
                    <a:pt x="73660" y="20320"/>
                  </a:moveTo>
                  <a:lnTo>
                    <a:pt x="62230" y="31750"/>
                  </a:lnTo>
                  <a:lnTo>
                    <a:pt x="57150" y="41910"/>
                  </a:lnTo>
                  <a:lnTo>
                    <a:pt x="50800" y="55880"/>
                  </a:lnTo>
                  <a:lnTo>
                    <a:pt x="39370" y="86360"/>
                  </a:lnTo>
                  <a:lnTo>
                    <a:pt x="29210" y="111760"/>
                  </a:lnTo>
                  <a:lnTo>
                    <a:pt x="25400" y="124460"/>
                  </a:lnTo>
                  <a:lnTo>
                    <a:pt x="10160" y="175260"/>
                  </a:lnTo>
                  <a:lnTo>
                    <a:pt x="7620" y="186690"/>
                  </a:lnTo>
                  <a:lnTo>
                    <a:pt x="5080" y="200660"/>
                  </a:lnTo>
                  <a:lnTo>
                    <a:pt x="2540" y="215900"/>
                  </a:lnTo>
                  <a:lnTo>
                    <a:pt x="2540" y="231140"/>
                  </a:lnTo>
                  <a:lnTo>
                    <a:pt x="1270" y="236220"/>
                  </a:lnTo>
                  <a:lnTo>
                    <a:pt x="1270" y="233680"/>
                  </a:lnTo>
                  <a:lnTo>
                    <a:pt x="0" y="224790"/>
                  </a:lnTo>
                  <a:lnTo>
                    <a:pt x="1270" y="217170"/>
                  </a:lnTo>
                  <a:lnTo>
                    <a:pt x="3810" y="207010"/>
                  </a:lnTo>
                  <a:lnTo>
                    <a:pt x="5080" y="198120"/>
                  </a:lnTo>
                  <a:lnTo>
                    <a:pt x="8890" y="187960"/>
                  </a:lnTo>
                  <a:lnTo>
                    <a:pt x="17780" y="156210"/>
                  </a:lnTo>
                  <a:lnTo>
                    <a:pt x="27940" y="118110"/>
                  </a:lnTo>
                  <a:lnTo>
                    <a:pt x="35560" y="95250"/>
                  </a:lnTo>
                  <a:lnTo>
                    <a:pt x="39370" y="86360"/>
                  </a:lnTo>
                  <a:lnTo>
                    <a:pt x="45720" y="77470"/>
                  </a:lnTo>
                  <a:lnTo>
                    <a:pt x="50800" y="68580"/>
                  </a:lnTo>
                  <a:lnTo>
                    <a:pt x="58420" y="60960"/>
                  </a:lnTo>
                  <a:lnTo>
                    <a:pt x="67310" y="53340"/>
                  </a:lnTo>
                  <a:lnTo>
                    <a:pt x="76200" y="45720"/>
                  </a:lnTo>
                  <a:lnTo>
                    <a:pt x="86360" y="39370"/>
                  </a:lnTo>
                  <a:lnTo>
                    <a:pt x="95250" y="34290"/>
                  </a:lnTo>
                  <a:lnTo>
                    <a:pt x="105410" y="29210"/>
                  </a:lnTo>
                  <a:lnTo>
                    <a:pt x="115570" y="25400"/>
                  </a:lnTo>
                  <a:lnTo>
                    <a:pt x="127000" y="21590"/>
                  </a:lnTo>
                  <a:lnTo>
                    <a:pt x="137160" y="17780"/>
                  </a:lnTo>
                  <a:lnTo>
                    <a:pt x="148590" y="13970"/>
                  </a:lnTo>
                  <a:lnTo>
                    <a:pt x="161290" y="10160"/>
                  </a:lnTo>
                  <a:lnTo>
                    <a:pt x="1993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7675880" y="7960360"/>
              <a:ext cx="283211" cy="273051"/>
            </a:xfrm>
            <a:custGeom>
              <a:avLst/>
              <a:gdLst/>
              <a:ahLst/>
              <a:cxnLst/>
              <a:rect l="0" t="0" r="0" b="0"/>
              <a:pathLst>
                <a:path w="283211" h="273051">
                  <a:moveTo>
                    <a:pt x="283210" y="0"/>
                  </a:moveTo>
                  <a:lnTo>
                    <a:pt x="250190" y="0"/>
                  </a:lnTo>
                  <a:lnTo>
                    <a:pt x="232410" y="1270"/>
                  </a:lnTo>
                  <a:lnTo>
                    <a:pt x="212090" y="3810"/>
                  </a:lnTo>
                  <a:lnTo>
                    <a:pt x="190500" y="6350"/>
                  </a:lnTo>
                  <a:lnTo>
                    <a:pt x="172720" y="8890"/>
                  </a:lnTo>
                  <a:lnTo>
                    <a:pt x="156210" y="11430"/>
                  </a:lnTo>
                  <a:lnTo>
                    <a:pt x="142240" y="15240"/>
                  </a:lnTo>
                  <a:lnTo>
                    <a:pt x="129540" y="19050"/>
                  </a:lnTo>
                  <a:lnTo>
                    <a:pt x="118110" y="25400"/>
                  </a:lnTo>
                  <a:lnTo>
                    <a:pt x="106680" y="30480"/>
                  </a:lnTo>
                  <a:lnTo>
                    <a:pt x="96520" y="39370"/>
                  </a:lnTo>
                  <a:lnTo>
                    <a:pt x="87630" y="49530"/>
                  </a:lnTo>
                  <a:lnTo>
                    <a:pt x="78740" y="60960"/>
                  </a:lnTo>
                  <a:lnTo>
                    <a:pt x="76200" y="73660"/>
                  </a:lnTo>
                  <a:lnTo>
                    <a:pt x="76200" y="86360"/>
                  </a:lnTo>
                  <a:lnTo>
                    <a:pt x="78740" y="100330"/>
                  </a:lnTo>
                  <a:lnTo>
                    <a:pt x="82550" y="111760"/>
                  </a:lnTo>
                  <a:lnTo>
                    <a:pt x="87630" y="120650"/>
                  </a:lnTo>
                  <a:lnTo>
                    <a:pt x="92710" y="129540"/>
                  </a:lnTo>
                  <a:lnTo>
                    <a:pt x="100330" y="137160"/>
                  </a:lnTo>
                  <a:lnTo>
                    <a:pt x="109220" y="143510"/>
                  </a:lnTo>
                  <a:lnTo>
                    <a:pt x="118110" y="148590"/>
                  </a:lnTo>
                  <a:lnTo>
                    <a:pt x="128270" y="153670"/>
                  </a:lnTo>
                  <a:lnTo>
                    <a:pt x="147320" y="166370"/>
                  </a:lnTo>
                  <a:lnTo>
                    <a:pt x="157480" y="171450"/>
                  </a:lnTo>
                  <a:lnTo>
                    <a:pt x="167640" y="176530"/>
                  </a:lnTo>
                  <a:lnTo>
                    <a:pt x="179070" y="181610"/>
                  </a:lnTo>
                  <a:lnTo>
                    <a:pt x="189230" y="186690"/>
                  </a:lnTo>
                  <a:lnTo>
                    <a:pt x="199390" y="191770"/>
                  </a:lnTo>
                  <a:lnTo>
                    <a:pt x="209550" y="198120"/>
                  </a:lnTo>
                  <a:lnTo>
                    <a:pt x="219710" y="205740"/>
                  </a:lnTo>
                  <a:lnTo>
                    <a:pt x="227330" y="214630"/>
                  </a:lnTo>
                  <a:lnTo>
                    <a:pt x="236220" y="223520"/>
                  </a:lnTo>
                  <a:lnTo>
                    <a:pt x="238760" y="232410"/>
                  </a:lnTo>
                  <a:lnTo>
                    <a:pt x="238760" y="240030"/>
                  </a:lnTo>
                  <a:lnTo>
                    <a:pt x="236220" y="247650"/>
                  </a:lnTo>
                  <a:lnTo>
                    <a:pt x="231140" y="254000"/>
                  </a:lnTo>
                  <a:lnTo>
                    <a:pt x="223520" y="260350"/>
                  </a:lnTo>
                  <a:lnTo>
                    <a:pt x="215900" y="264160"/>
                  </a:lnTo>
                  <a:lnTo>
                    <a:pt x="205740" y="267970"/>
                  </a:lnTo>
                  <a:lnTo>
                    <a:pt x="194310" y="270510"/>
                  </a:lnTo>
                  <a:lnTo>
                    <a:pt x="181610" y="271780"/>
                  </a:lnTo>
                  <a:lnTo>
                    <a:pt x="167640" y="271780"/>
                  </a:lnTo>
                  <a:lnTo>
                    <a:pt x="152400" y="273050"/>
                  </a:lnTo>
                  <a:lnTo>
                    <a:pt x="137160" y="273050"/>
                  </a:lnTo>
                  <a:lnTo>
                    <a:pt x="120650" y="271780"/>
                  </a:lnTo>
                  <a:lnTo>
                    <a:pt x="102870" y="270510"/>
                  </a:lnTo>
                  <a:lnTo>
                    <a:pt x="86360" y="267970"/>
                  </a:lnTo>
                  <a:lnTo>
                    <a:pt x="68580" y="264160"/>
                  </a:lnTo>
                  <a:lnTo>
                    <a:pt x="52070" y="259080"/>
                  </a:lnTo>
                  <a:lnTo>
                    <a:pt x="0" y="242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7411720" y="789813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8" name="Freeform 257"/>
          <p:cNvSpPr/>
          <p:nvPr/>
        </p:nvSpPr>
        <p:spPr>
          <a:xfrm>
            <a:off x="1705610" y="8362950"/>
            <a:ext cx="2001521" cy="83821"/>
          </a:xfrm>
          <a:custGeom>
            <a:avLst/>
            <a:gdLst/>
            <a:ahLst/>
            <a:cxnLst/>
            <a:rect l="0" t="0" r="0" b="0"/>
            <a:pathLst>
              <a:path w="2001521" h="83821">
                <a:moveTo>
                  <a:pt x="0" y="0"/>
                </a:moveTo>
                <a:lnTo>
                  <a:pt x="107950" y="0"/>
                </a:lnTo>
                <a:lnTo>
                  <a:pt x="120650" y="1270"/>
                </a:lnTo>
                <a:lnTo>
                  <a:pt x="133350" y="2540"/>
                </a:lnTo>
                <a:lnTo>
                  <a:pt x="144780" y="5080"/>
                </a:lnTo>
                <a:lnTo>
                  <a:pt x="157480" y="7620"/>
                </a:lnTo>
                <a:lnTo>
                  <a:pt x="196850" y="8890"/>
                </a:lnTo>
                <a:lnTo>
                  <a:pt x="238760" y="11430"/>
                </a:lnTo>
                <a:lnTo>
                  <a:pt x="252730" y="12700"/>
                </a:lnTo>
                <a:lnTo>
                  <a:pt x="266700" y="15240"/>
                </a:lnTo>
                <a:lnTo>
                  <a:pt x="281940" y="17780"/>
                </a:lnTo>
                <a:lnTo>
                  <a:pt x="331470" y="20320"/>
                </a:lnTo>
                <a:lnTo>
                  <a:pt x="383540" y="21590"/>
                </a:lnTo>
                <a:lnTo>
                  <a:pt x="400050" y="24130"/>
                </a:lnTo>
                <a:lnTo>
                  <a:pt x="417830" y="26670"/>
                </a:lnTo>
                <a:lnTo>
                  <a:pt x="436880" y="27940"/>
                </a:lnTo>
                <a:lnTo>
                  <a:pt x="476250" y="30480"/>
                </a:lnTo>
                <a:lnTo>
                  <a:pt x="495300" y="31750"/>
                </a:lnTo>
                <a:lnTo>
                  <a:pt x="514350" y="34290"/>
                </a:lnTo>
                <a:lnTo>
                  <a:pt x="532130" y="36830"/>
                </a:lnTo>
                <a:lnTo>
                  <a:pt x="551180" y="38100"/>
                </a:lnTo>
                <a:lnTo>
                  <a:pt x="613410" y="40640"/>
                </a:lnTo>
                <a:lnTo>
                  <a:pt x="659130" y="41910"/>
                </a:lnTo>
                <a:lnTo>
                  <a:pt x="681990" y="43180"/>
                </a:lnTo>
                <a:lnTo>
                  <a:pt x="703580" y="44450"/>
                </a:lnTo>
                <a:lnTo>
                  <a:pt x="725170" y="46990"/>
                </a:lnTo>
                <a:lnTo>
                  <a:pt x="748030" y="49530"/>
                </a:lnTo>
                <a:lnTo>
                  <a:pt x="795020" y="50800"/>
                </a:lnTo>
                <a:lnTo>
                  <a:pt x="867410" y="52070"/>
                </a:lnTo>
                <a:lnTo>
                  <a:pt x="1863090" y="52070"/>
                </a:lnTo>
                <a:lnTo>
                  <a:pt x="1880870" y="53340"/>
                </a:lnTo>
                <a:lnTo>
                  <a:pt x="1896110" y="55880"/>
                </a:lnTo>
                <a:lnTo>
                  <a:pt x="1910080" y="58420"/>
                </a:lnTo>
                <a:lnTo>
                  <a:pt x="1925320" y="59690"/>
                </a:lnTo>
                <a:lnTo>
                  <a:pt x="1957070" y="60960"/>
                </a:lnTo>
                <a:lnTo>
                  <a:pt x="1971040" y="63500"/>
                </a:lnTo>
                <a:lnTo>
                  <a:pt x="1985010" y="66040"/>
                </a:lnTo>
                <a:lnTo>
                  <a:pt x="1996440" y="68580"/>
                </a:lnTo>
                <a:lnTo>
                  <a:pt x="2001520" y="71120"/>
                </a:lnTo>
                <a:lnTo>
                  <a:pt x="2001520" y="73660"/>
                </a:lnTo>
                <a:lnTo>
                  <a:pt x="1990090" y="83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Freeform 258"/>
          <p:cNvSpPr/>
          <p:nvPr/>
        </p:nvSpPr>
        <p:spPr>
          <a:xfrm>
            <a:off x="4800600" y="8530590"/>
            <a:ext cx="674371" cy="17781"/>
          </a:xfrm>
          <a:custGeom>
            <a:avLst/>
            <a:gdLst/>
            <a:ahLst/>
            <a:cxnLst/>
            <a:rect l="0" t="0" r="0" b="0"/>
            <a:pathLst>
              <a:path w="674371" h="17781">
                <a:moveTo>
                  <a:pt x="0" y="11430"/>
                </a:moveTo>
                <a:lnTo>
                  <a:pt x="22860" y="16510"/>
                </a:lnTo>
                <a:lnTo>
                  <a:pt x="38100" y="17780"/>
                </a:lnTo>
                <a:lnTo>
                  <a:pt x="55880" y="16510"/>
                </a:lnTo>
                <a:lnTo>
                  <a:pt x="76200" y="13970"/>
                </a:lnTo>
                <a:lnTo>
                  <a:pt x="95250" y="13970"/>
                </a:lnTo>
                <a:lnTo>
                  <a:pt x="132080" y="12700"/>
                </a:lnTo>
                <a:lnTo>
                  <a:pt x="203200" y="11430"/>
                </a:lnTo>
                <a:lnTo>
                  <a:pt x="537210" y="11430"/>
                </a:lnTo>
                <a:lnTo>
                  <a:pt x="552450" y="10160"/>
                </a:lnTo>
                <a:lnTo>
                  <a:pt x="567690" y="7620"/>
                </a:lnTo>
                <a:lnTo>
                  <a:pt x="581660" y="5080"/>
                </a:lnTo>
                <a:lnTo>
                  <a:pt x="596900" y="3810"/>
                </a:lnTo>
                <a:lnTo>
                  <a:pt x="613410" y="2540"/>
                </a:lnTo>
                <a:lnTo>
                  <a:pt x="67437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7" name="Group 276"/>
          <p:cNvGrpSpPr/>
          <p:nvPr/>
        </p:nvGrpSpPr>
        <p:grpSpPr>
          <a:xfrm>
            <a:off x="8191500" y="7700010"/>
            <a:ext cx="1916431" cy="448311"/>
            <a:chOff x="8191500" y="7700010"/>
            <a:chExt cx="1916431" cy="448311"/>
          </a:xfrm>
        </p:grpSpPr>
        <p:sp>
          <p:nvSpPr>
            <p:cNvPr id="260" name="Freeform 259"/>
            <p:cNvSpPr/>
            <p:nvPr/>
          </p:nvSpPr>
          <p:spPr>
            <a:xfrm>
              <a:off x="8191500" y="7815580"/>
              <a:ext cx="20321" cy="52071"/>
            </a:xfrm>
            <a:custGeom>
              <a:avLst/>
              <a:gdLst/>
              <a:ahLst/>
              <a:cxnLst/>
              <a:rect l="0" t="0" r="0" b="0"/>
              <a:pathLst>
                <a:path w="20321" h="52071">
                  <a:moveTo>
                    <a:pt x="0" y="0"/>
                  </a:moveTo>
                  <a:lnTo>
                    <a:pt x="2540" y="8890"/>
                  </a:lnTo>
                  <a:lnTo>
                    <a:pt x="20320" y="52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8298180" y="7773670"/>
              <a:ext cx="8891" cy="115571"/>
            </a:xfrm>
            <a:custGeom>
              <a:avLst/>
              <a:gdLst/>
              <a:ahLst/>
              <a:cxnLst/>
              <a:rect l="0" t="0" r="0" b="0"/>
              <a:pathLst>
                <a:path w="8891" h="115571">
                  <a:moveTo>
                    <a:pt x="8890" y="0"/>
                  </a:moveTo>
                  <a:lnTo>
                    <a:pt x="3810" y="21590"/>
                  </a:lnTo>
                  <a:lnTo>
                    <a:pt x="1270" y="34290"/>
                  </a:lnTo>
                  <a:lnTo>
                    <a:pt x="0" y="48260"/>
                  </a:lnTo>
                  <a:lnTo>
                    <a:pt x="8890" y="115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8402320" y="7730490"/>
              <a:ext cx="73661" cy="347981"/>
            </a:xfrm>
            <a:custGeom>
              <a:avLst/>
              <a:gdLst/>
              <a:ahLst/>
              <a:cxnLst/>
              <a:rect l="0" t="0" r="0" b="0"/>
              <a:pathLst>
                <a:path w="73661" h="347981">
                  <a:moveTo>
                    <a:pt x="73660" y="0"/>
                  </a:moveTo>
                  <a:lnTo>
                    <a:pt x="48260" y="74930"/>
                  </a:lnTo>
                  <a:lnTo>
                    <a:pt x="45720" y="86360"/>
                  </a:lnTo>
                  <a:lnTo>
                    <a:pt x="44450" y="99060"/>
                  </a:lnTo>
                  <a:lnTo>
                    <a:pt x="43180" y="111760"/>
                  </a:lnTo>
                  <a:lnTo>
                    <a:pt x="41910" y="124460"/>
                  </a:lnTo>
                  <a:lnTo>
                    <a:pt x="39370" y="138430"/>
                  </a:lnTo>
                  <a:lnTo>
                    <a:pt x="24130" y="214630"/>
                  </a:lnTo>
                  <a:lnTo>
                    <a:pt x="13970" y="259080"/>
                  </a:lnTo>
                  <a:lnTo>
                    <a:pt x="10160" y="273050"/>
                  </a:lnTo>
                  <a:lnTo>
                    <a:pt x="0" y="347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8601710" y="7700010"/>
              <a:ext cx="10161" cy="410211"/>
            </a:xfrm>
            <a:custGeom>
              <a:avLst/>
              <a:gdLst/>
              <a:ahLst/>
              <a:cxnLst/>
              <a:rect l="0" t="0" r="0" b="0"/>
              <a:pathLst>
                <a:path w="10161" h="410211">
                  <a:moveTo>
                    <a:pt x="10160" y="0"/>
                  </a:moveTo>
                  <a:lnTo>
                    <a:pt x="5080" y="16510"/>
                  </a:lnTo>
                  <a:lnTo>
                    <a:pt x="3810" y="25400"/>
                  </a:lnTo>
                  <a:lnTo>
                    <a:pt x="2540" y="36830"/>
                  </a:lnTo>
                  <a:lnTo>
                    <a:pt x="1270" y="49530"/>
                  </a:lnTo>
                  <a:lnTo>
                    <a:pt x="1270" y="74930"/>
                  </a:lnTo>
                  <a:lnTo>
                    <a:pt x="0" y="152400"/>
                  </a:lnTo>
                  <a:lnTo>
                    <a:pt x="0" y="4102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8412480" y="7941310"/>
              <a:ext cx="220981" cy="34291"/>
            </a:xfrm>
            <a:custGeom>
              <a:avLst/>
              <a:gdLst/>
              <a:ahLst/>
              <a:cxnLst/>
              <a:rect l="0" t="0" r="0" b="0"/>
              <a:pathLst>
                <a:path w="220981" h="34291">
                  <a:moveTo>
                    <a:pt x="0" y="21590"/>
                  </a:moveTo>
                  <a:lnTo>
                    <a:pt x="21590" y="33020"/>
                  </a:lnTo>
                  <a:lnTo>
                    <a:pt x="35560" y="34290"/>
                  </a:lnTo>
                  <a:lnTo>
                    <a:pt x="52070" y="34290"/>
                  </a:lnTo>
                  <a:lnTo>
                    <a:pt x="69850" y="34290"/>
                  </a:lnTo>
                  <a:lnTo>
                    <a:pt x="85090" y="31750"/>
                  </a:lnTo>
                  <a:lnTo>
                    <a:pt x="99060" y="29210"/>
                  </a:lnTo>
                  <a:lnTo>
                    <a:pt x="124460" y="24130"/>
                  </a:lnTo>
                  <a:lnTo>
                    <a:pt x="2209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8667750" y="7844790"/>
              <a:ext cx="228601" cy="289561"/>
            </a:xfrm>
            <a:custGeom>
              <a:avLst/>
              <a:gdLst/>
              <a:ahLst/>
              <a:cxnLst/>
              <a:rect l="0" t="0" r="0" b="0"/>
              <a:pathLst>
                <a:path w="228601" h="289561">
                  <a:moveTo>
                    <a:pt x="29210" y="107950"/>
                  </a:moveTo>
                  <a:lnTo>
                    <a:pt x="45720" y="101600"/>
                  </a:lnTo>
                  <a:lnTo>
                    <a:pt x="54610" y="99060"/>
                  </a:lnTo>
                  <a:lnTo>
                    <a:pt x="78740" y="92710"/>
                  </a:lnTo>
                  <a:lnTo>
                    <a:pt x="90170" y="87630"/>
                  </a:lnTo>
                  <a:lnTo>
                    <a:pt x="101600" y="82550"/>
                  </a:lnTo>
                  <a:lnTo>
                    <a:pt x="124460" y="71120"/>
                  </a:lnTo>
                  <a:lnTo>
                    <a:pt x="149860" y="57150"/>
                  </a:lnTo>
                  <a:lnTo>
                    <a:pt x="160020" y="48260"/>
                  </a:lnTo>
                  <a:lnTo>
                    <a:pt x="167640" y="38100"/>
                  </a:lnTo>
                  <a:lnTo>
                    <a:pt x="173990" y="25400"/>
                  </a:lnTo>
                  <a:lnTo>
                    <a:pt x="175260" y="16510"/>
                  </a:lnTo>
                  <a:lnTo>
                    <a:pt x="171450" y="8890"/>
                  </a:lnTo>
                  <a:lnTo>
                    <a:pt x="166370" y="3810"/>
                  </a:lnTo>
                  <a:lnTo>
                    <a:pt x="156210" y="1270"/>
                  </a:lnTo>
                  <a:lnTo>
                    <a:pt x="144780" y="0"/>
                  </a:lnTo>
                  <a:lnTo>
                    <a:pt x="130810" y="1270"/>
                  </a:lnTo>
                  <a:lnTo>
                    <a:pt x="118110" y="3810"/>
                  </a:lnTo>
                  <a:lnTo>
                    <a:pt x="105410" y="7620"/>
                  </a:lnTo>
                  <a:lnTo>
                    <a:pt x="93980" y="12700"/>
                  </a:lnTo>
                  <a:lnTo>
                    <a:pt x="82550" y="20320"/>
                  </a:lnTo>
                  <a:lnTo>
                    <a:pt x="72390" y="27940"/>
                  </a:lnTo>
                  <a:lnTo>
                    <a:pt x="60960" y="36830"/>
                  </a:lnTo>
                  <a:lnTo>
                    <a:pt x="50800" y="46990"/>
                  </a:lnTo>
                  <a:lnTo>
                    <a:pt x="39370" y="59690"/>
                  </a:lnTo>
                  <a:lnTo>
                    <a:pt x="29210" y="71120"/>
                  </a:lnTo>
                  <a:lnTo>
                    <a:pt x="20320" y="85090"/>
                  </a:lnTo>
                  <a:lnTo>
                    <a:pt x="13970" y="97790"/>
                  </a:lnTo>
                  <a:lnTo>
                    <a:pt x="8890" y="111760"/>
                  </a:lnTo>
                  <a:lnTo>
                    <a:pt x="5080" y="127000"/>
                  </a:lnTo>
                  <a:lnTo>
                    <a:pt x="2540" y="142240"/>
                  </a:lnTo>
                  <a:lnTo>
                    <a:pt x="0" y="158750"/>
                  </a:lnTo>
                  <a:lnTo>
                    <a:pt x="0" y="173990"/>
                  </a:lnTo>
                  <a:lnTo>
                    <a:pt x="1270" y="189230"/>
                  </a:lnTo>
                  <a:lnTo>
                    <a:pt x="3810" y="204470"/>
                  </a:lnTo>
                  <a:lnTo>
                    <a:pt x="7620" y="217170"/>
                  </a:lnTo>
                  <a:lnTo>
                    <a:pt x="12700" y="229870"/>
                  </a:lnTo>
                  <a:lnTo>
                    <a:pt x="17780" y="241300"/>
                  </a:lnTo>
                  <a:lnTo>
                    <a:pt x="25400" y="251460"/>
                  </a:lnTo>
                  <a:lnTo>
                    <a:pt x="33020" y="261620"/>
                  </a:lnTo>
                  <a:lnTo>
                    <a:pt x="41910" y="269240"/>
                  </a:lnTo>
                  <a:lnTo>
                    <a:pt x="52070" y="276860"/>
                  </a:lnTo>
                  <a:lnTo>
                    <a:pt x="62230" y="281940"/>
                  </a:lnTo>
                  <a:lnTo>
                    <a:pt x="72390" y="287020"/>
                  </a:lnTo>
                  <a:lnTo>
                    <a:pt x="83820" y="289560"/>
                  </a:lnTo>
                  <a:lnTo>
                    <a:pt x="95250" y="289560"/>
                  </a:lnTo>
                  <a:lnTo>
                    <a:pt x="107950" y="288290"/>
                  </a:lnTo>
                  <a:lnTo>
                    <a:pt x="123190" y="285750"/>
                  </a:lnTo>
                  <a:lnTo>
                    <a:pt x="138430" y="280670"/>
                  </a:lnTo>
                  <a:lnTo>
                    <a:pt x="154940" y="275590"/>
                  </a:lnTo>
                  <a:lnTo>
                    <a:pt x="170180" y="269240"/>
                  </a:lnTo>
                  <a:lnTo>
                    <a:pt x="185420" y="260350"/>
                  </a:lnTo>
                  <a:lnTo>
                    <a:pt x="228600" y="2336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8865870" y="7815580"/>
              <a:ext cx="182881" cy="273051"/>
            </a:xfrm>
            <a:custGeom>
              <a:avLst/>
              <a:gdLst/>
              <a:ahLst/>
              <a:cxnLst/>
              <a:rect l="0" t="0" r="0" b="0"/>
              <a:pathLst>
                <a:path w="182881" h="273051">
                  <a:moveTo>
                    <a:pt x="177800" y="0"/>
                  </a:moveTo>
                  <a:lnTo>
                    <a:pt x="149860" y="0"/>
                  </a:lnTo>
                  <a:lnTo>
                    <a:pt x="138430" y="2540"/>
                  </a:lnTo>
                  <a:lnTo>
                    <a:pt x="127000" y="6350"/>
                  </a:lnTo>
                  <a:lnTo>
                    <a:pt x="115570" y="11430"/>
                  </a:lnTo>
                  <a:lnTo>
                    <a:pt x="105410" y="15240"/>
                  </a:lnTo>
                  <a:lnTo>
                    <a:pt x="93980" y="19050"/>
                  </a:lnTo>
                  <a:lnTo>
                    <a:pt x="83820" y="22860"/>
                  </a:lnTo>
                  <a:lnTo>
                    <a:pt x="73660" y="27940"/>
                  </a:lnTo>
                  <a:lnTo>
                    <a:pt x="62230" y="34290"/>
                  </a:lnTo>
                  <a:lnTo>
                    <a:pt x="52070" y="40640"/>
                  </a:lnTo>
                  <a:lnTo>
                    <a:pt x="41910" y="46990"/>
                  </a:lnTo>
                  <a:lnTo>
                    <a:pt x="20320" y="59690"/>
                  </a:lnTo>
                  <a:lnTo>
                    <a:pt x="11430" y="69850"/>
                  </a:lnTo>
                  <a:lnTo>
                    <a:pt x="5080" y="82550"/>
                  </a:lnTo>
                  <a:lnTo>
                    <a:pt x="0" y="97790"/>
                  </a:lnTo>
                  <a:lnTo>
                    <a:pt x="1270" y="110490"/>
                  </a:lnTo>
                  <a:lnTo>
                    <a:pt x="8890" y="123190"/>
                  </a:lnTo>
                  <a:lnTo>
                    <a:pt x="20320" y="134620"/>
                  </a:lnTo>
                  <a:lnTo>
                    <a:pt x="31750" y="143510"/>
                  </a:lnTo>
                  <a:lnTo>
                    <a:pt x="44450" y="149860"/>
                  </a:lnTo>
                  <a:lnTo>
                    <a:pt x="57150" y="156210"/>
                  </a:lnTo>
                  <a:lnTo>
                    <a:pt x="71120" y="161290"/>
                  </a:lnTo>
                  <a:lnTo>
                    <a:pt x="83820" y="166370"/>
                  </a:lnTo>
                  <a:lnTo>
                    <a:pt x="97790" y="170180"/>
                  </a:lnTo>
                  <a:lnTo>
                    <a:pt x="114300" y="173990"/>
                  </a:lnTo>
                  <a:lnTo>
                    <a:pt x="132080" y="177800"/>
                  </a:lnTo>
                  <a:lnTo>
                    <a:pt x="151130" y="181610"/>
                  </a:lnTo>
                  <a:lnTo>
                    <a:pt x="165100" y="187960"/>
                  </a:lnTo>
                  <a:lnTo>
                    <a:pt x="175260" y="195580"/>
                  </a:lnTo>
                  <a:lnTo>
                    <a:pt x="182880" y="203200"/>
                  </a:lnTo>
                  <a:lnTo>
                    <a:pt x="182880" y="213360"/>
                  </a:lnTo>
                  <a:lnTo>
                    <a:pt x="176530" y="222250"/>
                  </a:lnTo>
                  <a:lnTo>
                    <a:pt x="166370" y="232410"/>
                  </a:lnTo>
                  <a:lnTo>
                    <a:pt x="153670" y="240030"/>
                  </a:lnTo>
                  <a:lnTo>
                    <a:pt x="139700" y="246380"/>
                  </a:lnTo>
                  <a:lnTo>
                    <a:pt x="74930" y="269240"/>
                  </a:lnTo>
                  <a:lnTo>
                    <a:pt x="63500" y="273050"/>
                  </a:lnTo>
                  <a:lnTo>
                    <a:pt x="3048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9130030" y="7835900"/>
              <a:ext cx="29211" cy="242571"/>
            </a:xfrm>
            <a:custGeom>
              <a:avLst/>
              <a:gdLst/>
              <a:ahLst/>
              <a:cxnLst/>
              <a:rect l="0" t="0" r="0" b="0"/>
              <a:pathLst>
                <a:path w="29211" h="242571">
                  <a:moveTo>
                    <a:pt x="29210" y="0"/>
                  </a:moveTo>
                  <a:lnTo>
                    <a:pt x="24130" y="17780"/>
                  </a:lnTo>
                  <a:lnTo>
                    <a:pt x="21590" y="30480"/>
                  </a:lnTo>
                  <a:lnTo>
                    <a:pt x="17780" y="46990"/>
                  </a:lnTo>
                  <a:lnTo>
                    <a:pt x="15240" y="67310"/>
                  </a:lnTo>
                  <a:lnTo>
                    <a:pt x="11430" y="83820"/>
                  </a:lnTo>
                  <a:lnTo>
                    <a:pt x="5080" y="116840"/>
                  </a:lnTo>
                  <a:lnTo>
                    <a:pt x="2540" y="133350"/>
                  </a:lnTo>
                  <a:lnTo>
                    <a:pt x="1270" y="152400"/>
                  </a:lnTo>
                  <a:lnTo>
                    <a:pt x="0" y="171450"/>
                  </a:lnTo>
                  <a:lnTo>
                    <a:pt x="1270" y="187960"/>
                  </a:lnTo>
                  <a:lnTo>
                    <a:pt x="2540" y="203200"/>
                  </a:lnTo>
                  <a:lnTo>
                    <a:pt x="8890" y="242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9159240" y="7710170"/>
              <a:ext cx="21591" cy="20321"/>
            </a:xfrm>
            <a:custGeom>
              <a:avLst/>
              <a:gdLst/>
              <a:ahLst/>
              <a:cxnLst/>
              <a:rect l="0" t="0" r="0" b="0"/>
              <a:pathLst>
                <a:path w="21591" h="20321">
                  <a:moveTo>
                    <a:pt x="0" y="0"/>
                  </a:moveTo>
                  <a:lnTo>
                    <a:pt x="21590" y="20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9025890" y="7815580"/>
              <a:ext cx="208281" cy="332741"/>
            </a:xfrm>
            <a:custGeom>
              <a:avLst/>
              <a:gdLst/>
              <a:ahLst/>
              <a:cxnLst/>
              <a:rect l="0" t="0" r="0" b="0"/>
              <a:pathLst>
                <a:path w="208281" h="332741">
                  <a:moveTo>
                    <a:pt x="165100" y="0"/>
                  </a:moveTo>
                  <a:lnTo>
                    <a:pt x="143510" y="0"/>
                  </a:lnTo>
                  <a:lnTo>
                    <a:pt x="133350" y="2540"/>
                  </a:lnTo>
                  <a:lnTo>
                    <a:pt x="123190" y="6350"/>
                  </a:lnTo>
                  <a:lnTo>
                    <a:pt x="113030" y="11430"/>
                  </a:lnTo>
                  <a:lnTo>
                    <a:pt x="101600" y="17780"/>
                  </a:lnTo>
                  <a:lnTo>
                    <a:pt x="91440" y="25400"/>
                  </a:lnTo>
                  <a:lnTo>
                    <a:pt x="81280" y="34290"/>
                  </a:lnTo>
                  <a:lnTo>
                    <a:pt x="72390" y="44450"/>
                  </a:lnTo>
                  <a:lnTo>
                    <a:pt x="66040" y="53340"/>
                  </a:lnTo>
                  <a:lnTo>
                    <a:pt x="60960" y="63500"/>
                  </a:lnTo>
                  <a:lnTo>
                    <a:pt x="55880" y="73660"/>
                  </a:lnTo>
                  <a:lnTo>
                    <a:pt x="52070" y="83820"/>
                  </a:lnTo>
                  <a:lnTo>
                    <a:pt x="46990" y="95250"/>
                  </a:lnTo>
                  <a:lnTo>
                    <a:pt x="49530" y="104140"/>
                  </a:lnTo>
                  <a:lnTo>
                    <a:pt x="55880" y="113030"/>
                  </a:lnTo>
                  <a:lnTo>
                    <a:pt x="63500" y="120650"/>
                  </a:lnTo>
                  <a:lnTo>
                    <a:pt x="76200" y="128270"/>
                  </a:lnTo>
                  <a:lnTo>
                    <a:pt x="88900" y="135890"/>
                  </a:lnTo>
                  <a:lnTo>
                    <a:pt x="104140" y="143510"/>
                  </a:lnTo>
                  <a:lnTo>
                    <a:pt x="118110" y="148590"/>
                  </a:lnTo>
                  <a:lnTo>
                    <a:pt x="129540" y="153670"/>
                  </a:lnTo>
                  <a:lnTo>
                    <a:pt x="142240" y="158750"/>
                  </a:lnTo>
                  <a:lnTo>
                    <a:pt x="163830" y="167640"/>
                  </a:lnTo>
                  <a:lnTo>
                    <a:pt x="175260" y="171450"/>
                  </a:lnTo>
                  <a:lnTo>
                    <a:pt x="185420" y="175260"/>
                  </a:lnTo>
                  <a:lnTo>
                    <a:pt x="193040" y="181610"/>
                  </a:lnTo>
                  <a:lnTo>
                    <a:pt x="201930" y="187960"/>
                  </a:lnTo>
                  <a:lnTo>
                    <a:pt x="205740" y="196850"/>
                  </a:lnTo>
                  <a:lnTo>
                    <a:pt x="208280" y="207010"/>
                  </a:lnTo>
                  <a:lnTo>
                    <a:pt x="208280" y="218440"/>
                  </a:lnTo>
                  <a:lnTo>
                    <a:pt x="205740" y="229870"/>
                  </a:lnTo>
                  <a:lnTo>
                    <a:pt x="201930" y="241300"/>
                  </a:lnTo>
                  <a:lnTo>
                    <a:pt x="196850" y="251460"/>
                  </a:lnTo>
                  <a:lnTo>
                    <a:pt x="189230" y="261620"/>
                  </a:lnTo>
                  <a:lnTo>
                    <a:pt x="181610" y="270510"/>
                  </a:lnTo>
                  <a:lnTo>
                    <a:pt x="172720" y="278130"/>
                  </a:lnTo>
                  <a:lnTo>
                    <a:pt x="161290" y="285750"/>
                  </a:lnTo>
                  <a:lnTo>
                    <a:pt x="147320" y="293370"/>
                  </a:lnTo>
                  <a:lnTo>
                    <a:pt x="132080" y="300990"/>
                  </a:lnTo>
                  <a:lnTo>
                    <a:pt x="119380" y="308610"/>
                  </a:lnTo>
                  <a:lnTo>
                    <a:pt x="106680" y="314960"/>
                  </a:lnTo>
                  <a:lnTo>
                    <a:pt x="93980" y="322580"/>
                  </a:lnTo>
                  <a:lnTo>
                    <a:pt x="81280" y="327660"/>
                  </a:lnTo>
                  <a:lnTo>
                    <a:pt x="68580" y="330200"/>
                  </a:lnTo>
                  <a:lnTo>
                    <a:pt x="55880" y="332740"/>
                  </a:lnTo>
                  <a:lnTo>
                    <a:pt x="41910" y="331470"/>
                  </a:lnTo>
                  <a:lnTo>
                    <a:pt x="27940" y="328930"/>
                  </a:lnTo>
                  <a:lnTo>
                    <a:pt x="13970" y="323850"/>
                  </a:lnTo>
                  <a:lnTo>
                    <a:pt x="6350" y="313690"/>
                  </a:lnTo>
                  <a:lnTo>
                    <a:pt x="2540" y="300990"/>
                  </a:lnTo>
                  <a:lnTo>
                    <a:pt x="0" y="284480"/>
                  </a:lnTo>
                  <a:lnTo>
                    <a:pt x="2540" y="270510"/>
                  </a:lnTo>
                  <a:lnTo>
                    <a:pt x="7620" y="257810"/>
                  </a:lnTo>
                  <a:lnTo>
                    <a:pt x="15240" y="245110"/>
                  </a:lnTo>
                  <a:lnTo>
                    <a:pt x="22860" y="233680"/>
                  </a:lnTo>
                  <a:lnTo>
                    <a:pt x="31750" y="222250"/>
                  </a:lnTo>
                  <a:lnTo>
                    <a:pt x="59690" y="189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9306560" y="7857490"/>
              <a:ext cx="21591" cy="242571"/>
            </a:xfrm>
            <a:custGeom>
              <a:avLst/>
              <a:gdLst/>
              <a:ahLst/>
              <a:cxnLst/>
              <a:rect l="0" t="0" r="0" b="0"/>
              <a:pathLst>
                <a:path w="21591" h="242571">
                  <a:moveTo>
                    <a:pt x="0" y="0"/>
                  </a:moveTo>
                  <a:lnTo>
                    <a:pt x="6350" y="27940"/>
                  </a:lnTo>
                  <a:lnTo>
                    <a:pt x="7620" y="43180"/>
                  </a:lnTo>
                  <a:lnTo>
                    <a:pt x="8890" y="59690"/>
                  </a:lnTo>
                  <a:lnTo>
                    <a:pt x="10160" y="95250"/>
                  </a:lnTo>
                  <a:lnTo>
                    <a:pt x="11430" y="143510"/>
                  </a:lnTo>
                  <a:lnTo>
                    <a:pt x="11430" y="176530"/>
                  </a:lnTo>
                  <a:lnTo>
                    <a:pt x="12700" y="193040"/>
                  </a:lnTo>
                  <a:lnTo>
                    <a:pt x="13970" y="208280"/>
                  </a:lnTo>
                  <a:lnTo>
                    <a:pt x="21590" y="242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9370060" y="7720330"/>
              <a:ext cx="21591" cy="41911"/>
            </a:xfrm>
            <a:custGeom>
              <a:avLst/>
              <a:gdLst/>
              <a:ahLst/>
              <a:cxnLst/>
              <a:rect l="0" t="0" r="0" b="0"/>
              <a:pathLst>
                <a:path w="21591" h="41911">
                  <a:moveTo>
                    <a:pt x="0" y="0"/>
                  </a:moveTo>
                  <a:lnTo>
                    <a:pt x="3810" y="8890"/>
                  </a:lnTo>
                  <a:lnTo>
                    <a:pt x="21590" y="41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9378950" y="7867650"/>
              <a:ext cx="212091" cy="232411"/>
            </a:xfrm>
            <a:custGeom>
              <a:avLst/>
              <a:gdLst/>
              <a:ahLst/>
              <a:cxnLst/>
              <a:rect l="0" t="0" r="0" b="0"/>
              <a:pathLst>
                <a:path w="212091" h="232411">
                  <a:moveTo>
                    <a:pt x="160020" y="21590"/>
                  </a:moveTo>
                  <a:lnTo>
                    <a:pt x="153670" y="5080"/>
                  </a:lnTo>
                  <a:lnTo>
                    <a:pt x="147320" y="1270"/>
                  </a:lnTo>
                  <a:lnTo>
                    <a:pt x="135890" y="0"/>
                  </a:lnTo>
                  <a:lnTo>
                    <a:pt x="123190" y="0"/>
                  </a:lnTo>
                  <a:lnTo>
                    <a:pt x="110490" y="3810"/>
                  </a:lnTo>
                  <a:lnTo>
                    <a:pt x="99060" y="8890"/>
                  </a:lnTo>
                  <a:lnTo>
                    <a:pt x="87630" y="16510"/>
                  </a:lnTo>
                  <a:lnTo>
                    <a:pt x="77470" y="25400"/>
                  </a:lnTo>
                  <a:lnTo>
                    <a:pt x="68580" y="34290"/>
                  </a:lnTo>
                  <a:lnTo>
                    <a:pt x="60960" y="44450"/>
                  </a:lnTo>
                  <a:lnTo>
                    <a:pt x="53340" y="54610"/>
                  </a:lnTo>
                  <a:lnTo>
                    <a:pt x="45720" y="67310"/>
                  </a:lnTo>
                  <a:lnTo>
                    <a:pt x="38100" y="80010"/>
                  </a:lnTo>
                  <a:lnTo>
                    <a:pt x="22860" y="104140"/>
                  </a:lnTo>
                  <a:lnTo>
                    <a:pt x="16510" y="114300"/>
                  </a:lnTo>
                  <a:lnTo>
                    <a:pt x="10160" y="127000"/>
                  </a:lnTo>
                  <a:lnTo>
                    <a:pt x="5080" y="139700"/>
                  </a:lnTo>
                  <a:lnTo>
                    <a:pt x="0" y="152400"/>
                  </a:lnTo>
                  <a:lnTo>
                    <a:pt x="0" y="166370"/>
                  </a:lnTo>
                  <a:lnTo>
                    <a:pt x="1270" y="180340"/>
                  </a:lnTo>
                  <a:lnTo>
                    <a:pt x="5080" y="194310"/>
                  </a:lnTo>
                  <a:lnTo>
                    <a:pt x="13970" y="203200"/>
                  </a:lnTo>
                  <a:lnTo>
                    <a:pt x="25400" y="209550"/>
                  </a:lnTo>
                  <a:lnTo>
                    <a:pt x="38100" y="213360"/>
                  </a:lnTo>
                  <a:lnTo>
                    <a:pt x="50800" y="213360"/>
                  </a:lnTo>
                  <a:lnTo>
                    <a:pt x="62230" y="212090"/>
                  </a:lnTo>
                  <a:lnTo>
                    <a:pt x="73660" y="208280"/>
                  </a:lnTo>
                  <a:lnTo>
                    <a:pt x="85090" y="203200"/>
                  </a:lnTo>
                  <a:lnTo>
                    <a:pt x="96520" y="196850"/>
                  </a:lnTo>
                  <a:lnTo>
                    <a:pt x="106680" y="191770"/>
                  </a:lnTo>
                  <a:lnTo>
                    <a:pt x="116840" y="184150"/>
                  </a:lnTo>
                  <a:lnTo>
                    <a:pt x="124460" y="175260"/>
                  </a:lnTo>
                  <a:lnTo>
                    <a:pt x="133350" y="166370"/>
                  </a:lnTo>
                  <a:lnTo>
                    <a:pt x="140970" y="154940"/>
                  </a:lnTo>
                  <a:lnTo>
                    <a:pt x="148590" y="143510"/>
                  </a:lnTo>
                  <a:lnTo>
                    <a:pt x="156210" y="130810"/>
                  </a:lnTo>
                  <a:lnTo>
                    <a:pt x="161290" y="119380"/>
                  </a:lnTo>
                  <a:lnTo>
                    <a:pt x="166370" y="107950"/>
                  </a:lnTo>
                  <a:lnTo>
                    <a:pt x="171450" y="96520"/>
                  </a:lnTo>
                  <a:lnTo>
                    <a:pt x="175260" y="82550"/>
                  </a:lnTo>
                  <a:lnTo>
                    <a:pt x="176530" y="68580"/>
                  </a:lnTo>
                  <a:lnTo>
                    <a:pt x="177800" y="52070"/>
                  </a:lnTo>
                  <a:lnTo>
                    <a:pt x="176530" y="44450"/>
                  </a:lnTo>
                  <a:lnTo>
                    <a:pt x="173990" y="41910"/>
                  </a:lnTo>
                  <a:lnTo>
                    <a:pt x="168910" y="41910"/>
                  </a:lnTo>
                  <a:lnTo>
                    <a:pt x="165100" y="49530"/>
                  </a:lnTo>
                  <a:lnTo>
                    <a:pt x="161290" y="60960"/>
                  </a:lnTo>
                  <a:lnTo>
                    <a:pt x="157480" y="76200"/>
                  </a:lnTo>
                  <a:lnTo>
                    <a:pt x="154940" y="92710"/>
                  </a:lnTo>
                  <a:lnTo>
                    <a:pt x="152400" y="110490"/>
                  </a:lnTo>
                  <a:lnTo>
                    <a:pt x="151130" y="130810"/>
                  </a:lnTo>
                  <a:lnTo>
                    <a:pt x="152400" y="147320"/>
                  </a:lnTo>
                  <a:lnTo>
                    <a:pt x="153670" y="163830"/>
                  </a:lnTo>
                  <a:lnTo>
                    <a:pt x="156210" y="179070"/>
                  </a:lnTo>
                  <a:lnTo>
                    <a:pt x="158750" y="191770"/>
                  </a:lnTo>
                  <a:lnTo>
                    <a:pt x="163830" y="203200"/>
                  </a:lnTo>
                  <a:lnTo>
                    <a:pt x="212090" y="232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9603740" y="7881620"/>
              <a:ext cx="134621" cy="205741"/>
            </a:xfrm>
            <a:custGeom>
              <a:avLst/>
              <a:gdLst/>
              <a:ahLst/>
              <a:cxnLst/>
              <a:rect l="0" t="0" r="0" b="0"/>
              <a:pathLst>
                <a:path w="134621" h="205741">
                  <a:moveTo>
                    <a:pt x="50800" y="7620"/>
                  </a:moveTo>
                  <a:lnTo>
                    <a:pt x="45720" y="24130"/>
                  </a:lnTo>
                  <a:lnTo>
                    <a:pt x="36830" y="48260"/>
                  </a:lnTo>
                  <a:lnTo>
                    <a:pt x="25400" y="76200"/>
                  </a:lnTo>
                  <a:lnTo>
                    <a:pt x="16510" y="100330"/>
                  </a:lnTo>
                  <a:lnTo>
                    <a:pt x="12700" y="114300"/>
                  </a:lnTo>
                  <a:lnTo>
                    <a:pt x="8890" y="130810"/>
                  </a:lnTo>
                  <a:lnTo>
                    <a:pt x="5080" y="149860"/>
                  </a:lnTo>
                  <a:lnTo>
                    <a:pt x="3810" y="166370"/>
                  </a:lnTo>
                  <a:lnTo>
                    <a:pt x="1270" y="182880"/>
                  </a:lnTo>
                  <a:lnTo>
                    <a:pt x="0" y="198120"/>
                  </a:lnTo>
                  <a:lnTo>
                    <a:pt x="1270" y="204470"/>
                  </a:lnTo>
                  <a:lnTo>
                    <a:pt x="2540" y="205740"/>
                  </a:lnTo>
                  <a:lnTo>
                    <a:pt x="5080" y="203200"/>
                  </a:lnTo>
                  <a:lnTo>
                    <a:pt x="7620" y="193040"/>
                  </a:lnTo>
                  <a:lnTo>
                    <a:pt x="10160" y="180340"/>
                  </a:lnTo>
                  <a:lnTo>
                    <a:pt x="12700" y="165100"/>
                  </a:lnTo>
                  <a:lnTo>
                    <a:pt x="19050" y="134620"/>
                  </a:lnTo>
                  <a:lnTo>
                    <a:pt x="22860" y="120650"/>
                  </a:lnTo>
                  <a:lnTo>
                    <a:pt x="27940" y="106680"/>
                  </a:lnTo>
                  <a:lnTo>
                    <a:pt x="33020" y="91440"/>
                  </a:lnTo>
                  <a:lnTo>
                    <a:pt x="39370" y="77470"/>
                  </a:lnTo>
                  <a:lnTo>
                    <a:pt x="44450" y="63500"/>
                  </a:lnTo>
                  <a:lnTo>
                    <a:pt x="48260" y="49530"/>
                  </a:lnTo>
                  <a:lnTo>
                    <a:pt x="53340" y="35560"/>
                  </a:lnTo>
                  <a:lnTo>
                    <a:pt x="59690" y="24130"/>
                  </a:lnTo>
                  <a:lnTo>
                    <a:pt x="67310" y="13970"/>
                  </a:lnTo>
                  <a:lnTo>
                    <a:pt x="76200" y="5080"/>
                  </a:lnTo>
                  <a:lnTo>
                    <a:pt x="83820" y="1270"/>
                  </a:lnTo>
                  <a:lnTo>
                    <a:pt x="91440" y="0"/>
                  </a:lnTo>
                  <a:lnTo>
                    <a:pt x="99060" y="2540"/>
                  </a:lnTo>
                  <a:lnTo>
                    <a:pt x="105410" y="7620"/>
                  </a:lnTo>
                  <a:lnTo>
                    <a:pt x="110490" y="15240"/>
                  </a:lnTo>
                  <a:lnTo>
                    <a:pt x="115570" y="22860"/>
                  </a:lnTo>
                  <a:lnTo>
                    <a:pt x="118110" y="36830"/>
                  </a:lnTo>
                  <a:lnTo>
                    <a:pt x="120650" y="53340"/>
                  </a:lnTo>
                  <a:lnTo>
                    <a:pt x="121920" y="73660"/>
                  </a:lnTo>
                  <a:lnTo>
                    <a:pt x="121920" y="92710"/>
                  </a:lnTo>
                  <a:lnTo>
                    <a:pt x="120650" y="110490"/>
                  </a:lnTo>
                  <a:lnTo>
                    <a:pt x="118110" y="128270"/>
                  </a:lnTo>
                  <a:lnTo>
                    <a:pt x="119380" y="143510"/>
                  </a:lnTo>
                  <a:lnTo>
                    <a:pt x="121920" y="154940"/>
                  </a:lnTo>
                  <a:lnTo>
                    <a:pt x="134620" y="1866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9775190" y="7825740"/>
              <a:ext cx="163831" cy="243841"/>
            </a:xfrm>
            <a:custGeom>
              <a:avLst/>
              <a:gdLst/>
              <a:ahLst/>
              <a:cxnLst/>
              <a:rect l="0" t="0" r="0" b="0"/>
              <a:pathLst>
                <a:path w="163831" h="243841">
                  <a:moveTo>
                    <a:pt x="163830" y="0"/>
                  </a:moveTo>
                  <a:lnTo>
                    <a:pt x="147320" y="5080"/>
                  </a:lnTo>
                  <a:lnTo>
                    <a:pt x="123190" y="13970"/>
                  </a:lnTo>
                  <a:lnTo>
                    <a:pt x="95250" y="25400"/>
                  </a:lnTo>
                  <a:lnTo>
                    <a:pt x="71120" y="34290"/>
                  </a:lnTo>
                  <a:lnTo>
                    <a:pt x="59690" y="39370"/>
                  </a:lnTo>
                  <a:lnTo>
                    <a:pt x="49530" y="44450"/>
                  </a:lnTo>
                  <a:lnTo>
                    <a:pt x="38100" y="50800"/>
                  </a:lnTo>
                  <a:lnTo>
                    <a:pt x="27940" y="58420"/>
                  </a:lnTo>
                  <a:lnTo>
                    <a:pt x="16510" y="67310"/>
                  </a:lnTo>
                  <a:lnTo>
                    <a:pt x="6350" y="76200"/>
                  </a:lnTo>
                  <a:lnTo>
                    <a:pt x="1270" y="85090"/>
                  </a:lnTo>
                  <a:lnTo>
                    <a:pt x="0" y="92710"/>
                  </a:lnTo>
                  <a:lnTo>
                    <a:pt x="2540" y="100330"/>
                  </a:lnTo>
                  <a:lnTo>
                    <a:pt x="6350" y="107950"/>
                  </a:lnTo>
                  <a:lnTo>
                    <a:pt x="10160" y="115570"/>
                  </a:lnTo>
                  <a:lnTo>
                    <a:pt x="16510" y="121920"/>
                  </a:lnTo>
                  <a:lnTo>
                    <a:pt x="22860" y="128270"/>
                  </a:lnTo>
                  <a:lnTo>
                    <a:pt x="31750" y="133350"/>
                  </a:lnTo>
                  <a:lnTo>
                    <a:pt x="40640" y="138430"/>
                  </a:lnTo>
                  <a:lnTo>
                    <a:pt x="49530" y="143510"/>
                  </a:lnTo>
                  <a:lnTo>
                    <a:pt x="59690" y="149860"/>
                  </a:lnTo>
                  <a:lnTo>
                    <a:pt x="69850" y="156210"/>
                  </a:lnTo>
                  <a:lnTo>
                    <a:pt x="81280" y="163830"/>
                  </a:lnTo>
                  <a:lnTo>
                    <a:pt x="106680" y="181610"/>
                  </a:lnTo>
                  <a:lnTo>
                    <a:pt x="115570" y="191770"/>
                  </a:lnTo>
                  <a:lnTo>
                    <a:pt x="120650" y="204470"/>
                  </a:lnTo>
                  <a:lnTo>
                    <a:pt x="124460" y="217170"/>
                  </a:lnTo>
                  <a:lnTo>
                    <a:pt x="123190" y="226060"/>
                  </a:lnTo>
                  <a:lnTo>
                    <a:pt x="119380" y="233680"/>
                  </a:lnTo>
                  <a:lnTo>
                    <a:pt x="113030" y="240030"/>
                  </a:lnTo>
                  <a:lnTo>
                    <a:pt x="105410" y="243840"/>
                  </a:lnTo>
                  <a:lnTo>
                    <a:pt x="96520" y="243840"/>
                  </a:lnTo>
                  <a:lnTo>
                    <a:pt x="5842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10012680" y="7700010"/>
              <a:ext cx="31751" cy="104141"/>
            </a:xfrm>
            <a:custGeom>
              <a:avLst/>
              <a:gdLst/>
              <a:ahLst/>
              <a:cxnLst/>
              <a:rect l="0" t="0" r="0" b="0"/>
              <a:pathLst>
                <a:path w="31751" h="104141">
                  <a:moveTo>
                    <a:pt x="31750" y="0"/>
                  </a:moveTo>
                  <a:lnTo>
                    <a:pt x="20320" y="21590"/>
                  </a:lnTo>
                  <a:lnTo>
                    <a:pt x="15240" y="33020"/>
                  </a:lnTo>
                  <a:lnTo>
                    <a:pt x="11430" y="45720"/>
                  </a:lnTo>
                  <a:lnTo>
                    <a:pt x="0" y="104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10054590" y="7773670"/>
              <a:ext cx="53341" cy="104141"/>
            </a:xfrm>
            <a:custGeom>
              <a:avLst/>
              <a:gdLst/>
              <a:ahLst/>
              <a:cxnLst/>
              <a:rect l="0" t="0" r="0" b="0"/>
              <a:pathLst>
                <a:path w="53341" h="104141">
                  <a:moveTo>
                    <a:pt x="53340" y="0"/>
                  </a:moveTo>
                  <a:lnTo>
                    <a:pt x="41910" y="21590"/>
                  </a:lnTo>
                  <a:lnTo>
                    <a:pt x="36830" y="33020"/>
                  </a:lnTo>
                  <a:lnTo>
                    <a:pt x="33020" y="45720"/>
                  </a:lnTo>
                  <a:lnTo>
                    <a:pt x="29210" y="58420"/>
                  </a:lnTo>
                  <a:lnTo>
                    <a:pt x="24130" y="68580"/>
                  </a:lnTo>
                  <a:lnTo>
                    <a:pt x="19050" y="78740"/>
                  </a:lnTo>
                  <a:lnTo>
                    <a:pt x="0" y="104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4" name="Group 303"/>
          <p:cNvGrpSpPr/>
          <p:nvPr/>
        </p:nvGrpSpPr>
        <p:grpSpPr>
          <a:xfrm>
            <a:off x="2127250" y="8615680"/>
            <a:ext cx="5427981" cy="599441"/>
            <a:chOff x="2127250" y="8615680"/>
            <a:chExt cx="5427981" cy="599441"/>
          </a:xfrm>
        </p:grpSpPr>
        <p:sp>
          <p:nvSpPr>
            <p:cNvPr id="278" name="Freeform 277"/>
            <p:cNvSpPr/>
            <p:nvPr/>
          </p:nvSpPr>
          <p:spPr>
            <a:xfrm>
              <a:off x="2127250" y="8615680"/>
              <a:ext cx="326391" cy="398781"/>
            </a:xfrm>
            <a:custGeom>
              <a:avLst/>
              <a:gdLst/>
              <a:ahLst/>
              <a:cxnLst/>
              <a:rect l="0" t="0" r="0" b="0"/>
              <a:pathLst>
                <a:path w="326391" h="398781">
                  <a:moveTo>
                    <a:pt x="73660" y="0"/>
                  </a:moveTo>
                  <a:lnTo>
                    <a:pt x="62230" y="21590"/>
                  </a:lnTo>
                  <a:lnTo>
                    <a:pt x="57150" y="34290"/>
                  </a:lnTo>
                  <a:lnTo>
                    <a:pt x="53340" y="48260"/>
                  </a:lnTo>
                  <a:lnTo>
                    <a:pt x="49530" y="63500"/>
                  </a:lnTo>
                  <a:lnTo>
                    <a:pt x="46990" y="80010"/>
                  </a:lnTo>
                  <a:lnTo>
                    <a:pt x="45720" y="96520"/>
                  </a:lnTo>
                  <a:lnTo>
                    <a:pt x="44450" y="113030"/>
                  </a:lnTo>
                  <a:lnTo>
                    <a:pt x="41910" y="129540"/>
                  </a:lnTo>
                  <a:lnTo>
                    <a:pt x="39370" y="144780"/>
                  </a:lnTo>
                  <a:lnTo>
                    <a:pt x="36830" y="160020"/>
                  </a:lnTo>
                  <a:lnTo>
                    <a:pt x="33020" y="176530"/>
                  </a:lnTo>
                  <a:lnTo>
                    <a:pt x="27940" y="194310"/>
                  </a:lnTo>
                  <a:lnTo>
                    <a:pt x="16510" y="231140"/>
                  </a:lnTo>
                  <a:lnTo>
                    <a:pt x="7620" y="262890"/>
                  </a:lnTo>
                  <a:lnTo>
                    <a:pt x="5080" y="278130"/>
                  </a:lnTo>
                  <a:lnTo>
                    <a:pt x="3810" y="293370"/>
                  </a:lnTo>
                  <a:lnTo>
                    <a:pt x="2540" y="307340"/>
                  </a:lnTo>
                  <a:lnTo>
                    <a:pt x="1270" y="322580"/>
                  </a:lnTo>
                  <a:lnTo>
                    <a:pt x="0" y="355600"/>
                  </a:lnTo>
                  <a:lnTo>
                    <a:pt x="3810" y="369570"/>
                  </a:lnTo>
                  <a:lnTo>
                    <a:pt x="8890" y="381000"/>
                  </a:lnTo>
                  <a:lnTo>
                    <a:pt x="16510" y="391160"/>
                  </a:lnTo>
                  <a:lnTo>
                    <a:pt x="27940" y="396240"/>
                  </a:lnTo>
                  <a:lnTo>
                    <a:pt x="43180" y="398780"/>
                  </a:lnTo>
                  <a:lnTo>
                    <a:pt x="59690" y="398780"/>
                  </a:lnTo>
                  <a:lnTo>
                    <a:pt x="76200" y="397510"/>
                  </a:lnTo>
                  <a:lnTo>
                    <a:pt x="91440" y="396240"/>
                  </a:lnTo>
                  <a:lnTo>
                    <a:pt x="106680" y="393700"/>
                  </a:lnTo>
                  <a:lnTo>
                    <a:pt x="119380" y="391160"/>
                  </a:lnTo>
                  <a:lnTo>
                    <a:pt x="132080" y="388620"/>
                  </a:lnTo>
                  <a:lnTo>
                    <a:pt x="182880" y="374650"/>
                  </a:lnTo>
                  <a:lnTo>
                    <a:pt x="196850" y="373380"/>
                  </a:lnTo>
                  <a:lnTo>
                    <a:pt x="210820" y="370840"/>
                  </a:lnTo>
                  <a:lnTo>
                    <a:pt x="224790" y="370840"/>
                  </a:lnTo>
                  <a:lnTo>
                    <a:pt x="237490" y="368300"/>
                  </a:lnTo>
                  <a:lnTo>
                    <a:pt x="248920" y="365760"/>
                  </a:lnTo>
                  <a:lnTo>
                    <a:pt x="260350" y="363220"/>
                  </a:lnTo>
                  <a:lnTo>
                    <a:pt x="273050" y="361950"/>
                  </a:lnTo>
                  <a:lnTo>
                    <a:pt x="285750" y="360680"/>
                  </a:lnTo>
                  <a:lnTo>
                    <a:pt x="32639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2348230" y="8836660"/>
              <a:ext cx="179071" cy="262891"/>
            </a:xfrm>
            <a:custGeom>
              <a:avLst/>
              <a:gdLst/>
              <a:ahLst/>
              <a:cxnLst/>
              <a:rect l="0" t="0" r="0" b="0"/>
              <a:pathLst>
                <a:path w="179071" h="262891">
                  <a:moveTo>
                    <a:pt x="0" y="0"/>
                  </a:moveTo>
                  <a:lnTo>
                    <a:pt x="5080" y="16510"/>
                  </a:lnTo>
                  <a:lnTo>
                    <a:pt x="11430" y="24130"/>
                  </a:lnTo>
                  <a:lnTo>
                    <a:pt x="20320" y="30480"/>
                  </a:lnTo>
                  <a:lnTo>
                    <a:pt x="62230" y="59690"/>
                  </a:lnTo>
                  <a:lnTo>
                    <a:pt x="73660" y="64770"/>
                  </a:lnTo>
                  <a:lnTo>
                    <a:pt x="83820" y="69850"/>
                  </a:lnTo>
                  <a:lnTo>
                    <a:pt x="93980" y="74930"/>
                  </a:lnTo>
                  <a:lnTo>
                    <a:pt x="105410" y="78740"/>
                  </a:lnTo>
                  <a:lnTo>
                    <a:pt x="125730" y="86360"/>
                  </a:lnTo>
                  <a:lnTo>
                    <a:pt x="135890" y="91440"/>
                  </a:lnTo>
                  <a:lnTo>
                    <a:pt x="143510" y="97790"/>
                  </a:lnTo>
                  <a:lnTo>
                    <a:pt x="152400" y="104140"/>
                  </a:lnTo>
                  <a:lnTo>
                    <a:pt x="160020" y="110490"/>
                  </a:lnTo>
                  <a:lnTo>
                    <a:pt x="167640" y="116840"/>
                  </a:lnTo>
                  <a:lnTo>
                    <a:pt x="173990" y="123190"/>
                  </a:lnTo>
                  <a:lnTo>
                    <a:pt x="177800" y="134620"/>
                  </a:lnTo>
                  <a:lnTo>
                    <a:pt x="179070" y="149860"/>
                  </a:lnTo>
                  <a:lnTo>
                    <a:pt x="179070" y="166370"/>
                  </a:lnTo>
                  <a:lnTo>
                    <a:pt x="175260" y="181610"/>
                  </a:lnTo>
                  <a:lnTo>
                    <a:pt x="168910" y="196850"/>
                  </a:lnTo>
                  <a:lnTo>
                    <a:pt x="162560" y="212090"/>
                  </a:lnTo>
                  <a:lnTo>
                    <a:pt x="154940" y="224790"/>
                  </a:lnTo>
                  <a:lnTo>
                    <a:pt x="147320" y="234950"/>
                  </a:lnTo>
                  <a:lnTo>
                    <a:pt x="105410" y="262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2842260" y="8699500"/>
              <a:ext cx="116841" cy="473711"/>
            </a:xfrm>
            <a:custGeom>
              <a:avLst/>
              <a:gdLst/>
              <a:ahLst/>
              <a:cxnLst/>
              <a:rect l="0" t="0" r="0" b="0"/>
              <a:pathLst>
                <a:path w="116841" h="473711">
                  <a:moveTo>
                    <a:pt x="116840" y="0"/>
                  </a:moveTo>
                  <a:lnTo>
                    <a:pt x="110490" y="16510"/>
                  </a:lnTo>
                  <a:lnTo>
                    <a:pt x="105410" y="29210"/>
                  </a:lnTo>
                  <a:lnTo>
                    <a:pt x="90170" y="60960"/>
                  </a:lnTo>
                  <a:lnTo>
                    <a:pt x="83820" y="77470"/>
                  </a:lnTo>
                  <a:lnTo>
                    <a:pt x="78740" y="95250"/>
                  </a:lnTo>
                  <a:lnTo>
                    <a:pt x="73660" y="113030"/>
                  </a:lnTo>
                  <a:lnTo>
                    <a:pt x="62230" y="151130"/>
                  </a:lnTo>
                  <a:lnTo>
                    <a:pt x="55880" y="170180"/>
                  </a:lnTo>
                  <a:lnTo>
                    <a:pt x="49530" y="190500"/>
                  </a:lnTo>
                  <a:lnTo>
                    <a:pt x="45720" y="208280"/>
                  </a:lnTo>
                  <a:lnTo>
                    <a:pt x="40640" y="227330"/>
                  </a:lnTo>
                  <a:lnTo>
                    <a:pt x="38100" y="246380"/>
                  </a:lnTo>
                  <a:lnTo>
                    <a:pt x="35560" y="265430"/>
                  </a:lnTo>
                  <a:lnTo>
                    <a:pt x="34290" y="285750"/>
                  </a:lnTo>
                  <a:lnTo>
                    <a:pt x="33020" y="304800"/>
                  </a:lnTo>
                  <a:lnTo>
                    <a:pt x="30480" y="321310"/>
                  </a:lnTo>
                  <a:lnTo>
                    <a:pt x="26670" y="336550"/>
                  </a:lnTo>
                  <a:lnTo>
                    <a:pt x="24130" y="351790"/>
                  </a:lnTo>
                  <a:lnTo>
                    <a:pt x="17780" y="381000"/>
                  </a:lnTo>
                  <a:lnTo>
                    <a:pt x="15240" y="397510"/>
                  </a:lnTo>
                  <a:lnTo>
                    <a:pt x="13970" y="412750"/>
                  </a:lnTo>
                  <a:lnTo>
                    <a:pt x="0" y="473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2736850" y="8952230"/>
              <a:ext cx="95251" cy="220981"/>
            </a:xfrm>
            <a:custGeom>
              <a:avLst/>
              <a:gdLst/>
              <a:ahLst/>
              <a:cxnLst/>
              <a:rect l="0" t="0" r="0" b="0"/>
              <a:pathLst>
                <a:path w="95251" h="220981">
                  <a:moveTo>
                    <a:pt x="0" y="0"/>
                  </a:moveTo>
                  <a:lnTo>
                    <a:pt x="0" y="22860"/>
                  </a:lnTo>
                  <a:lnTo>
                    <a:pt x="1270" y="34290"/>
                  </a:lnTo>
                  <a:lnTo>
                    <a:pt x="3810" y="49530"/>
                  </a:lnTo>
                  <a:lnTo>
                    <a:pt x="6350" y="64770"/>
                  </a:lnTo>
                  <a:lnTo>
                    <a:pt x="8890" y="77470"/>
                  </a:lnTo>
                  <a:lnTo>
                    <a:pt x="11430" y="90170"/>
                  </a:lnTo>
                  <a:lnTo>
                    <a:pt x="15240" y="102870"/>
                  </a:lnTo>
                  <a:lnTo>
                    <a:pt x="20320" y="114300"/>
                  </a:lnTo>
                  <a:lnTo>
                    <a:pt x="25400" y="125730"/>
                  </a:lnTo>
                  <a:lnTo>
                    <a:pt x="30480" y="135890"/>
                  </a:lnTo>
                  <a:lnTo>
                    <a:pt x="35560" y="147320"/>
                  </a:lnTo>
                  <a:lnTo>
                    <a:pt x="40640" y="157480"/>
                  </a:lnTo>
                  <a:lnTo>
                    <a:pt x="44450" y="168910"/>
                  </a:lnTo>
                  <a:lnTo>
                    <a:pt x="49530" y="179070"/>
                  </a:lnTo>
                  <a:lnTo>
                    <a:pt x="55880" y="189230"/>
                  </a:lnTo>
                  <a:lnTo>
                    <a:pt x="9525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2821940" y="8973820"/>
              <a:ext cx="147321" cy="199391"/>
            </a:xfrm>
            <a:custGeom>
              <a:avLst/>
              <a:gdLst/>
              <a:ahLst/>
              <a:cxnLst/>
              <a:rect l="0" t="0" r="0" b="0"/>
              <a:pathLst>
                <a:path w="147321" h="199391">
                  <a:moveTo>
                    <a:pt x="147320" y="0"/>
                  </a:moveTo>
                  <a:lnTo>
                    <a:pt x="135890" y="10160"/>
                  </a:lnTo>
                  <a:lnTo>
                    <a:pt x="132080" y="17780"/>
                  </a:lnTo>
                  <a:lnTo>
                    <a:pt x="127000" y="25400"/>
                  </a:lnTo>
                  <a:lnTo>
                    <a:pt x="123190" y="34290"/>
                  </a:lnTo>
                  <a:lnTo>
                    <a:pt x="116840" y="44450"/>
                  </a:lnTo>
                  <a:lnTo>
                    <a:pt x="109220" y="53340"/>
                  </a:lnTo>
                  <a:lnTo>
                    <a:pt x="101600" y="63500"/>
                  </a:lnTo>
                  <a:lnTo>
                    <a:pt x="91440" y="73660"/>
                  </a:lnTo>
                  <a:lnTo>
                    <a:pt x="72390" y="93980"/>
                  </a:lnTo>
                  <a:lnTo>
                    <a:pt x="63500" y="105410"/>
                  </a:lnTo>
                  <a:lnTo>
                    <a:pt x="54610" y="115570"/>
                  </a:lnTo>
                  <a:lnTo>
                    <a:pt x="46990" y="125730"/>
                  </a:lnTo>
                  <a:lnTo>
                    <a:pt x="31750" y="147320"/>
                  </a:lnTo>
                  <a:lnTo>
                    <a:pt x="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3190240" y="8689340"/>
              <a:ext cx="220981" cy="464821"/>
            </a:xfrm>
            <a:custGeom>
              <a:avLst/>
              <a:gdLst/>
              <a:ahLst/>
              <a:cxnLst/>
              <a:rect l="0" t="0" r="0" b="0"/>
              <a:pathLst>
                <a:path w="220981" h="464821">
                  <a:moveTo>
                    <a:pt x="220980" y="0"/>
                  </a:moveTo>
                  <a:lnTo>
                    <a:pt x="215900" y="27940"/>
                  </a:lnTo>
                  <a:lnTo>
                    <a:pt x="213360" y="41910"/>
                  </a:lnTo>
                  <a:lnTo>
                    <a:pt x="212090" y="57150"/>
                  </a:lnTo>
                  <a:lnTo>
                    <a:pt x="212090" y="73660"/>
                  </a:lnTo>
                  <a:lnTo>
                    <a:pt x="210820" y="109220"/>
                  </a:lnTo>
                  <a:lnTo>
                    <a:pt x="210820" y="252730"/>
                  </a:lnTo>
                  <a:lnTo>
                    <a:pt x="209550" y="273050"/>
                  </a:lnTo>
                  <a:lnTo>
                    <a:pt x="207010" y="292100"/>
                  </a:lnTo>
                  <a:lnTo>
                    <a:pt x="204470" y="309880"/>
                  </a:lnTo>
                  <a:lnTo>
                    <a:pt x="203200" y="327660"/>
                  </a:lnTo>
                  <a:lnTo>
                    <a:pt x="201930" y="342900"/>
                  </a:lnTo>
                  <a:lnTo>
                    <a:pt x="201930" y="358140"/>
                  </a:lnTo>
                  <a:lnTo>
                    <a:pt x="200660" y="388620"/>
                  </a:lnTo>
                  <a:lnTo>
                    <a:pt x="200660" y="402590"/>
                  </a:lnTo>
                  <a:lnTo>
                    <a:pt x="201930" y="406400"/>
                  </a:lnTo>
                  <a:lnTo>
                    <a:pt x="203200" y="402590"/>
                  </a:lnTo>
                  <a:lnTo>
                    <a:pt x="205740" y="394970"/>
                  </a:lnTo>
                  <a:lnTo>
                    <a:pt x="204470" y="381000"/>
                  </a:lnTo>
                  <a:lnTo>
                    <a:pt x="201930" y="364490"/>
                  </a:lnTo>
                  <a:lnTo>
                    <a:pt x="194310" y="326390"/>
                  </a:lnTo>
                  <a:lnTo>
                    <a:pt x="186690" y="294640"/>
                  </a:lnTo>
                  <a:lnTo>
                    <a:pt x="180340" y="281940"/>
                  </a:lnTo>
                  <a:lnTo>
                    <a:pt x="172720" y="270510"/>
                  </a:lnTo>
                  <a:lnTo>
                    <a:pt x="163830" y="261620"/>
                  </a:lnTo>
                  <a:lnTo>
                    <a:pt x="149860" y="256540"/>
                  </a:lnTo>
                  <a:lnTo>
                    <a:pt x="133350" y="256540"/>
                  </a:lnTo>
                  <a:lnTo>
                    <a:pt x="113030" y="259080"/>
                  </a:lnTo>
                  <a:lnTo>
                    <a:pt x="96520" y="264160"/>
                  </a:lnTo>
                  <a:lnTo>
                    <a:pt x="81280" y="270510"/>
                  </a:lnTo>
                  <a:lnTo>
                    <a:pt x="68580" y="278130"/>
                  </a:lnTo>
                  <a:lnTo>
                    <a:pt x="55880" y="287020"/>
                  </a:lnTo>
                  <a:lnTo>
                    <a:pt x="44450" y="297180"/>
                  </a:lnTo>
                  <a:lnTo>
                    <a:pt x="33020" y="306070"/>
                  </a:lnTo>
                  <a:lnTo>
                    <a:pt x="22860" y="317500"/>
                  </a:lnTo>
                  <a:lnTo>
                    <a:pt x="13970" y="330200"/>
                  </a:lnTo>
                  <a:lnTo>
                    <a:pt x="6350" y="342900"/>
                  </a:lnTo>
                  <a:lnTo>
                    <a:pt x="1270" y="358140"/>
                  </a:lnTo>
                  <a:lnTo>
                    <a:pt x="0" y="375920"/>
                  </a:lnTo>
                  <a:lnTo>
                    <a:pt x="0" y="393700"/>
                  </a:lnTo>
                  <a:lnTo>
                    <a:pt x="5080" y="410210"/>
                  </a:lnTo>
                  <a:lnTo>
                    <a:pt x="12700" y="424180"/>
                  </a:lnTo>
                  <a:lnTo>
                    <a:pt x="22860" y="436880"/>
                  </a:lnTo>
                  <a:lnTo>
                    <a:pt x="33020" y="447040"/>
                  </a:lnTo>
                  <a:lnTo>
                    <a:pt x="45720" y="454660"/>
                  </a:lnTo>
                  <a:lnTo>
                    <a:pt x="58420" y="461010"/>
                  </a:lnTo>
                  <a:lnTo>
                    <a:pt x="71120" y="463550"/>
                  </a:lnTo>
                  <a:lnTo>
                    <a:pt x="85090" y="464820"/>
                  </a:lnTo>
                  <a:lnTo>
                    <a:pt x="99060" y="464820"/>
                  </a:lnTo>
                  <a:lnTo>
                    <a:pt x="113030" y="461010"/>
                  </a:lnTo>
                  <a:lnTo>
                    <a:pt x="127000" y="457200"/>
                  </a:lnTo>
                  <a:lnTo>
                    <a:pt x="140970" y="452120"/>
                  </a:lnTo>
                  <a:lnTo>
                    <a:pt x="154940" y="447040"/>
                  </a:lnTo>
                  <a:lnTo>
                    <a:pt x="168910" y="440690"/>
                  </a:lnTo>
                  <a:lnTo>
                    <a:pt x="210820" y="420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3519170" y="8920480"/>
              <a:ext cx="176531" cy="208281"/>
            </a:xfrm>
            <a:custGeom>
              <a:avLst/>
              <a:gdLst/>
              <a:ahLst/>
              <a:cxnLst/>
              <a:rect l="0" t="0" r="0" b="0"/>
              <a:pathLst>
                <a:path w="176531" h="208281">
                  <a:moveTo>
                    <a:pt x="39370" y="0"/>
                  </a:moveTo>
                  <a:lnTo>
                    <a:pt x="25400" y="44450"/>
                  </a:lnTo>
                  <a:lnTo>
                    <a:pt x="21590" y="57150"/>
                  </a:lnTo>
                  <a:lnTo>
                    <a:pt x="17780" y="73660"/>
                  </a:lnTo>
                  <a:lnTo>
                    <a:pt x="11430" y="110490"/>
                  </a:lnTo>
                  <a:lnTo>
                    <a:pt x="3810" y="149860"/>
                  </a:lnTo>
                  <a:lnTo>
                    <a:pt x="2540" y="167640"/>
                  </a:lnTo>
                  <a:lnTo>
                    <a:pt x="0" y="184150"/>
                  </a:lnTo>
                  <a:lnTo>
                    <a:pt x="0" y="200660"/>
                  </a:lnTo>
                  <a:lnTo>
                    <a:pt x="0" y="207010"/>
                  </a:lnTo>
                  <a:lnTo>
                    <a:pt x="1270" y="208280"/>
                  </a:lnTo>
                  <a:lnTo>
                    <a:pt x="3810" y="205740"/>
                  </a:lnTo>
                  <a:lnTo>
                    <a:pt x="6350" y="200660"/>
                  </a:lnTo>
                  <a:lnTo>
                    <a:pt x="8890" y="193040"/>
                  </a:lnTo>
                  <a:lnTo>
                    <a:pt x="12700" y="185420"/>
                  </a:lnTo>
                  <a:lnTo>
                    <a:pt x="15240" y="175260"/>
                  </a:lnTo>
                  <a:lnTo>
                    <a:pt x="19050" y="163830"/>
                  </a:lnTo>
                  <a:lnTo>
                    <a:pt x="21590" y="151130"/>
                  </a:lnTo>
                  <a:lnTo>
                    <a:pt x="31750" y="119380"/>
                  </a:lnTo>
                  <a:lnTo>
                    <a:pt x="38100" y="100330"/>
                  </a:lnTo>
                  <a:lnTo>
                    <a:pt x="45720" y="83820"/>
                  </a:lnTo>
                  <a:lnTo>
                    <a:pt x="54610" y="67310"/>
                  </a:lnTo>
                  <a:lnTo>
                    <a:pt x="63500" y="52070"/>
                  </a:lnTo>
                  <a:lnTo>
                    <a:pt x="73660" y="39370"/>
                  </a:lnTo>
                  <a:lnTo>
                    <a:pt x="86360" y="29210"/>
                  </a:lnTo>
                  <a:lnTo>
                    <a:pt x="99060" y="19050"/>
                  </a:lnTo>
                  <a:lnTo>
                    <a:pt x="113030" y="12700"/>
                  </a:lnTo>
                  <a:lnTo>
                    <a:pt x="128270" y="8890"/>
                  </a:lnTo>
                  <a:lnTo>
                    <a:pt x="1765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3782060" y="8930640"/>
              <a:ext cx="29211" cy="190501"/>
            </a:xfrm>
            <a:custGeom>
              <a:avLst/>
              <a:gdLst/>
              <a:ahLst/>
              <a:cxnLst/>
              <a:rect l="0" t="0" r="0" b="0"/>
              <a:pathLst>
                <a:path w="29211" h="190501">
                  <a:moveTo>
                    <a:pt x="29210" y="0"/>
                  </a:moveTo>
                  <a:lnTo>
                    <a:pt x="24130" y="17780"/>
                  </a:lnTo>
                  <a:lnTo>
                    <a:pt x="20320" y="26670"/>
                  </a:lnTo>
                  <a:lnTo>
                    <a:pt x="11430" y="62230"/>
                  </a:lnTo>
                  <a:lnTo>
                    <a:pt x="5080" y="83820"/>
                  </a:lnTo>
                  <a:lnTo>
                    <a:pt x="2540" y="96520"/>
                  </a:lnTo>
                  <a:lnTo>
                    <a:pt x="1270" y="111760"/>
                  </a:lnTo>
                  <a:lnTo>
                    <a:pt x="0" y="127000"/>
                  </a:lnTo>
                  <a:lnTo>
                    <a:pt x="0" y="140970"/>
                  </a:lnTo>
                  <a:lnTo>
                    <a:pt x="1270" y="153670"/>
                  </a:lnTo>
                  <a:lnTo>
                    <a:pt x="762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3895090" y="8909050"/>
              <a:ext cx="463551" cy="223521"/>
            </a:xfrm>
            <a:custGeom>
              <a:avLst/>
              <a:gdLst/>
              <a:ahLst/>
              <a:cxnLst/>
              <a:rect l="0" t="0" r="0" b="0"/>
              <a:pathLst>
                <a:path w="463551" h="223521">
                  <a:moveTo>
                    <a:pt x="0" y="33020"/>
                  </a:moveTo>
                  <a:lnTo>
                    <a:pt x="0" y="66040"/>
                  </a:lnTo>
                  <a:lnTo>
                    <a:pt x="1270" y="82550"/>
                  </a:lnTo>
                  <a:lnTo>
                    <a:pt x="3810" y="101600"/>
                  </a:lnTo>
                  <a:lnTo>
                    <a:pt x="6350" y="120650"/>
                  </a:lnTo>
                  <a:lnTo>
                    <a:pt x="8890" y="137160"/>
                  </a:lnTo>
                  <a:lnTo>
                    <a:pt x="11430" y="151130"/>
                  </a:lnTo>
                  <a:lnTo>
                    <a:pt x="15240" y="163830"/>
                  </a:lnTo>
                  <a:lnTo>
                    <a:pt x="19050" y="177800"/>
                  </a:lnTo>
                  <a:lnTo>
                    <a:pt x="25400" y="191770"/>
                  </a:lnTo>
                  <a:lnTo>
                    <a:pt x="30480" y="205740"/>
                  </a:lnTo>
                  <a:lnTo>
                    <a:pt x="39370" y="213360"/>
                  </a:lnTo>
                  <a:lnTo>
                    <a:pt x="49530" y="217170"/>
                  </a:lnTo>
                  <a:lnTo>
                    <a:pt x="60960" y="218440"/>
                  </a:lnTo>
                  <a:lnTo>
                    <a:pt x="69850" y="217170"/>
                  </a:lnTo>
                  <a:lnTo>
                    <a:pt x="77470" y="212090"/>
                  </a:lnTo>
                  <a:lnTo>
                    <a:pt x="83820" y="204470"/>
                  </a:lnTo>
                  <a:lnTo>
                    <a:pt x="90170" y="195580"/>
                  </a:lnTo>
                  <a:lnTo>
                    <a:pt x="96520" y="184150"/>
                  </a:lnTo>
                  <a:lnTo>
                    <a:pt x="102870" y="172720"/>
                  </a:lnTo>
                  <a:lnTo>
                    <a:pt x="107950" y="160020"/>
                  </a:lnTo>
                  <a:lnTo>
                    <a:pt x="113030" y="146050"/>
                  </a:lnTo>
                  <a:lnTo>
                    <a:pt x="118110" y="133350"/>
                  </a:lnTo>
                  <a:lnTo>
                    <a:pt x="121920" y="118110"/>
                  </a:lnTo>
                  <a:lnTo>
                    <a:pt x="125730" y="102870"/>
                  </a:lnTo>
                  <a:lnTo>
                    <a:pt x="129540" y="86360"/>
                  </a:lnTo>
                  <a:lnTo>
                    <a:pt x="133350" y="72390"/>
                  </a:lnTo>
                  <a:lnTo>
                    <a:pt x="137160" y="58420"/>
                  </a:lnTo>
                  <a:lnTo>
                    <a:pt x="144780" y="35560"/>
                  </a:lnTo>
                  <a:lnTo>
                    <a:pt x="151130" y="12700"/>
                  </a:lnTo>
                  <a:lnTo>
                    <a:pt x="156210" y="8890"/>
                  </a:lnTo>
                  <a:lnTo>
                    <a:pt x="161290" y="10160"/>
                  </a:lnTo>
                  <a:lnTo>
                    <a:pt x="167640" y="13970"/>
                  </a:lnTo>
                  <a:lnTo>
                    <a:pt x="173990" y="21590"/>
                  </a:lnTo>
                  <a:lnTo>
                    <a:pt x="180340" y="30480"/>
                  </a:lnTo>
                  <a:lnTo>
                    <a:pt x="186690" y="41910"/>
                  </a:lnTo>
                  <a:lnTo>
                    <a:pt x="194310" y="52070"/>
                  </a:lnTo>
                  <a:lnTo>
                    <a:pt x="200660" y="60960"/>
                  </a:lnTo>
                  <a:lnTo>
                    <a:pt x="208280" y="68580"/>
                  </a:lnTo>
                  <a:lnTo>
                    <a:pt x="214630" y="76200"/>
                  </a:lnTo>
                  <a:lnTo>
                    <a:pt x="228600" y="91440"/>
                  </a:lnTo>
                  <a:lnTo>
                    <a:pt x="238760" y="97790"/>
                  </a:lnTo>
                  <a:lnTo>
                    <a:pt x="251460" y="102870"/>
                  </a:lnTo>
                  <a:lnTo>
                    <a:pt x="266700" y="107950"/>
                  </a:lnTo>
                  <a:lnTo>
                    <a:pt x="280670" y="109220"/>
                  </a:lnTo>
                  <a:lnTo>
                    <a:pt x="294640" y="109220"/>
                  </a:lnTo>
                  <a:lnTo>
                    <a:pt x="308610" y="109220"/>
                  </a:lnTo>
                  <a:lnTo>
                    <a:pt x="322580" y="104140"/>
                  </a:lnTo>
                  <a:lnTo>
                    <a:pt x="337820" y="97790"/>
                  </a:lnTo>
                  <a:lnTo>
                    <a:pt x="351790" y="90170"/>
                  </a:lnTo>
                  <a:lnTo>
                    <a:pt x="363220" y="80010"/>
                  </a:lnTo>
                  <a:lnTo>
                    <a:pt x="373380" y="69850"/>
                  </a:lnTo>
                  <a:lnTo>
                    <a:pt x="382270" y="57150"/>
                  </a:lnTo>
                  <a:lnTo>
                    <a:pt x="387350" y="45720"/>
                  </a:lnTo>
                  <a:lnTo>
                    <a:pt x="389890" y="34290"/>
                  </a:lnTo>
                  <a:lnTo>
                    <a:pt x="389890" y="22860"/>
                  </a:lnTo>
                  <a:lnTo>
                    <a:pt x="384810" y="15240"/>
                  </a:lnTo>
                  <a:lnTo>
                    <a:pt x="377190" y="7620"/>
                  </a:lnTo>
                  <a:lnTo>
                    <a:pt x="367030" y="2540"/>
                  </a:lnTo>
                  <a:lnTo>
                    <a:pt x="355600" y="0"/>
                  </a:lnTo>
                  <a:lnTo>
                    <a:pt x="341630" y="2540"/>
                  </a:lnTo>
                  <a:lnTo>
                    <a:pt x="326390" y="5080"/>
                  </a:lnTo>
                  <a:lnTo>
                    <a:pt x="312420" y="11430"/>
                  </a:lnTo>
                  <a:lnTo>
                    <a:pt x="299720" y="17780"/>
                  </a:lnTo>
                  <a:lnTo>
                    <a:pt x="287020" y="26670"/>
                  </a:lnTo>
                  <a:lnTo>
                    <a:pt x="276860" y="35560"/>
                  </a:lnTo>
                  <a:lnTo>
                    <a:pt x="267970" y="45720"/>
                  </a:lnTo>
                  <a:lnTo>
                    <a:pt x="259080" y="54610"/>
                  </a:lnTo>
                  <a:lnTo>
                    <a:pt x="254000" y="66040"/>
                  </a:lnTo>
                  <a:lnTo>
                    <a:pt x="250190" y="78740"/>
                  </a:lnTo>
                  <a:lnTo>
                    <a:pt x="247650" y="91440"/>
                  </a:lnTo>
                  <a:lnTo>
                    <a:pt x="246380" y="104140"/>
                  </a:lnTo>
                  <a:lnTo>
                    <a:pt x="245110" y="118110"/>
                  </a:lnTo>
                  <a:lnTo>
                    <a:pt x="243840" y="132080"/>
                  </a:lnTo>
                  <a:lnTo>
                    <a:pt x="246380" y="144780"/>
                  </a:lnTo>
                  <a:lnTo>
                    <a:pt x="248920" y="156210"/>
                  </a:lnTo>
                  <a:lnTo>
                    <a:pt x="254000" y="167640"/>
                  </a:lnTo>
                  <a:lnTo>
                    <a:pt x="259080" y="177800"/>
                  </a:lnTo>
                  <a:lnTo>
                    <a:pt x="265430" y="186690"/>
                  </a:lnTo>
                  <a:lnTo>
                    <a:pt x="271780" y="195580"/>
                  </a:lnTo>
                  <a:lnTo>
                    <a:pt x="280670" y="203200"/>
                  </a:lnTo>
                  <a:lnTo>
                    <a:pt x="292100" y="210820"/>
                  </a:lnTo>
                  <a:lnTo>
                    <a:pt x="303530" y="218440"/>
                  </a:lnTo>
                  <a:lnTo>
                    <a:pt x="318770" y="222250"/>
                  </a:lnTo>
                  <a:lnTo>
                    <a:pt x="337820" y="223520"/>
                  </a:lnTo>
                  <a:lnTo>
                    <a:pt x="359410" y="222250"/>
                  </a:lnTo>
                  <a:lnTo>
                    <a:pt x="375920" y="219710"/>
                  </a:lnTo>
                  <a:lnTo>
                    <a:pt x="391160" y="215900"/>
                  </a:lnTo>
                  <a:lnTo>
                    <a:pt x="405130" y="210820"/>
                  </a:lnTo>
                  <a:lnTo>
                    <a:pt x="417830" y="204470"/>
                  </a:lnTo>
                  <a:lnTo>
                    <a:pt x="429260" y="196850"/>
                  </a:lnTo>
                  <a:lnTo>
                    <a:pt x="463550" y="1701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4768850" y="8763000"/>
              <a:ext cx="43181" cy="368301"/>
            </a:xfrm>
            <a:custGeom>
              <a:avLst/>
              <a:gdLst/>
              <a:ahLst/>
              <a:cxnLst/>
              <a:rect l="0" t="0" r="0" b="0"/>
              <a:pathLst>
                <a:path w="43181" h="368301">
                  <a:moveTo>
                    <a:pt x="43180" y="0"/>
                  </a:moveTo>
                  <a:lnTo>
                    <a:pt x="36830" y="39370"/>
                  </a:lnTo>
                  <a:lnTo>
                    <a:pt x="35560" y="55880"/>
                  </a:lnTo>
                  <a:lnTo>
                    <a:pt x="34290" y="73660"/>
                  </a:lnTo>
                  <a:lnTo>
                    <a:pt x="33020" y="91440"/>
                  </a:lnTo>
                  <a:lnTo>
                    <a:pt x="31750" y="110490"/>
                  </a:lnTo>
                  <a:lnTo>
                    <a:pt x="29210" y="129540"/>
                  </a:lnTo>
                  <a:lnTo>
                    <a:pt x="26670" y="149860"/>
                  </a:lnTo>
                  <a:lnTo>
                    <a:pt x="20320" y="186690"/>
                  </a:lnTo>
                  <a:lnTo>
                    <a:pt x="17780" y="205740"/>
                  </a:lnTo>
                  <a:lnTo>
                    <a:pt x="15240" y="222250"/>
                  </a:lnTo>
                  <a:lnTo>
                    <a:pt x="13970" y="238760"/>
                  </a:lnTo>
                  <a:lnTo>
                    <a:pt x="12700" y="254000"/>
                  </a:lnTo>
                  <a:lnTo>
                    <a:pt x="11430" y="267970"/>
                  </a:lnTo>
                  <a:lnTo>
                    <a:pt x="8890" y="283210"/>
                  </a:lnTo>
                  <a:lnTo>
                    <a:pt x="6350" y="297180"/>
                  </a:lnTo>
                  <a:lnTo>
                    <a:pt x="3810" y="311150"/>
                  </a:lnTo>
                  <a:lnTo>
                    <a:pt x="2540" y="326390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4706620" y="8856980"/>
              <a:ext cx="189231" cy="105411"/>
            </a:xfrm>
            <a:custGeom>
              <a:avLst/>
              <a:gdLst/>
              <a:ahLst/>
              <a:cxnLst/>
              <a:rect l="0" t="0" r="0" b="0"/>
              <a:pathLst>
                <a:path w="189231" h="105411">
                  <a:moveTo>
                    <a:pt x="189230" y="0"/>
                  </a:moveTo>
                  <a:lnTo>
                    <a:pt x="172720" y="6350"/>
                  </a:lnTo>
                  <a:lnTo>
                    <a:pt x="163830" y="10160"/>
                  </a:lnTo>
                  <a:lnTo>
                    <a:pt x="154940" y="15240"/>
                  </a:lnTo>
                  <a:lnTo>
                    <a:pt x="144780" y="20320"/>
                  </a:lnTo>
                  <a:lnTo>
                    <a:pt x="134620" y="26670"/>
                  </a:lnTo>
                  <a:lnTo>
                    <a:pt x="109220" y="39370"/>
                  </a:lnTo>
                  <a:lnTo>
                    <a:pt x="97790" y="46990"/>
                  </a:lnTo>
                  <a:lnTo>
                    <a:pt x="86360" y="53340"/>
                  </a:lnTo>
                  <a:lnTo>
                    <a:pt x="63500" y="67310"/>
                  </a:lnTo>
                  <a:lnTo>
                    <a:pt x="53340" y="74930"/>
                  </a:lnTo>
                  <a:lnTo>
                    <a:pt x="0" y="105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4922520" y="8741410"/>
              <a:ext cx="226061" cy="400051"/>
            </a:xfrm>
            <a:custGeom>
              <a:avLst/>
              <a:gdLst/>
              <a:ahLst/>
              <a:cxnLst/>
              <a:rect l="0" t="0" r="0" b="0"/>
              <a:pathLst>
                <a:path w="226061" h="400051">
                  <a:moveTo>
                    <a:pt x="68580" y="0"/>
                  </a:moveTo>
                  <a:lnTo>
                    <a:pt x="53340" y="44450"/>
                  </a:lnTo>
                  <a:lnTo>
                    <a:pt x="49530" y="57150"/>
                  </a:lnTo>
                  <a:lnTo>
                    <a:pt x="46990" y="71120"/>
                  </a:lnTo>
                  <a:lnTo>
                    <a:pt x="43180" y="86360"/>
                  </a:lnTo>
                  <a:lnTo>
                    <a:pt x="36830" y="121920"/>
                  </a:lnTo>
                  <a:lnTo>
                    <a:pt x="11430" y="257810"/>
                  </a:lnTo>
                  <a:lnTo>
                    <a:pt x="5080" y="290830"/>
                  </a:lnTo>
                  <a:lnTo>
                    <a:pt x="1270" y="306070"/>
                  </a:lnTo>
                  <a:lnTo>
                    <a:pt x="0" y="321310"/>
                  </a:lnTo>
                  <a:lnTo>
                    <a:pt x="0" y="336550"/>
                  </a:lnTo>
                  <a:lnTo>
                    <a:pt x="2540" y="350520"/>
                  </a:lnTo>
                  <a:lnTo>
                    <a:pt x="6350" y="359410"/>
                  </a:lnTo>
                  <a:lnTo>
                    <a:pt x="12700" y="363220"/>
                  </a:lnTo>
                  <a:lnTo>
                    <a:pt x="20320" y="365760"/>
                  </a:lnTo>
                  <a:lnTo>
                    <a:pt x="27940" y="359410"/>
                  </a:lnTo>
                  <a:lnTo>
                    <a:pt x="35560" y="347980"/>
                  </a:lnTo>
                  <a:lnTo>
                    <a:pt x="64770" y="292100"/>
                  </a:lnTo>
                  <a:lnTo>
                    <a:pt x="69850" y="278130"/>
                  </a:lnTo>
                  <a:lnTo>
                    <a:pt x="74930" y="264160"/>
                  </a:lnTo>
                  <a:lnTo>
                    <a:pt x="91440" y="213360"/>
                  </a:lnTo>
                  <a:lnTo>
                    <a:pt x="97790" y="203200"/>
                  </a:lnTo>
                  <a:lnTo>
                    <a:pt x="105410" y="194310"/>
                  </a:lnTo>
                  <a:lnTo>
                    <a:pt x="114300" y="185420"/>
                  </a:lnTo>
                  <a:lnTo>
                    <a:pt x="121920" y="184150"/>
                  </a:lnTo>
                  <a:lnTo>
                    <a:pt x="129540" y="189230"/>
                  </a:lnTo>
                  <a:lnTo>
                    <a:pt x="137160" y="195580"/>
                  </a:lnTo>
                  <a:lnTo>
                    <a:pt x="143510" y="205740"/>
                  </a:lnTo>
                  <a:lnTo>
                    <a:pt x="148590" y="217170"/>
                  </a:lnTo>
                  <a:lnTo>
                    <a:pt x="153670" y="228600"/>
                  </a:lnTo>
                  <a:lnTo>
                    <a:pt x="157480" y="241300"/>
                  </a:lnTo>
                  <a:lnTo>
                    <a:pt x="161290" y="255270"/>
                  </a:lnTo>
                  <a:lnTo>
                    <a:pt x="165100" y="267970"/>
                  </a:lnTo>
                  <a:lnTo>
                    <a:pt x="167640" y="281940"/>
                  </a:lnTo>
                  <a:lnTo>
                    <a:pt x="170180" y="295910"/>
                  </a:lnTo>
                  <a:lnTo>
                    <a:pt x="171450" y="309880"/>
                  </a:lnTo>
                  <a:lnTo>
                    <a:pt x="172720" y="322580"/>
                  </a:lnTo>
                  <a:lnTo>
                    <a:pt x="175260" y="334010"/>
                  </a:lnTo>
                  <a:lnTo>
                    <a:pt x="177800" y="345440"/>
                  </a:lnTo>
                  <a:lnTo>
                    <a:pt x="182880" y="356870"/>
                  </a:lnTo>
                  <a:lnTo>
                    <a:pt x="187960" y="368300"/>
                  </a:lnTo>
                  <a:lnTo>
                    <a:pt x="226060" y="400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5113020" y="8897620"/>
              <a:ext cx="214631" cy="212091"/>
            </a:xfrm>
            <a:custGeom>
              <a:avLst/>
              <a:gdLst/>
              <a:ahLst/>
              <a:cxnLst/>
              <a:rect l="0" t="0" r="0" b="0"/>
              <a:pathLst>
                <a:path w="214631" h="212091">
                  <a:moveTo>
                    <a:pt x="172720" y="54610"/>
                  </a:moveTo>
                  <a:lnTo>
                    <a:pt x="172720" y="26670"/>
                  </a:lnTo>
                  <a:lnTo>
                    <a:pt x="168910" y="17780"/>
                  </a:lnTo>
                  <a:lnTo>
                    <a:pt x="162560" y="10160"/>
                  </a:lnTo>
                  <a:lnTo>
                    <a:pt x="154940" y="3810"/>
                  </a:lnTo>
                  <a:lnTo>
                    <a:pt x="147320" y="1270"/>
                  </a:lnTo>
                  <a:lnTo>
                    <a:pt x="138430" y="0"/>
                  </a:lnTo>
                  <a:lnTo>
                    <a:pt x="128270" y="1270"/>
                  </a:lnTo>
                  <a:lnTo>
                    <a:pt x="118110" y="3810"/>
                  </a:lnTo>
                  <a:lnTo>
                    <a:pt x="107950" y="7620"/>
                  </a:lnTo>
                  <a:lnTo>
                    <a:pt x="97790" y="12700"/>
                  </a:lnTo>
                  <a:lnTo>
                    <a:pt x="87630" y="20320"/>
                  </a:lnTo>
                  <a:lnTo>
                    <a:pt x="77470" y="27940"/>
                  </a:lnTo>
                  <a:lnTo>
                    <a:pt x="67310" y="36830"/>
                  </a:lnTo>
                  <a:lnTo>
                    <a:pt x="57150" y="45720"/>
                  </a:lnTo>
                  <a:lnTo>
                    <a:pt x="49530" y="55880"/>
                  </a:lnTo>
                  <a:lnTo>
                    <a:pt x="40640" y="66040"/>
                  </a:lnTo>
                  <a:lnTo>
                    <a:pt x="33020" y="77470"/>
                  </a:lnTo>
                  <a:lnTo>
                    <a:pt x="25400" y="90170"/>
                  </a:lnTo>
                  <a:lnTo>
                    <a:pt x="19050" y="102870"/>
                  </a:lnTo>
                  <a:lnTo>
                    <a:pt x="12700" y="114300"/>
                  </a:lnTo>
                  <a:lnTo>
                    <a:pt x="7620" y="125730"/>
                  </a:lnTo>
                  <a:lnTo>
                    <a:pt x="2540" y="137160"/>
                  </a:lnTo>
                  <a:lnTo>
                    <a:pt x="1270" y="148590"/>
                  </a:lnTo>
                  <a:lnTo>
                    <a:pt x="0" y="158750"/>
                  </a:lnTo>
                  <a:lnTo>
                    <a:pt x="1270" y="170180"/>
                  </a:lnTo>
                  <a:lnTo>
                    <a:pt x="5080" y="179070"/>
                  </a:lnTo>
                  <a:lnTo>
                    <a:pt x="8890" y="187960"/>
                  </a:lnTo>
                  <a:lnTo>
                    <a:pt x="13970" y="196850"/>
                  </a:lnTo>
                  <a:lnTo>
                    <a:pt x="25400" y="200660"/>
                  </a:lnTo>
                  <a:lnTo>
                    <a:pt x="39370" y="201930"/>
                  </a:lnTo>
                  <a:lnTo>
                    <a:pt x="55880" y="201930"/>
                  </a:lnTo>
                  <a:lnTo>
                    <a:pt x="71120" y="200660"/>
                  </a:lnTo>
                  <a:lnTo>
                    <a:pt x="86360" y="199390"/>
                  </a:lnTo>
                  <a:lnTo>
                    <a:pt x="100330" y="196850"/>
                  </a:lnTo>
                  <a:lnTo>
                    <a:pt x="114300" y="191770"/>
                  </a:lnTo>
                  <a:lnTo>
                    <a:pt x="127000" y="184150"/>
                  </a:lnTo>
                  <a:lnTo>
                    <a:pt x="138430" y="176530"/>
                  </a:lnTo>
                  <a:lnTo>
                    <a:pt x="148590" y="167640"/>
                  </a:lnTo>
                  <a:lnTo>
                    <a:pt x="157480" y="157480"/>
                  </a:lnTo>
                  <a:lnTo>
                    <a:pt x="166370" y="148590"/>
                  </a:lnTo>
                  <a:lnTo>
                    <a:pt x="173990" y="138430"/>
                  </a:lnTo>
                  <a:lnTo>
                    <a:pt x="181610" y="128270"/>
                  </a:lnTo>
                  <a:lnTo>
                    <a:pt x="189230" y="116840"/>
                  </a:lnTo>
                  <a:lnTo>
                    <a:pt x="195580" y="104140"/>
                  </a:lnTo>
                  <a:lnTo>
                    <a:pt x="200660" y="90170"/>
                  </a:lnTo>
                  <a:lnTo>
                    <a:pt x="204470" y="74930"/>
                  </a:lnTo>
                  <a:lnTo>
                    <a:pt x="205740" y="68580"/>
                  </a:lnTo>
                  <a:lnTo>
                    <a:pt x="204470" y="67310"/>
                  </a:lnTo>
                  <a:lnTo>
                    <a:pt x="200660" y="69850"/>
                  </a:lnTo>
                  <a:lnTo>
                    <a:pt x="196850" y="76200"/>
                  </a:lnTo>
                  <a:lnTo>
                    <a:pt x="193040" y="85090"/>
                  </a:lnTo>
                  <a:lnTo>
                    <a:pt x="189230" y="96520"/>
                  </a:lnTo>
                  <a:lnTo>
                    <a:pt x="189230" y="110490"/>
                  </a:lnTo>
                  <a:lnTo>
                    <a:pt x="189230" y="127000"/>
                  </a:lnTo>
                  <a:lnTo>
                    <a:pt x="190500" y="144780"/>
                  </a:lnTo>
                  <a:lnTo>
                    <a:pt x="194310" y="160020"/>
                  </a:lnTo>
                  <a:lnTo>
                    <a:pt x="198120" y="173990"/>
                  </a:lnTo>
                  <a:lnTo>
                    <a:pt x="214630" y="2120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5396230" y="8920480"/>
              <a:ext cx="152401" cy="232411"/>
            </a:xfrm>
            <a:custGeom>
              <a:avLst/>
              <a:gdLst/>
              <a:ahLst/>
              <a:cxnLst/>
              <a:rect l="0" t="0" r="0" b="0"/>
              <a:pathLst>
                <a:path w="152401" h="232411">
                  <a:moveTo>
                    <a:pt x="46990" y="0"/>
                  </a:moveTo>
                  <a:lnTo>
                    <a:pt x="35560" y="22860"/>
                  </a:lnTo>
                  <a:lnTo>
                    <a:pt x="31750" y="33020"/>
                  </a:lnTo>
                  <a:lnTo>
                    <a:pt x="26670" y="43180"/>
                  </a:lnTo>
                  <a:lnTo>
                    <a:pt x="22860" y="53340"/>
                  </a:lnTo>
                  <a:lnTo>
                    <a:pt x="19050" y="67310"/>
                  </a:lnTo>
                  <a:lnTo>
                    <a:pt x="15240" y="83820"/>
                  </a:lnTo>
                  <a:lnTo>
                    <a:pt x="1270" y="154940"/>
                  </a:lnTo>
                  <a:lnTo>
                    <a:pt x="0" y="170180"/>
                  </a:lnTo>
                  <a:lnTo>
                    <a:pt x="0" y="182880"/>
                  </a:lnTo>
                  <a:lnTo>
                    <a:pt x="2540" y="195580"/>
                  </a:lnTo>
                  <a:lnTo>
                    <a:pt x="3810" y="199390"/>
                  </a:lnTo>
                  <a:lnTo>
                    <a:pt x="6350" y="198120"/>
                  </a:lnTo>
                  <a:lnTo>
                    <a:pt x="10160" y="191770"/>
                  </a:lnTo>
                  <a:lnTo>
                    <a:pt x="12700" y="182880"/>
                  </a:lnTo>
                  <a:lnTo>
                    <a:pt x="16510" y="172720"/>
                  </a:lnTo>
                  <a:lnTo>
                    <a:pt x="22860" y="148590"/>
                  </a:lnTo>
                  <a:lnTo>
                    <a:pt x="29210" y="127000"/>
                  </a:lnTo>
                  <a:lnTo>
                    <a:pt x="36830" y="102870"/>
                  </a:lnTo>
                  <a:lnTo>
                    <a:pt x="40640" y="90170"/>
                  </a:lnTo>
                  <a:lnTo>
                    <a:pt x="46990" y="66040"/>
                  </a:lnTo>
                  <a:lnTo>
                    <a:pt x="50800" y="54610"/>
                  </a:lnTo>
                  <a:lnTo>
                    <a:pt x="54610" y="44450"/>
                  </a:lnTo>
                  <a:lnTo>
                    <a:pt x="60960" y="35560"/>
                  </a:lnTo>
                  <a:lnTo>
                    <a:pt x="66040" y="27940"/>
                  </a:lnTo>
                  <a:lnTo>
                    <a:pt x="74930" y="25400"/>
                  </a:lnTo>
                  <a:lnTo>
                    <a:pt x="86360" y="27940"/>
                  </a:lnTo>
                  <a:lnTo>
                    <a:pt x="97790" y="33020"/>
                  </a:lnTo>
                  <a:lnTo>
                    <a:pt x="107950" y="39370"/>
                  </a:lnTo>
                  <a:lnTo>
                    <a:pt x="116840" y="46990"/>
                  </a:lnTo>
                  <a:lnTo>
                    <a:pt x="124460" y="55880"/>
                  </a:lnTo>
                  <a:lnTo>
                    <a:pt x="130810" y="67310"/>
                  </a:lnTo>
                  <a:lnTo>
                    <a:pt x="134620" y="78740"/>
                  </a:lnTo>
                  <a:lnTo>
                    <a:pt x="137160" y="91440"/>
                  </a:lnTo>
                  <a:lnTo>
                    <a:pt x="139700" y="102870"/>
                  </a:lnTo>
                  <a:lnTo>
                    <a:pt x="142240" y="114300"/>
                  </a:lnTo>
                  <a:lnTo>
                    <a:pt x="146050" y="125730"/>
                  </a:lnTo>
                  <a:lnTo>
                    <a:pt x="148590" y="137160"/>
                  </a:lnTo>
                  <a:lnTo>
                    <a:pt x="149860" y="149860"/>
                  </a:lnTo>
                  <a:lnTo>
                    <a:pt x="149860" y="163830"/>
                  </a:lnTo>
                  <a:lnTo>
                    <a:pt x="151130" y="176530"/>
                  </a:lnTo>
                  <a:lnTo>
                    <a:pt x="152400" y="232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6085840" y="888873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5727700" y="8794750"/>
              <a:ext cx="52071" cy="420371"/>
            </a:xfrm>
            <a:custGeom>
              <a:avLst/>
              <a:gdLst/>
              <a:ahLst/>
              <a:cxnLst/>
              <a:rect l="0" t="0" r="0" b="0"/>
              <a:pathLst>
                <a:path w="52071" h="420371">
                  <a:moveTo>
                    <a:pt x="52070" y="0"/>
                  </a:moveTo>
                  <a:lnTo>
                    <a:pt x="46990" y="27940"/>
                  </a:lnTo>
                  <a:lnTo>
                    <a:pt x="45720" y="43180"/>
                  </a:lnTo>
                  <a:lnTo>
                    <a:pt x="44450" y="59690"/>
                  </a:lnTo>
                  <a:lnTo>
                    <a:pt x="43180" y="78740"/>
                  </a:lnTo>
                  <a:lnTo>
                    <a:pt x="41910" y="99060"/>
                  </a:lnTo>
                  <a:lnTo>
                    <a:pt x="36830" y="143510"/>
                  </a:lnTo>
                  <a:lnTo>
                    <a:pt x="27940" y="214630"/>
                  </a:lnTo>
                  <a:lnTo>
                    <a:pt x="17780" y="281940"/>
                  </a:lnTo>
                  <a:lnTo>
                    <a:pt x="10160" y="322580"/>
                  </a:lnTo>
                  <a:lnTo>
                    <a:pt x="6350" y="340360"/>
                  </a:lnTo>
                  <a:lnTo>
                    <a:pt x="5080" y="358140"/>
                  </a:lnTo>
                  <a:lnTo>
                    <a:pt x="2540" y="374650"/>
                  </a:lnTo>
                  <a:lnTo>
                    <a:pt x="0" y="420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5717540" y="8726170"/>
              <a:ext cx="332741" cy="257811"/>
            </a:xfrm>
            <a:custGeom>
              <a:avLst/>
              <a:gdLst/>
              <a:ahLst/>
              <a:cxnLst/>
              <a:rect l="0" t="0" r="0" b="0"/>
              <a:pathLst>
                <a:path w="332741" h="257811">
                  <a:moveTo>
                    <a:pt x="0" y="46990"/>
                  </a:moveTo>
                  <a:lnTo>
                    <a:pt x="16510" y="41910"/>
                  </a:lnTo>
                  <a:lnTo>
                    <a:pt x="27940" y="39370"/>
                  </a:lnTo>
                  <a:lnTo>
                    <a:pt x="43180" y="35560"/>
                  </a:lnTo>
                  <a:lnTo>
                    <a:pt x="59690" y="33020"/>
                  </a:lnTo>
                  <a:lnTo>
                    <a:pt x="77470" y="27940"/>
                  </a:lnTo>
                  <a:lnTo>
                    <a:pt x="95250" y="22860"/>
                  </a:lnTo>
                  <a:lnTo>
                    <a:pt x="111760" y="16510"/>
                  </a:lnTo>
                  <a:lnTo>
                    <a:pt x="128270" y="12700"/>
                  </a:lnTo>
                  <a:lnTo>
                    <a:pt x="143510" y="10160"/>
                  </a:lnTo>
                  <a:lnTo>
                    <a:pt x="158750" y="8890"/>
                  </a:lnTo>
                  <a:lnTo>
                    <a:pt x="194310" y="3810"/>
                  </a:lnTo>
                  <a:lnTo>
                    <a:pt x="213360" y="0"/>
                  </a:lnTo>
                  <a:lnTo>
                    <a:pt x="231140" y="0"/>
                  </a:lnTo>
                  <a:lnTo>
                    <a:pt x="247650" y="0"/>
                  </a:lnTo>
                  <a:lnTo>
                    <a:pt x="262890" y="1270"/>
                  </a:lnTo>
                  <a:lnTo>
                    <a:pt x="276860" y="5080"/>
                  </a:lnTo>
                  <a:lnTo>
                    <a:pt x="289560" y="10160"/>
                  </a:lnTo>
                  <a:lnTo>
                    <a:pt x="302260" y="15240"/>
                  </a:lnTo>
                  <a:lnTo>
                    <a:pt x="312420" y="22860"/>
                  </a:lnTo>
                  <a:lnTo>
                    <a:pt x="321310" y="30480"/>
                  </a:lnTo>
                  <a:lnTo>
                    <a:pt x="330200" y="39370"/>
                  </a:lnTo>
                  <a:lnTo>
                    <a:pt x="332740" y="53340"/>
                  </a:lnTo>
                  <a:lnTo>
                    <a:pt x="332740" y="71120"/>
                  </a:lnTo>
                  <a:lnTo>
                    <a:pt x="330200" y="91440"/>
                  </a:lnTo>
                  <a:lnTo>
                    <a:pt x="326390" y="107950"/>
                  </a:lnTo>
                  <a:lnTo>
                    <a:pt x="321310" y="123190"/>
                  </a:lnTo>
                  <a:lnTo>
                    <a:pt x="316230" y="135890"/>
                  </a:lnTo>
                  <a:lnTo>
                    <a:pt x="307340" y="148590"/>
                  </a:lnTo>
                  <a:lnTo>
                    <a:pt x="297180" y="160020"/>
                  </a:lnTo>
                  <a:lnTo>
                    <a:pt x="285750" y="171450"/>
                  </a:lnTo>
                  <a:lnTo>
                    <a:pt x="273050" y="182880"/>
                  </a:lnTo>
                  <a:lnTo>
                    <a:pt x="260350" y="194310"/>
                  </a:lnTo>
                  <a:lnTo>
                    <a:pt x="247650" y="204470"/>
                  </a:lnTo>
                  <a:lnTo>
                    <a:pt x="233680" y="213360"/>
                  </a:lnTo>
                  <a:lnTo>
                    <a:pt x="219710" y="219710"/>
                  </a:lnTo>
                  <a:lnTo>
                    <a:pt x="205740" y="224790"/>
                  </a:lnTo>
                  <a:lnTo>
                    <a:pt x="193040" y="231140"/>
                  </a:lnTo>
                  <a:lnTo>
                    <a:pt x="181610" y="237490"/>
                  </a:lnTo>
                  <a:lnTo>
                    <a:pt x="115570" y="2578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5946140" y="8883650"/>
              <a:ext cx="245111" cy="195581"/>
            </a:xfrm>
            <a:custGeom>
              <a:avLst/>
              <a:gdLst/>
              <a:ahLst/>
              <a:cxnLst/>
              <a:rect l="0" t="0" r="0" b="0"/>
              <a:pathLst>
                <a:path w="245111" h="195581">
                  <a:moveTo>
                    <a:pt x="213360" y="5080"/>
                  </a:moveTo>
                  <a:lnTo>
                    <a:pt x="196850" y="0"/>
                  </a:lnTo>
                  <a:lnTo>
                    <a:pt x="186690" y="0"/>
                  </a:lnTo>
                  <a:lnTo>
                    <a:pt x="175260" y="0"/>
                  </a:lnTo>
                  <a:lnTo>
                    <a:pt x="163830" y="2540"/>
                  </a:lnTo>
                  <a:lnTo>
                    <a:pt x="151130" y="3810"/>
                  </a:lnTo>
                  <a:lnTo>
                    <a:pt x="137160" y="7620"/>
                  </a:lnTo>
                  <a:lnTo>
                    <a:pt x="124460" y="10160"/>
                  </a:lnTo>
                  <a:lnTo>
                    <a:pt x="111760" y="13970"/>
                  </a:lnTo>
                  <a:lnTo>
                    <a:pt x="100330" y="19050"/>
                  </a:lnTo>
                  <a:lnTo>
                    <a:pt x="88900" y="25400"/>
                  </a:lnTo>
                  <a:lnTo>
                    <a:pt x="77470" y="33020"/>
                  </a:lnTo>
                  <a:lnTo>
                    <a:pt x="66040" y="40640"/>
                  </a:lnTo>
                  <a:lnTo>
                    <a:pt x="55880" y="50800"/>
                  </a:lnTo>
                  <a:lnTo>
                    <a:pt x="44450" y="59690"/>
                  </a:lnTo>
                  <a:lnTo>
                    <a:pt x="24130" y="80010"/>
                  </a:lnTo>
                  <a:lnTo>
                    <a:pt x="15240" y="90170"/>
                  </a:lnTo>
                  <a:lnTo>
                    <a:pt x="8890" y="100330"/>
                  </a:lnTo>
                  <a:lnTo>
                    <a:pt x="2540" y="110490"/>
                  </a:lnTo>
                  <a:lnTo>
                    <a:pt x="0" y="123190"/>
                  </a:lnTo>
                  <a:lnTo>
                    <a:pt x="0" y="138430"/>
                  </a:lnTo>
                  <a:lnTo>
                    <a:pt x="1270" y="153670"/>
                  </a:lnTo>
                  <a:lnTo>
                    <a:pt x="7620" y="163830"/>
                  </a:lnTo>
                  <a:lnTo>
                    <a:pt x="17780" y="170180"/>
                  </a:lnTo>
                  <a:lnTo>
                    <a:pt x="30480" y="175260"/>
                  </a:lnTo>
                  <a:lnTo>
                    <a:pt x="41910" y="177800"/>
                  </a:lnTo>
                  <a:lnTo>
                    <a:pt x="53340" y="177800"/>
                  </a:lnTo>
                  <a:lnTo>
                    <a:pt x="64770" y="176530"/>
                  </a:lnTo>
                  <a:lnTo>
                    <a:pt x="74930" y="172720"/>
                  </a:lnTo>
                  <a:lnTo>
                    <a:pt x="86360" y="168910"/>
                  </a:lnTo>
                  <a:lnTo>
                    <a:pt x="96520" y="163830"/>
                  </a:lnTo>
                  <a:lnTo>
                    <a:pt x="107950" y="157480"/>
                  </a:lnTo>
                  <a:lnTo>
                    <a:pt x="118110" y="151130"/>
                  </a:lnTo>
                  <a:lnTo>
                    <a:pt x="128270" y="144780"/>
                  </a:lnTo>
                  <a:lnTo>
                    <a:pt x="138430" y="137160"/>
                  </a:lnTo>
                  <a:lnTo>
                    <a:pt x="147320" y="128270"/>
                  </a:lnTo>
                  <a:lnTo>
                    <a:pt x="154940" y="119380"/>
                  </a:lnTo>
                  <a:lnTo>
                    <a:pt x="162560" y="109220"/>
                  </a:lnTo>
                  <a:lnTo>
                    <a:pt x="170180" y="99060"/>
                  </a:lnTo>
                  <a:lnTo>
                    <a:pt x="177800" y="88900"/>
                  </a:lnTo>
                  <a:lnTo>
                    <a:pt x="182880" y="78740"/>
                  </a:lnTo>
                  <a:lnTo>
                    <a:pt x="187960" y="68580"/>
                  </a:lnTo>
                  <a:lnTo>
                    <a:pt x="193040" y="58420"/>
                  </a:lnTo>
                  <a:lnTo>
                    <a:pt x="196850" y="46990"/>
                  </a:lnTo>
                  <a:lnTo>
                    <a:pt x="201930" y="36830"/>
                  </a:lnTo>
                  <a:lnTo>
                    <a:pt x="205740" y="26670"/>
                  </a:lnTo>
                  <a:lnTo>
                    <a:pt x="208280" y="24130"/>
                  </a:lnTo>
                  <a:lnTo>
                    <a:pt x="209550" y="26670"/>
                  </a:lnTo>
                  <a:lnTo>
                    <a:pt x="210820" y="34290"/>
                  </a:lnTo>
                  <a:lnTo>
                    <a:pt x="210820" y="41910"/>
                  </a:lnTo>
                  <a:lnTo>
                    <a:pt x="208280" y="50800"/>
                  </a:lnTo>
                  <a:lnTo>
                    <a:pt x="207010" y="60960"/>
                  </a:lnTo>
                  <a:lnTo>
                    <a:pt x="205740" y="72390"/>
                  </a:lnTo>
                  <a:lnTo>
                    <a:pt x="204470" y="86360"/>
                  </a:lnTo>
                  <a:lnTo>
                    <a:pt x="203200" y="101600"/>
                  </a:lnTo>
                  <a:lnTo>
                    <a:pt x="204470" y="118110"/>
                  </a:lnTo>
                  <a:lnTo>
                    <a:pt x="205740" y="133350"/>
                  </a:lnTo>
                  <a:lnTo>
                    <a:pt x="208280" y="151130"/>
                  </a:lnTo>
                  <a:lnTo>
                    <a:pt x="213360" y="163830"/>
                  </a:lnTo>
                  <a:lnTo>
                    <a:pt x="220980" y="172720"/>
                  </a:lnTo>
                  <a:lnTo>
                    <a:pt x="245110" y="1955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6264910" y="8763000"/>
              <a:ext cx="52071" cy="358141"/>
            </a:xfrm>
            <a:custGeom>
              <a:avLst/>
              <a:gdLst/>
              <a:ahLst/>
              <a:cxnLst/>
              <a:rect l="0" t="0" r="0" b="0"/>
              <a:pathLst>
                <a:path w="52071" h="358141">
                  <a:moveTo>
                    <a:pt x="52070" y="0"/>
                  </a:moveTo>
                  <a:lnTo>
                    <a:pt x="43180" y="49530"/>
                  </a:lnTo>
                  <a:lnTo>
                    <a:pt x="27940" y="139700"/>
                  </a:lnTo>
                  <a:lnTo>
                    <a:pt x="25400" y="158750"/>
                  </a:lnTo>
                  <a:lnTo>
                    <a:pt x="24130" y="176530"/>
                  </a:lnTo>
                  <a:lnTo>
                    <a:pt x="22860" y="195580"/>
                  </a:lnTo>
                  <a:lnTo>
                    <a:pt x="20320" y="212090"/>
                  </a:lnTo>
                  <a:lnTo>
                    <a:pt x="17780" y="227330"/>
                  </a:lnTo>
                  <a:lnTo>
                    <a:pt x="15240" y="242570"/>
                  </a:lnTo>
                  <a:lnTo>
                    <a:pt x="12700" y="257810"/>
                  </a:lnTo>
                  <a:lnTo>
                    <a:pt x="6350" y="287020"/>
                  </a:lnTo>
                  <a:lnTo>
                    <a:pt x="3810" y="300990"/>
                  </a:lnTo>
                  <a:lnTo>
                    <a:pt x="2540" y="314960"/>
                  </a:lnTo>
                  <a:lnTo>
                    <a:pt x="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6179820" y="8896350"/>
              <a:ext cx="431801" cy="213361"/>
            </a:xfrm>
            <a:custGeom>
              <a:avLst/>
              <a:gdLst/>
              <a:ahLst/>
              <a:cxnLst/>
              <a:rect l="0" t="0" r="0" b="0"/>
              <a:pathLst>
                <a:path w="431801" h="213361">
                  <a:moveTo>
                    <a:pt x="0" y="24130"/>
                  </a:moveTo>
                  <a:lnTo>
                    <a:pt x="85090" y="24130"/>
                  </a:lnTo>
                  <a:lnTo>
                    <a:pt x="102870" y="22860"/>
                  </a:lnTo>
                  <a:lnTo>
                    <a:pt x="118110" y="21590"/>
                  </a:lnTo>
                  <a:lnTo>
                    <a:pt x="130810" y="19050"/>
                  </a:lnTo>
                  <a:lnTo>
                    <a:pt x="144780" y="19050"/>
                  </a:lnTo>
                  <a:lnTo>
                    <a:pt x="158750" y="22860"/>
                  </a:lnTo>
                  <a:lnTo>
                    <a:pt x="172720" y="26670"/>
                  </a:lnTo>
                  <a:lnTo>
                    <a:pt x="184150" y="31750"/>
                  </a:lnTo>
                  <a:lnTo>
                    <a:pt x="194310" y="36830"/>
                  </a:lnTo>
                  <a:lnTo>
                    <a:pt x="203200" y="43180"/>
                  </a:lnTo>
                  <a:lnTo>
                    <a:pt x="209550" y="52070"/>
                  </a:lnTo>
                  <a:lnTo>
                    <a:pt x="213360" y="63500"/>
                  </a:lnTo>
                  <a:lnTo>
                    <a:pt x="215900" y="74930"/>
                  </a:lnTo>
                  <a:lnTo>
                    <a:pt x="217170" y="86360"/>
                  </a:lnTo>
                  <a:lnTo>
                    <a:pt x="215900" y="96520"/>
                  </a:lnTo>
                  <a:lnTo>
                    <a:pt x="207010" y="156210"/>
                  </a:lnTo>
                  <a:lnTo>
                    <a:pt x="201930" y="172720"/>
                  </a:lnTo>
                  <a:lnTo>
                    <a:pt x="196850" y="186690"/>
                  </a:lnTo>
                  <a:lnTo>
                    <a:pt x="190500" y="199390"/>
                  </a:lnTo>
                  <a:lnTo>
                    <a:pt x="187960" y="200660"/>
                  </a:lnTo>
                  <a:lnTo>
                    <a:pt x="187960" y="194310"/>
                  </a:lnTo>
                  <a:lnTo>
                    <a:pt x="187960" y="182880"/>
                  </a:lnTo>
                  <a:lnTo>
                    <a:pt x="190500" y="172720"/>
                  </a:lnTo>
                  <a:lnTo>
                    <a:pt x="191770" y="161290"/>
                  </a:lnTo>
                  <a:lnTo>
                    <a:pt x="195580" y="151130"/>
                  </a:lnTo>
                  <a:lnTo>
                    <a:pt x="199390" y="139700"/>
                  </a:lnTo>
                  <a:lnTo>
                    <a:pt x="204470" y="127000"/>
                  </a:lnTo>
                  <a:lnTo>
                    <a:pt x="209550" y="113030"/>
                  </a:lnTo>
                  <a:lnTo>
                    <a:pt x="222250" y="86360"/>
                  </a:lnTo>
                  <a:lnTo>
                    <a:pt x="229870" y="72390"/>
                  </a:lnTo>
                  <a:lnTo>
                    <a:pt x="236220" y="60960"/>
                  </a:lnTo>
                  <a:lnTo>
                    <a:pt x="242570" y="50800"/>
                  </a:lnTo>
                  <a:lnTo>
                    <a:pt x="250190" y="41910"/>
                  </a:lnTo>
                  <a:lnTo>
                    <a:pt x="257810" y="34290"/>
                  </a:lnTo>
                  <a:lnTo>
                    <a:pt x="266700" y="26670"/>
                  </a:lnTo>
                  <a:lnTo>
                    <a:pt x="276860" y="19050"/>
                  </a:lnTo>
                  <a:lnTo>
                    <a:pt x="285750" y="12700"/>
                  </a:lnTo>
                  <a:lnTo>
                    <a:pt x="295910" y="6350"/>
                  </a:lnTo>
                  <a:lnTo>
                    <a:pt x="306070" y="2540"/>
                  </a:lnTo>
                  <a:lnTo>
                    <a:pt x="320040" y="0"/>
                  </a:lnTo>
                  <a:lnTo>
                    <a:pt x="336550" y="0"/>
                  </a:lnTo>
                  <a:lnTo>
                    <a:pt x="354330" y="1270"/>
                  </a:lnTo>
                  <a:lnTo>
                    <a:pt x="368300" y="3810"/>
                  </a:lnTo>
                  <a:lnTo>
                    <a:pt x="379730" y="8890"/>
                  </a:lnTo>
                  <a:lnTo>
                    <a:pt x="391160" y="13970"/>
                  </a:lnTo>
                  <a:lnTo>
                    <a:pt x="400050" y="20320"/>
                  </a:lnTo>
                  <a:lnTo>
                    <a:pt x="407670" y="25400"/>
                  </a:lnTo>
                  <a:lnTo>
                    <a:pt x="416560" y="33020"/>
                  </a:lnTo>
                  <a:lnTo>
                    <a:pt x="420370" y="41910"/>
                  </a:lnTo>
                  <a:lnTo>
                    <a:pt x="421640" y="52070"/>
                  </a:lnTo>
                  <a:lnTo>
                    <a:pt x="421640" y="63500"/>
                  </a:lnTo>
                  <a:lnTo>
                    <a:pt x="419100" y="73660"/>
                  </a:lnTo>
                  <a:lnTo>
                    <a:pt x="415290" y="83820"/>
                  </a:lnTo>
                  <a:lnTo>
                    <a:pt x="410210" y="91440"/>
                  </a:lnTo>
                  <a:lnTo>
                    <a:pt x="403860" y="99060"/>
                  </a:lnTo>
                  <a:lnTo>
                    <a:pt x="394970" y="104140"/>
                  </a:lnTo>
                  <a:lnTo>
                    <a:pt x="386080" y="109220"/>
                  </a:lnTo>
                  <a:lnTo>
                    <a:pt x="377190" y="114300"/>
                  </a:lnTo>
                  <a:lnTo>
                    <a:pt x="356870" y="127000"/>
                  </a:lnTo>
                  <a:lnTo>
                    <a:pt x="344170" y="132080"/>
                  </a:lnTo>
                  <a:lnTo>
                    <a:pt x="327660" y="134620"/>
                  </a:lnTo>
                  <a:lnTo>
                    <a:pt x="309880" y="135890"/>
                  </a:lnTo>
                  <a:lnTo>
                    <a:pt x="292100" y="135890"/>
                  </a:lnTo>
                  <a:lnTo>
                    <a:pt x="274320" y="135890"/>
                  </a:lnTo>
                  <a:lnTo>
                    <a:pt x="256540" y="133350"/>
                  </a:lnTo>
                  <a:lnTo>
                    <a:pt x="247650" y="134620"/>
                  </a:lnTo>
                  <a:lnTo>
                    <a:pt x="243840" y="137160"/>
                  </a:lnTo>
                  <a:lnTo>
                    <a:pt x="242570" y="142240"/>
                  </a:lnTo>
                  <a:lnTo>
                    <a:pt x="245110" y="147320"/>
                  </a:lnTo>
                  <a:lnTo>
                    <a:pt x="248920" y="153670"/>
                  </a:lnTo>
                  <a:lnTo>
                    <a:pt x="254000" y="158750"/>
                  </a:lnTo>
                  <a:lnTo>
                    <a:pt x="260350" y="165100"/>
                  </a:lnTo>
                  <a:lnTo>
                    <a:pt x="269240" y="168910"/>
                  </a:lnTo>
                  <a:lnTo>
                    <a:pt x="278130" y="173990"/>
                  </a:lnTo>
                  <a:lnTo>
                    <a:pt x="287020" y="179070"/>
                  </a:lnTo>
                  <a:lnTo>
                    <a:pt x="297180" y="184150"/>
                  </a:lnTo>
                  <a:lnTo>
                    <a:pt x="307340" y="190500"/>
                  </a:lnTo>
                  <a:lnTo>
                    <a:pt x="318770" y="196850"/>
                  </a:lnTo>
                  <a:lnTo>
                    <a:pt x="334010" y="200660"/>
                  </a:lnTo>
                  <a:lnTo>
                    <a:pt x="349250" y="205740"/>
                  </a:lnTo>
                  <a:lnTo>
                    <a:pt x="364490" y="208280"/>
                  </a:lnTo>
                  <a:lnTo>
                    <a:pt x="381000" y="209550"/>
                  </a:lnTo>
                  <a:lnTo>
                    <a:pt x="431800" y="2133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6685280" y="8920480"/>
              <a:ext cx="21591" cy="189231"/>
            </a:xfrm>
            <a:custGeom>
              <a:avLst/>
              <a:gdLst/>
              <a:ahLst/>
              <a:cxnLst/>
              <a:rect l="0" t="0" r="0" b="0"/>
              <a:pathLst>
                <a:path w="21591" h="189231">
                  <a:moveTo>
                    <a:pt x="21590" y="0"/>
                  </a:moveTo>
                  <a:lnTo>
                    <a:pt x="15240" y="16510"/>
                  </a:lnTo>
                  <a:lnTo>
                    <a:pt x="13970" y="27940"/>
                  </a:lnTo>
                  <a:lnTo>
                    <a:pt x="12700" y="40640"/>
                  </a:lnTo>
                  <a:lnTo>
                    <a:pt x="12700" y="55880"/>
                  </a:lnTo>
                  <a:lnTo>
                    <a:pt x="10160" y="68580"/>
                  </a:lnTo>
                  <a:lnTo>
                    <a:pt x="8890" y="81280"/>
                  </a:lnTo>
                  <a:lnTo>
                    <a:pt x="5080" y="92710"/>
                  </a:lnTo>
                  <a:lnTo>
                    <a:pt x="3810" y="106680"/>
                  </a:lnTo>
                  <a:lnTo>
                    <a:pt x="2540" y="120650"/>
                  </a:lnTo>
                  <a:lnTo>
                    <a:pt x="0" y="189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6790690" y="8836660"/>
              <a:ext cx="10161" cy="10161"/>
            </a:xfrm>
            <a:custGeom>
              <a:avLst/>
              <a:gdLst/>
              <a:ahLst/>
              <a:cxnLst/>
              <a:rect l="0" t="0" r="0" b="0"/>
              <a:pathLst>
                <a:path w="10161" h="10161">
                  <a:moveTo>
                    <a:pt x="10160" y="0"/>
                  </a:move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6819900" y="8893810"/>
              <a:ext cx="175261" cy="198121"/>
            </a:xfrm>
            <a:custGeom>
              <a:avLst/>
              <a:gdLst/>
              <a:ahLst/>
              <a:cxnLst/>
              <a:rect l="0" t="0" r="0" b="0"/>
              <a:pathLst>
                <a:path w="175261" h="198121">
                  <a:moveTo>
                    <a:pt x="76200" y="36830"/>
                  </a:moveTo>
                  <a:lnTo>
                    <a:pt x="26670" y="86360"/>
                  </a:lnTo>
                  <a:lnTo>
                    <a:pt x="21590" y="95250"/>
                  </a:lnTo>
                  <a:lnTo>
                    <a:pt x="16510" y="104140"/>
                  </a:lnTo>
                  <a:lnTo>
                    <a:pt x="11430" y="113030"/>
                  </a:lnTo>
                  <a:lnTo>
                    <a:pt x="7620" y="124460"/>
                  </a:lnTo>
                  <a:lnTo>
                    <a:pt x="3810" y="135890"/>
                  </a:lnTo>
                  <a:lnTo>
                    <a:pt x="0" y="148590"/>
                  </a:lnTo>
                  <a:lnTo>
                    <a:pt x="0" y="160020"/>
                  </a:lnTo>
                  <a:lnTo>
                    <a:pt x="1270" y="168910"/>
                  </a:lnTo>
                  <a:lnTo>
                    <a:pt x="5080" y="177800"/>
                  </a:lnTo>
                  <a:lnTo>
                    <a:pt x="13970" y="185420"/>
                  </a:lnTo>
                  <a:lnTo>
                    <a:pt x="25400" y="190500"/>
                  </a:lnTo>
                  <a:lnTo>
                    <a:pt x="39370" y="195580"/>
                  </a:lnTo>
                  <a:lnTo>
                    <a:pt x="50800" y="198120"/>
                  </a:lnTo>
                  <a:lnTo>
                    <a:pt x="63500" y="198120"/>
                  </a:lnTo>
                  <a:lnTo>
                    <a:pt x="74930" y="196850"/>
                  </a:lnTo>
                  <a:lnTo>
                    <a:pt x="85090" y="195580"/>
                  </a:lnTo>
                  <a:lnTo>
                    <a:pt x="96520" y="193040"/>
                  </a:lnTo>
                  <a:lnTo>
                    <a:pt x="107950" y="190500"/>
                  </a:lnTo>
                  <a:lnTo>
                    <a:pt x="118110" y="186690"/>
                  </a:lnTo>
                  <a:lnTo>
                    <a:pt x="128270" y="181610"/>
                  </a:lnTo>
                  <a:lnTo>
                    <a:pt x="139700" y="175260"/>
                  </a:lnTo>
                  <a:lnTo>
                    <a:pt x="147320" y="167640"/>
                  </a:lnTo>
                  <a:lnTo>
                    <a:pt x="153670" y="160020"/>
                  </a:lnTo>
                  <a:lnTo>
                    <a:pt x="160020" y="149860"/>
                  </a:lnTo>
                  <a:lnTo>
                    <a:pt x="165100" y="138430"/>
                  </a:lnTo>
                  <a:lnTo>
                    <a:pt x="168910" y="124460"/>
                  </a:lnTo>
                  <a:lnTo>
                    <a:pt x="172720" y="109220"/>
                  </a:lnTo>
                  <a:lnTo>
                    <a:pt x="175260" y="96520"/>
                  </a:lnTo>
                  <a:lnTo>
                    <a:pt x="175260" y="83820"/>
                  </a:lnTo>
                  <a:lnTo>
                    <a:pt x="173990" y="71120"/>
                  </a:lnTo>
                  <a:lnTo>
                    <a:pt x="170180" y="59690"/>
                  </a:lnTo>
                  <a:lnTo>
                    <a:pt x="166370" y="49530"/>
                  </a:lnTo>
                  <a:lnTo>
                    <a:pt x="160020" y="38100"/>
                  </a:lnTo>
                  <a:lnTo>
                    <a:pt x="152400" y="29210"/>
                  </a:lnTo>
                  <a:lnTo>
                    <a:pt x="142240" y="20320"/>
                  </a:lnTo>
                  <a:lnTo>
                    <a:pt x="130810" y="11430"/>
                  </a:lnTo>
                  <a:lnTo>
                    <a:pt x="118110" y="6350"/>
                  </a:lnTo>
                  <a:lnTo>
                    <a:pt x="105410" y="2540"/>
                  </a:lnTo>
                  <a:lnTo>
                    <a:pt x="92710" y="0"/>
                  </a:lnTo>
                  <a:lnTo>
                    <a:pt x="82550" y="2540"/>
                  </a:lnTo>
                  <a:lnTo>
                    <a:pt x="74930" y="6350"/>
                  </a:lnTo>
                  <a:lnTo>
                    <a:pt x="54610" y="266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7075170" y="8773160"/>
              <a:ext cx="63501" cy="326391"/>
            </a:xfrm>
            <a:custGeom>
              <a:avLst/>
              <a:gdLst/>
              <a:ahLst/>
              <a:cxnLst/>
              <a:rect l="0" t="0" r="0" b="0"/>
              <a:pathLst>
                <a:path w="63501" h="326391">
                  <a:moveTo>
                    <a:pt x="63500" y="0"/>
                  </a:moveTo>
                  <a:lnTo>
                    <a:pt x="52070" y="34290"/>
                  </a:lnTo>
                  <a:lnTo>
                    <a:pt x="46990" y="48260"/>
                  </a:lnTo>
                  <a:lnTo>
                    <a:pt x="39370" y="77470"/>
                  </a:lnTo>
                  <a:lnTo>
                    <a:pt x="27940" y="119380"/>
                  </a:lnTo>
                  <a:lnTo>
                    <a:pt x="25400" y="134620"/>
                  </a:lnTo>
                  <a:lnTo>
                    <a:pt x="24130" y="151130"/>
                  </a:lnTo>
                  <a:lnTo>
                    <a:pt x="22860" y="167640"/>
                  </a:lnTo>
                  <a:lnTo>
                    <a:pt x="21590" y="182880"/>
                  </a:lnTo>
                  <a:lnTo>
                    <a:pt x="19050" y="198120"/>
                  </a:lnTo>
                  <a:lnTo>
                    <a:pt x="16510" y="213360"/>
                  </a:lnTo>
                  <a:lnTo>
                    <a:pt x="13970" y="227330"/>
                  </a:lnTo>
                  <a:lnTo>
                    <a:pt x="12700" y="241300"/>
                  </a:lnTo>
                  <a:lnTo>
                    <a:pt x="12700" y="256540"/>
                  </a:lnTo>
                  <a:lnTo>
                    <a:pt x="10160" y="269240"/>
                  </a:lnTo>
                  <a:lnTo>
                    <a:pt x="0" y="326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7023100" y="8888730"/>
              <a:ext cx="241301" cy="11431"/>
            </a:xfrm>
            <a:custGeom>
              <a:avLst/>
              <a:gdLst/>
              <a:ahLst/>
              <a:cxnLst/>
              <a:rect l="0" t="0" r="0" b="0"/>
              <a:pathLst>
                <a:path w="241301" h="11431">
                  <a:moveTo>
                    <a:pt x="0" y="0"/>
                  </a:moveTo>
                  <a:lnTo>
                    <a:pt x="21590" y="6350"/>
                  </a:lnTo>
                  <a:lnTo>
                    <a:pt x="33020" y="7620"/>
                  </a:lnTo>
                  <a:lnTo>
                    <a:pt x="45720" y="8890"/>
                  </a:lnTo>
                  <a:lnTo>
                    <a:pt x="58420" y="8890"/>
                  </a:lnTo>
                  <a:lnTo>
                    <a:pt x="85090" y="10160"/>
                  </a:lnTo>
                  <a:lnTo>
                    <a:pt x="163830" y="11430"/>
                  </a:lnTo>
                  <a:lnTo>
                    <a:pt x="241300" y="114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7222490" y="8856980"/>
              <a:ext cx="332741" cy="262891"/>
            </a:xfrm>
            <a:custGeom>
              <a:avLst/>
              <a:gdLst/>
              <a:ahLst/>
              <a:cxnLst/>
              <a:rect l="0" t="0" r="0" b="0"/>
              <a:pathLst>
                <a:path w="332741" h="262891">
                  <a:moveTo>
                    <a:pt x="262890" y="0"/>
                  </a:moveTo>
                  <a:lnTo>
                    <a:pt x="187960" y="0"/>
                  </a:lnTo>
                  <a:lnTo>
                    <a:pt x="171450" y="1270"/>
                  </a:lnTo>
                  <a:lnTo>
                    <a:pt x="156210" y="3810"/>
                  </a:lnTo>
                  <a:lnTo>
                    <a:pt x="142240" y="6350"/>
                  </a:lnTo>
                  <a:lnTo>
                    <a:pt x="130810" y="11430"/>
                  </a:lnTo>
                  <a:lnTo>
                    <a:pt x="118110" y="17780"/>
                  </a:lnTo>
                  <a:lnTo>
                    <a:pt x="106680" y="26670"/>
                  </a:lnTo>
                  <a:lnTo>
                    <a:pt x="102870" y="38100"/>
                  </a:lnTo>
                  <a:lnTo>
                    <a:pt x="104140" y="50800"/>
                  </a:lnTo>
                  <a:lnTo>
                    <a:pt x="107950" y="66040"/>
                  </a:lnTo>
                  <a:lnTo>
                    <a:pt x="114300" y="78740"/>
                  </a:lnTo>
                  <a:lnTo>
                    <a:pt x="121920" y="91440"/>
                  </a:lnTo>
                  <a:lnTo>
                    <a:pt x="130810" y="102870"/>
                  </a:lnTo>
                  <a:lnTo>
                    <a:pt x="140970" y="114300"/>
                  </a:lnTo>
                  <a:lnTo>
                    <a:pt x="152400" y="125730"/>
                  </a:lnTo>
                  <a:lnTo>
                    <a:pt x="165100" y="137160"/>
                  </a:lnTo>
                  <a:lnTo>
                    <a:pt x="179070" y="147320"/>
                  </a:lnTo>
                  <a:lnTo>
                    <a:pt x="194310" y="158750"/>
                  </a:lnTo>
                  <a:lnTo>
                    <a:pt x="209550" y="168910"/>
                  </a:lnTo>
                  <a:lnTo>
                    <a:pt x="226060" y="177800"/>
                  </a:lnTo>
                  <a:lnTo>
                    <a:pt x="243840" y="186690"/>
                  </a:lnTo>
                  <a:lnTo>
                    <a:pt x="260350" y="195580"/>
                  </a:lnTo>
                  <a:lnTo>
                    <a:pt x="275590" y="201930"/>
                  </a:lnTo>
                  <a:lnTo>
                    <a:pt x="289560" y="207010"/>
                  </a:lnTo>
                  <a:lnTo>
                    <a:pt x="300990" y="212090"/>
                  </a:lnTo>
                  <a:lnTo>
                    <a:pt x="312420" y="217170"/>
                  </a:lnTo>
                  <a:lnTo>
                    <a:pt x="321310" y="223520"/>
                  </a:lnTo>
                  <a:lnTo>
                    <a:pt x="330200" y="229870"/>
                  </a:lnTo>
                  <a:lnTo>
                    <a:pt x="332740" y="234950"/>
                  </a:lnTo>
                  <a:lnTo>
                    <a:pt x="330200" y="240030"/>
                  </a:lnTo>
                  <a:lnTo>
                    <a:pt x="325120" y="245110"/>
                  </a:lnTo>
                  <a:lnTo>
                    <a:pt x="317500" y="248920"/>
                  </a:lnTo>
                  <a:lnTo>
                    <a:pt x="307340" y="252730"/>
                  </a:lnTo>
                  <a:lnTo>
                    <a:pt x="295910" y="256540"/>
                  </a:lnTo>
                  <a:lnTo>
                    <a:pt x="283210" y="259080"/>
                  </a:lnTo>
                  <a:lnTo>
                    <a:pt x="267970" y="260350"/>
                  </a:lnTo>
                  <a:lnTo>
                    <a:pt x="252730" y="261620"/>
                  </a:lnTo>
                  <a:lnTo>
                    <a:pt x="233680" y="262890"/>
                  </a:lnTo>
                  <a:lnTo>
                    <a:pt x="191770" y="262890"/>
                  </a:lnTo>
                  <a:lnTo>
                    <a:pt x="168910" y="261620"/>
                  </a:lnTo>
                  <a:lnTo>
                    <a:pt x="144780" y="260350"/>
                  </a:lnTo>
                  <a:lnTo>
                    <a:pt x="121920" y="257810"/>
                  </a:lnTo>
                  <a:lnTo>
                    <a:pt x="73660" y="252730"/>
                  </a:lnTo>
                  <a:lnTo>
                    <a:pt x="0" y="242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645160" y="9845040"/>
            <a:ext cx="5488941" cy="814071"/>
            <a:chOff x="645160" y="9845040"/>
            <a:chExt cx="5488941" cy="814071"/>
          </a:xfrm>
        </p:grpSpPr>
        <p:sp>
          <p:nvSpPr>
            <p:cNvPr id="305" name="Freeform 304"/>
            <p:cNvSpPr/>
            <p:nvPr/>
          </p:nvSpPr>
          <p:spPr>
            <a:xfrm>
              <a:off x="645160" y="9973310"/>
              <a:ext cx="313691" cy="585471"/>
            </a:xfrm>
            <a:custGeom>
              <a:avLst/>
              <a:gdLst/>
              <a:ahLst/>
              <a:cxnLst/>
              <a:rect l="0" t="0" r="0" b="0"/>
              <a:pathLst>
                <a:path w="313691" h="585471">
                  <a:moveTo>
                    <a:pt x="17780" y="176530"/>
                  </a:moveTo>
                  <a:lnTo>
                    <a:pt x="6350" y="165100"/>
                  </a:lnTo>
                  <a:lnTo>
                    <a:pt x="3810" y="157480"/>
                  </a:lnTo>
                  <a:lnTo>
                    <a:pt x="1270" y="147320"/>
                  </a:lnTo>
                  <a:lnTo>
                    <a:pt x="0" y="135890"/>
                  </a:lnTo>
                  <a:lnTo>
                    <a:pt x="3810" y="124460"/>
                  </a:lnTo>
                  <a:lnTo>
                    <a:pt x="11430" y="110490"/>
                  </a:lnTo>
                  <a:lnTo>
                    <a:pt x="20320" y="97790"/>
                  </a:lnTo>
                  <a:lnTo>
                    <a:pt x="30480" y="86360"/>
                  </a:lnTo>
                  <a:lnTo>
                    <a:pt x="40640" y="77470"/>
                  </a:lnTo>
                  <a:lnTo>
                    <a:pt x="50800" y="68580"/>
                  </a:lnTo>
                  <a:lnTo>
                    <a:pt x="62230" y="59690"/>
                  </a:lnTo>
                  <a:lnTo>
                    <a:pt x="73660" y="52070"/>
                  </a:lnTo>
                  <a:lnTo>
                    <a:pt x="87630" y="44450"/>
                  </a:lnTo>
                  <a:lnTo>
                    <a:pt x="101600" y="36830"/>
                  </a:lnTo>
                  <a:lnTo>
                    <a:pt x="116840" y="29210"/>
                  </a:lnTo>
                  <a:lnTo>
                    <a:pt x="133350" y="22860"/>
                  </a:lnTo>
                  <a:lnTo>
                    <a:pt x="148590" y="16510"/>
                  </a:lnTo>
                  <a:lnTo>
                    <a:pt x="163830" y="11430"/>
                  </a:lnTo>
                  <a:lnTo>
                    <a:pt x="177800" y="6350"/>
                  </a:lnTo>
                  <a:lnTo>
                    <a:pt x="193040" y="3810"/>
                  </a:lnTo>
                  <a:lnTo>
                    <a:pt x="207010" y="1270"/>
                  </a:lnTo>
                  <a:lnTo>
                    <a:pt x="220980" y="0"/>
                  </a:lnTo>
                  <a:lnTo>
                    <a:pt x="233680" y="1270"/>
                  </a:lnTo>
                  <a:lnTo>
                    <a:pt x="246380" y="2540"/>
                  </a:lnTo>
                  <a:lnTo>
                    <a:pt x="257810" y="3810"/>
                  </a:lnTo>
                  <a:lnTo>
                    <a:pt x="266700" y="8890"/>
                  </a:lnTo>
                  <a:lnTo>
                    <a:pt x="274320" y="15240"/>
                  </a:lnTo>
                  <a:lnTo>
                    <a:pt x="280670" y="24130"/>
                  </a:lnTo>
                  <a:lnTo>
                    <a:pt x="283210" y="36830"/>
                  </a:lnTo>
                  <a:lnTo>
                    <a:pt x="283210" y="54610"/>
                  </a:lnTo>
                  <a:lnTo>
                    <a:pt x="283210" y="73660"/>
                  </a:lnTo>
                  <a:lnTo>
                    <a:pt x="279400" y="92710"/>
                  </a:lnTo>
                  <a:lnTo>
                    <a:pt x="273050" y="111760"/>
                  </a:lnTo>
                  <a:lnTo>
                    <a:pt x="265430" y="129540"/>
                  </a:lnTo>
                  <a:lnTo>
                    <a:pt x="255270" y="146050"/>
                  </a:lnTo>
                  <a:lnTo>
                    <a:pt x="243840" y="162560"/>
                  </a:lnTo>
                  <a:lnTo>
                    <a:pt x="219710" y="193040"/>
                  </a:lnTo>
                  <a:lnTo>
                    <a:pt x="198120" y="220980"/>
                  </a:lnTo>
                  <a:lnTo>
                    <a:pt x="186690" y="234950"/>
                  </a:lnTo>
                  <a:lnTo>
                    <a:pt x="176530" y="246380"/>
                  </a:lnTo>
                  <a:lnTo>
                    <a:pt x="166370" y="259080"/>
                  </a:lnTo>
                  <a:lnTo>
                    <a:pt x="144780" y="280670"/>
                  </a:lnTo>
                  <a:lnTo>
                    <a:pt x="134620" y="292100"/>
                  </a:lnTo>
                  <a:lnTo>
                    <a:pt x="123190" y="300990"/>
                  </a:lnTo>
                  <a:lnTo>
                    <a:pt x="113030" y="309880"/>
                  </a:lnTo>
                  <a:lnTo>
                    <a:pt x="102870" y="318770"/>
                  </a:lnTo>
                  <a:lnTo>
                    <a:pt x="100330" y="322580"/>
                  </a:lnTo>
                  <a:lnTo>
                    <a:pt x="102870" y="323850"/>
                  </a:lnTo>
                  <a:lnTo>
                    <a:pt x="158750" y="323850"/>
                  </a:lnTo>
                  <a:lnTo>
                    <a:pt x="176530" y="325120"/>
                  </a:lnTo>
                  <a:lnTo>
                    <a:pt x="193040" y="327660"/>
                  </a:lnTo>
                  <a:lnTo>
                    <a:pt x="208280" y="330200"/>
                  </a:lnTo>
                  <a:lnTo>
                    <a:pt x="223520" y="334010"/>
                  </a:lnTo>
                  <a:lnTo>
                    <a:pt x="237490" y="339090"/>
                  </a:lnTo>
                  <a:lnTo>
                    <a:pt x="252730" y="344170"/>
                  </a:lnTo>
                  <a:lnTo>
                    <a:pt x="264160" y="350520"/>
                  </a:lnTo>
                  <a:lnTo>
                    <a:pt x="274320" y="356870"/>
                  </a:lnTo>
                  <a:lnTo>
                    <a:pt x="284480" y="363220"/>
                  </a:lnTo>
                  <a:lnTo>
                    <a:pt x="292100" y="370840"/>
                  </a:lnTo>
                  <a:lnTo>
                    <a:pt x="300990" y="379730"/>
                  </a:lnTo>
                  <a:lnTo>
                    <a:pt x="308610" y="389890"/>
                  </a:lnTo>
                  <a:lnTo>
                    <a:pt x="312420" y="400050"/>
                  </a:lnTo>
                  <a:lnTo>
                    <a:pt x="313690" y="412750"/>
                  </a:lnTo>
                  <a:lnTo>
                    <a:pt x="313690" y="425450"/>
                  </a:lnTo>
                  <a:lnTo>
                    <a:pt x="312420" y="436880"/>
                  </a:lnTo>
                  <a:lnTo>
                    <a:pt x="309880" y="448310"/>
                  </a:lnTo>
                  <a:lnTo>
                    <a:pt x="307340" y="459740"/>
                  </a:lnTo>
                  <a:lnTo>
                    <a:pt x="302260" y="471170"/>
                  </a:lnTo>
                  <a:lnTo>
                    <a:pt x="295910" y="481330"/>
                  </a:lnTo>
                  <a:lnTo>
                    <a:pt x="287020" y="492760"/>
                  </a:lnTo>
                  <a:lnTo>
                    <a:pt x="276860" y="502920"/>
                  </a:lnTo>
                  <a:lnTo>
                    <a:pt x="265430" y="513080"/>
                  </a:lnTo>
                  <a:lnTo>
                    <a:pt x="252730" y="524510"/>
                  </a:lnTo>
                  <a:lnTo>
                    <a:pt x="240030" y="533400"/>
                  </a:lnTo>
                  <a:lnTo>
                    <a:pt x="227330" y="542290"/>
                  </a:lnTo>
                  <a:lnTo>
                    <a:pt x="213360" y="549910"/>
                  </a:lnTo>
                  <a:lnTo>
                    <a:pt x="199390" y="556260"/>
                  </a:lnTo>
                  <a:lnTo>
                    <a:pt x="182880" y="562610"/>
                  </a:lnTo>
                  <a:lnTo>
                    <a:pt x="151130" y="571500"/>
                  </a:lnTo>
                  <a:lnTo>
                    <a:pt x="120650" y="579120"/>
                  </a:lnTo>
                  <a:lnTo>
                    <a:pt x="106680" y="581660"/>
                  </a:lnTo>
                  <a:lnTo>
                    <a:pt x="92710" y="584200"/>
                  </a:lnTo>
                  <a:lnTo>
                    <a:pt x="78740" y="585470"/>
                  </a:lnTo>
                  <a:lnTo>
                    <a:pt x="63500" y="584200"/>
                  </a:lnTo>
                  <a:lnTo>
                    <a:pt x="49530" y="582930"/>
                  </a:lnTo>
                  <a:lnTo>
                    <a:pt x="7620" y="5765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842010" y="9886950"/>
              <a:ext cx="330201" cy="772161"/>
            </a:xfrm>
            <a:custGeom>
              <a:avLst/>
              <a:gdLst/>
              <a:ahLst/>
              <a:cxnLst/>
              <a:rect l="0" t="0" r="0" b="0"/>
              <a:pathLst>
                <a:path w="330201" h="772161">
                  <a:moveTo>
                    <a:pt x="137160" y="0"/>
                  </a:moveTo>
                  <a:lnTo>
                    <a:pt x="148590" y="11430"/>
                  </a:lnTo>
                  <a:lnTo>
                    <a:pt x="157480" y="19050"/>
                  </a:lnTo>
                  <a:lnTo>
                    <a:pt x="182880" y="40640"/>
                  </a:lnTo>
                  <a:lnTo>
                    <a:pt x="195580" y="53340"/>
                  </a:lnTo>
                  <a:lnTo>
                    <a:pt x="208280" y="68580"/>
                  </a:lnTo>
                  <a:lnTo>
                    <a:pt x="219710" y="83820"/>
                  </a:lnTo>
                  <a:lnTo>
                    <a:pt x="231140" y="100330"/>
                  </a:lnTo>
                  <a:lnTo>
                    <a:pt x="252730" y="134620"/>
                  </a:lnTo>
                  <a:lnTo>
                    <a:pt x="262890" y="153670"/>
                  </a:lnTo>
                  <a:lnTo>
                    <a:pt x="274320" y="175260"/>
                  </a:lnTo>
                  <a:lnTo>
                    <a:pt x="284480" y="196850"/>
                  </a:lnTo>
                  <a:lnTo>
                    <a:pt x="293370" y="220980"/>
                  </a:lnTo>
                  <a:lnTo>
                    <a:pt x="302260" y="243840"/>
                  </a:lnTo>
                  <a:lnTo>
                    <a:pt x="309880" y="267970"/>
                  </a:lnTo>
                  <a:lnTo>
                    <a:pt x="317500" y="292100"/>
                  </a:lnTo>
                  <a:lnTo>
                    <a:pt x="322580" y="316230"/>
                  </a:lnTo>
                  <a:lnTo>
                    <a:pt x="327660" y="340360"/>
                  </a:lnTo>
                  <a:lnTo>
                    <a:pt x="328930" y="364490"/>
                  </a:lnTo>
                  <a:lnTo>
                    <a:pt x="330200" y="389890"/>
                  </a:lnTo>
                  <a:lnTo>
                    <a:pt x="328930" y="414020"/>
                  </a:lnTo>
                  <a:lnTo>
                    <a:pt x="325120" y="438150"/>
                  </a:lnTo>
                  <a:lnTo>
                    <a:pt x="321310" y="463550"/>
                  </a:lnTo>
                  <a:lnTo>
                    <a:pt x="316230" y="487680"/>
                  </a:lnTo>
                  <a:lnTo>
                    <a:pt x="308610" y="510540"/>
                  </a:lnTo>
                  <a:lnTo>
                    <a:pt x="300990" y="533400"/>
                  </a:lnTo>
                  <a:lnTo>
                    <a:pt x="292100" y="556260"/>
                  </a:lnTo>
                  <a:lnTo>
                    <a:pt x="280670" y="576580"/>
                  </a:lnTo>
                  <a:lnTo>
                    <a:pt x="269240" y="595630"/>
                  </a:lnTo>
                  <a:lnTo>
                    <a:pt x="256540" y="614680"/>
                  </a:lnTo>
                  <a:lnTo>
                    <a:pt x="243840" y="632460"/>
                  </a:lnTo>
                  <a:lnTo>
                    <a:pt x="231140" y="647700"/>
                  </a:lnTo>
                  <a:lnTo>
                    <a:pt x="217170" y="664210"/>
                  </a:lnTo>
                  <a:lnTo>
                    <a:pt x="203200" y="678180"/>
                  </a:lnTo>
                  <a:lnTo>
                    <a:pt x="189230" y="690880"/>
                  </a:lnTo>
                  <a:lnTo>
                    <a:pt x="175260" y="702310"/>
                  </a:lnTo>
                  <a:lnTo>
                    <a:pt x="161290" y="712470"/>
                  </a:lnTo>
                  <a:lnTo>
                    <a:pt x="147320" y="721360"/>
                  </a:lnTo>
                  <a:lnTo>
                    <a:pt x="133350" y="730250"/>
                  </a:lnTo>
                  <a:lnTo>
                    <a:pt x="119380" y="737870"/>
                  </a:lnTo>
                  <a:lnTo>
                    <a:pt x="91440" y="753110"/>
                  </a:lnTo>
                  <a:lnTo>
                    <a:pt x="78740" y="759460"/>
                  </a:lnTo>
                  <a:lnTo>
                    <a:pt x="66040" y="764540"/>
                  </a:lnTo>
                  <a:lnTo>
                    <a:pt x="54610" y="769620"/>
                  </a:lnTo>
                  <a:lnTo>
                    <a:pt x="43180" y="772160"/>
                  </a:lnTo>
                  <a:lnTo>
                    <a:pt x="33020" y="772160"/>
                  </a:lnTo>
                  <a:lnTo>
                    <a:pt x="0" y="7683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1474470" y="10066020"/>
              <a:ext cx="20321" cy="537211"/>
            </a:xfrm>
            <a:custGeom>
              <a:avLst/>
              <a:gdLst/>
              <a:ahLst/>
              <a:cxnLst/>
              <a:rect l="0" t="0" r="0" b="0"/>
              <a:pathLst>
                <a:path w="20321" h="537211">
                  <a:moveTo>
                    <a:pt x="20320" y="0"/>
                  </a:moveTo>
                  <a:lnTo>
                    <a:pt x="6350" y="43180"/>
                  </a:lnTo>
                  <a:lnTo>
                    <a:pt x="3810" y="54610"/>
                  </a:lnTo>
                  <a:lnTo>
                    <a:pt x="2540" y="67310"/>
                  </a:lnTo>
                  <a:lnTo>
                    <a:pt x="1270" y="80010"/>
                  </a:lnTo>
                  <a:lnTo>
                    <a:pt x="1270" y="95250"/>
                  </a:lnTo>
                  <a:lnTo>
                    <a:pt x="0" y="130810"/>
                  </a:lnTo>
                  <a:lnTo>
                    <a:pt x="1270" y="151130"/>
                  </a:lnTo>
                  <a:lnTo>
                    <a:pt x="2540" y="173990"/>
                  </a:lnTo>
                  <a:lnTo>
                    <a:pt x="5080" y="196850"/>
                  </a:lnTo>
                  <a:lnTo>
                    <a:pt x="6350" y="219710"/>
                  </a:lnTo>
                  <a:lnTo>
                    <a:pt x="7620" y="243840"/>
                  </a:lnTo>
                  <a:lnTo>
                    <a:pt x="8890" y="292100"/>
                  </a:lnTo>
                  <a:lnTo>
                    <a:pt x="10160" y="340360"/>
                  </a:lnTo>
                  <a:lnTo>
                    <a:pt x="11430" y="363220"/>
                  </a:lnTo>
                  <a:lnTo>
                    <a:pt x="12700" y="386080"/>
                  </a:lnTo>
                  <a:lnTo>
                    <a:pt x="15240" y="408940"/>
                  </a:lnTo>
                  <a:lnTo>
                    <a:pt x="17780" y="429260"/>
                  </a:lnTo>
                  <a:lnTo>
                    <a:pt x="17780" y="448310"/>
                  </a:lnTo>
                  <a:lnTo>
                    <a:pt x="20320" y="5372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1305560" y="9912350"/>
              <a:ext cx="344171" cy="438151"/>
            </a:xfrm>
            <a:custGeom>
              <a:avLst/>
              <a:gdLst/>
              <a:ahLst/>
              <a:cxnLst/>
              <a:rect l="0" t="0" r="0" b="0"/>
              <a:pathLst>
                <a:path w="344171" h="438151">
                  <a:moveTo>
                    <a:pt x="0" y="153670"/>
                  </a:moveTo>
                  <a:lnTo>
                    <a:pt x="29210" y="109220"/>
                  </a:lnTo>
                  <a:lnTo>
                    <a:pt x="38100" y="100330"/>
                  </a:lnTo>
                  <a:lnTo>
                    <a:pt x="48260" y="92710"/>
                  </a:lnTo>
                  <a:lnTo>
                    <a:pt x="60960" y="85090"/>
                  </a:lnTo>
                  <a:lnTo>
                    <a:pt x="86360" y="67310"/>
                  </a:lnTo>
                  <a:lnTo>
                    <a:pt x="99060" y="57150"/>
                  </a:lnTo>
                  <a:lnTo>
                    <a:pt x="113030" y="48260"/>
                  </a:lnTo>
                  <a:lnTo>
                    <a:pt x="127000" y="39370"/>
                  </a:lnTo>
                  <a:lnTo>
                    <a:pt x="140970" y="31750"/>
                  </a:lnTo>
                  <a:lnTo>
                    <a:pt x="168910" y="17780"/>
                  </a:lnTo>
                  <a:lnTo>
                    <a:pt x="182880" y="10160"/>
                  </a:lnTo>
                  <a:lnTo>
                    <a:pt x="198120" y="5080"/>
                  </a:lnTo>
                  <a:lnTo>
                    <a:pt x="213360" y="2540"/>
                  </a:lnTo>
                  <a:lnTo>
                    <a:pt x="229870" y="0"/>
                  </a:lnTo>
                  <a:lnTo>
                    <a:pt x="246380" y="0"/>
                  </a:lnTo>
                  <a:lnTo>
                    <a:pt x="261620" y="0"/>
                  </a:lnTo>
                  <a:lnTo>
                    <a:pt x="275590" y="2540"/>
                  </a:lnTo>
                  <a:lnTo>
                    <a:pt x="289560" y="6350"/>
                  </a:lnTo>
                  <a:lnTo>
                    <a:pt x="300990" y="10160"/>
                  </a:lnTo>
                  <a:lnTo>
                    <a:pt x="313690" y="16510"/>
                  </a:lnTo>
                  <a:lnTo>
                    <a:pt x="322580" y="24130"/>
                  </a:lnTo>
                  <a:lnTo>
                    <a:pt x="328930" y="34290"/>
                  </a:lnTo>
                  <a:lnTo>
                    <a:pt x="335280" y="45720"/>
                  </a:lnTo>
                  <a:lnTo>
                    <a:pt x="339090" y="59690"/>
                  </a:lnTo>
                  <a:lnTo>
                    <a:pt x="341630" y="74930"/>
                  </a:lnTo>
                  <a:lnTo>
                    <a:pt x="344170" y="90170"/>
                  </a:lnTo>
                  <a:lnTo>
                    <a:pt x="344170" y="107950"/>
                  </a:lnTo>
                  <a:lnTo>
                    <a:pt x="342900" y="127000"/>
                  </a:lnTo>
                  <a:lnTo>
                    <a:pt x="340360" y="146050"/>
                  </a:lnTo>
                  <a:lnTo>
                    <a:pt x="336550" y="165100"/>
                  </a:lnTo>
                  <a:lnTo>
                    <a:pt x="332740" y="182880"/>
                  </a:lnTo>
                  <a:lnTo>
                    <a:pt x="326390" y="201930"/>
                  </a:lnTo>
                  <a:lnTo>
                    <a:pt x="320040" y="219710"/>
                  </a:lnTo>
                  <a:lnTo>
                    <a:pt x="311150" y="237490"/>
                  </a:lnTo>
                  <a:lnTo>
                    <a:pt x="302260" y="255270"/>
                  </a:lnTo>
                  <a:lnTo>
                    <a:pt x="293370" y="273050"/>
                  </a:lnTo>
                  <a:lnTo>
                    <a:pt x="273050" y="307340"/>
                  </a:lnTo>
                  <a:lnTo>
                    <a:pt x="262890" y="323850"/>
                  </a:lnTo>
                  <a:lnTo>
                    <a:pt x="252730" y="340360"/>
                  </a:lnTo>
                  <a:lnTo>
                    <a:pt x="241300" y="354330"/>
                  </a:lnTo>
                  <a:lnTo>
                    <a:pt x="231140" y="368300"/>
                  </a:lnTo>
                  <a:lnTo>
                    <a:pt x="220980" y="381000"/>
                  </a:lnTo>
                  <a:lnTo>
                    <a:pt x="210820" y="392430"/>
                  </a:lnTo>
                  <a:lnTo>
                    <a:pt x="199390" y="402590"/>
                  </a:lnTo>
                  <a:lnTo>
                    <a:pt x="189230" y="412750"/>
                  </a:lnTo>
                  <a:lnTo>
                    <a:pt x="157480" y="438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1643380" y="10229850"/>
              <a:ext cx="262891" cy="267971"/>
            </a:xfrm>
            <a:custGeom>
              <a:avLst/>
              <a:gdLst/>
              <a:ahLst/>
              <a:cxnLst/>
              <a:rect l="0" t="0" r="0" b="0"/>
              <a:pathLst>
                <a:path w="262891" h="267971">
                  <a:moveTo>
                    <a:pt x="104140" y="15240"/>
                  </a:moveTo>
                  <a:lnTo>
                    <a:pt x="120650" y="8890"/>
                  </a:lnTo>
                  <a:lnTo>
                    <a:pt x="121920" y="6350"/>
                  </a:lnTo>
                  <a:lnTo>
                    <a:pt x="116840" y="3810"/>
                  </a:lnTo>
                  <a:lnTo>
                    <a:pt x="109220" y="0"/>
                  </a:lnTo>
                  <a:lnTo>
                    <a:pt x="99060" y="0"/>
                  </a:lnTo>
                  <a:lnTo>
                    <a:pt x="87630" y="2540"/>
                  </a:lnTo>
                  <a:lnTo>
                    <a:pt x="76200" y="6350"/>
                  </a:lnTo>
                  <a:lnTo>
                    <a:pt x="66040" y="11430"/>
                  </a:lnTo>
                  <a:lnTo>
                    <a:pt x="55880" y="17780"/>
                  </a:lnTo>
                  <a:lnTo>
                    <a:pt x="48260" y="24130"/>
                  </a:lnTo>
                  <a:lnTo>
                    <a:pt x="39370" y="33020"/>
                  </a:lnTo>
                  <a:lnTo>
                    <a:pt x="31750" y="43180"/>
                  </a:lnTo>
                  <a:lnTo>
                    <a:pt x="24130" y="54610"/>
                  </a:lnTo>
                  <a:lnTo>
                    <a:pt x="17780" y="68580"/>
                  </a:lnTo>
                  <a:lnTo>
                    <a:pt x="12700" y="83820"/>
                  </a:lnTo>
                  <a:lnTo>
                    <a:pt x="8890" y="99060"/>
                  </a:lnTo>
                  <a:lnTo>
                    <a:pt x="5080" y="114300"/>
                  </a:lnTo>
                  <a:lnTo>
                    <a:pt x="3810" y="129540"/>
                  </a:lnTo>
                  <a:lnTo>
                    <a:pt x="1270" y="143510"/>
                  </a:lnTo>
                  <a:lnTo>
                    <a:pt x="1270" y="157480"/>
                  </a:lnTo>
                  <a:lnTo>
                    <a:pt x="0" y="172720"/>
                  </a:lnTo>
                  <a:lnTo>
                    <a:pt x="0" y="186690"/>
                  </a:lnTo>
                  <a:lnTo>
                    <a:pt x="2540" y="199390"/>
                  </a:lnTo>
                  <a:lnTo>
                    <a:pt x="5080" y="212090"/>
                  </a:lnTo>
                  <a:lnTo>
                    <a:pt x="10160" y="223520"/>
                  </a:lnTo>
                  <a:lnTo>
                    <a:pt x="19050" y="228600"/>
                  </a:lnTo>
                  <a:lnTo>
                    <a:pt x="31750" y="229870"/>
                  </a:lnTo>
                  <a:lnTo>
                    <a:pt x="45720" y="228600"/>
                  </a:lnTo>
                  <a:lnTo>
                    <a:pt x="58420" y="223520"/>
                  </a:lnTo>
                  <a:lnTo>
                    <a:pt x="69850" y="217170"/>
                  </a:lnTo>
                  <a:lnTo>
                    <a:pt x="81280" y="209550"/>
                  </a:lnTo>
                  <a:lnTo>
                    <a:pt x="92710" y="199390"/>
                  </a:lnTo>
                  <a:lnTo>
                    <a:pt x="102870" y="187960"/>
                  </a:lnTo>
                  <a:lnTo>
                    <a:pt x="114300" y="176530"/>
                  </a:lnTo>
                  <a:lnTo>
                    <a:pt x="124460" y="161290"/>
                  </a:lnTo>
                  <a:lnTo>
                    <a:pt x="132080" y="143510"/>
                  </a:lnTo>
                  <a:lnTo>
                    <a:pt x="148590" y="107950"/>
                  </a:lnTo>
                  <a:lnTo>
                    <a:pt x="163830" y="71120"/>
                  </a:lnTo>
                  <a:lnTo>
                    <a:pt x="168910" y="54610"/>
                  </a:lnTo>
                  <a:lnTo>
                    <a:pt x="175260" y="39370"/>
                  </a:lnTo>
                  <a:lnTo>
                    <a:pt x="181610" y="17780"/>
                  </a:lnTo>
                  <a:lnTo>
                    <a:pt x="181610" y="16510"/>
                  </a:lnTo>
                  <a:lnTo>
                    <a:pt x="180340" y="19050"/>
                  </a:lnTo>
                  <a:lnTo>
                    <a:pt x="179070" y="27940"/>
                  </a:lnTo>
                  <a:lnTo>
                    <a:pt x="179070" y="38100"/>
                  </a:lnTo>
                  <a:lnTo>
                    <a:pt x="179070" y="52070"/>
                  </a:lnTo>
                  <a:lnTo>
                    <a:pt x="179070" y="67310"/>
                  </a:lnTo>
                  <a:lnTo>
                    <a:pt x="181610" y="85090"/>
                  </a:lnTo>
                  <a:lnTo>
                    <a:pt x="184150" y="104140"/>
                  </a:lnTo>
                  <a:lnTo>
                    <a:pt x="185420" y="121920"/>
                  </a:lnTo>
                  <a:lnTo>
                    <a:pt x="186690" y="139700"/>
                  </a:lnTo>
                  <a:lnTo>
                    <a:pt x="186690" y="157480"/>
                  </a:lnTo>
                  <a:lnTo>
                    <a:pt x="189230" y="175260"/>
                  </a:lnTo>
                  <a:lnTo>
                    <a:pt x="190500" y="190500"/>
                  </a:lnTo>
                  <a:lnTo>
                    <a:pt x="199390" y="237490"/>
                  </a:lnTo>
                  <a:lnTo>
                    <a:pt x="203200" y="255270"/>
                  </a:lnTo>
                  <a:lnTo>
                    <a:pt x="210820" y="264160"/>
                  </a:lnTo>
                  <a:lnTo>
                    <a:pt x="222250" y="267970"/>
                  </a:lnTo>
                  <a:lnTo>
                    <a:pt x="262890" y="2679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2032000" y="10012680"/>
              <a:ext cx="52071" cy="473711"/>
            </a:xfrm>
            <a:custGeom>
              <a:avLst/>
              <a:gdLst/>
              <a:ahLst/>
              <a:cxnLst/>
              <a:rect l="0" t="0" r="0" b="0"/>
              <a:pathLst>
                <a:path w="52071" h="473711">
                  <a:moveTo>
                    <a:pt x="52070" y="0"/>
                  </a:moveTo>
                  <a:lnTo>
                    <a:pt x="38100" y="59690"/>
                  </a:lnTo>
                  <a:lnTo>
                    <a:pt x="35560" y="72390"/>
                  </a:lnTo>
                  <a:lnTo>
                    <a:pt x="34290" y="86360"/>
                  </a:lnTo>
                  <a:lnTo>
                    <a:pt x="33020" y="99060"/>
                  </a:lnTo>
                  <a:lnTo>
                    <a:pt x="31750" y="115570"/>
                  </a:lnTo>
                  <a:lnTo>
                    <a:pt x="16510" y="218440"/>
                  </a:lnTo>
                  <a:lnTo>
                    <a:pt x="6350" y="283210"/>
                  </a:lnTo>
                  <a:lnTo>
                    <a:pt x="5080" y="304800"/>
                  </a:lnTo>
                  <a:lnTo>
                    <a:pt x="2540" y="326390"/>
                  </a:lnTo>
                  <a:lnTo>
                    <a:pt x="1270" y="365760"/>
                  </a:lnTo>
                  <a:lnTo>
                    <a:pt x="0" y="415290"/>
                  </a:lnTo>
                  <a:lnTo>
                    <a:pt x="0" y="473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1906270" y="10173970"/>
              <a:ext cx="609601" cy="292101"/>
            </a:xfrm>
            <a:custGeom>
              <a:avLst/>
              <a:gdLst/>
              <a:ahLst/>
              <a:cxnLst/>
              <a:rect l="0" t="0" r="0" b="0"/>
              <a:pathLst>
                <a:path w="609601" h="292101">
                  <a:moveTo>
                    <a:pt x="0" y="81280"/>
                  </a:moveTo>
                  <a:lnTo>
                    <a:pt x="21590" y="81280"/>
                  </a:lnTo>
                  <a:lnTo>
                    <a:pt x="33020" y="80010"/>
                  </a:lnTo>
                  <a:lnTo>
                    <a:pt x="45720" y="78740"/>
                  </a:lnTo>
                  <a:lnTo>
                    <a:pt x="58420" y="76200"/>
                  </a:lnTo>
                  <a:lnTo>
                    <a:pt x="85090" y="69850"/>
                  </a:lnTo>
                  <a:lnTo>
                    <a:pt x="154940" y="53340"/>
                  </a:lnTo>
                  <a:lnTo>
                    <a:pt x="187960" y="45720"/>
                  </a:lnTo>
                  <a:lnTo>
                    <a:pt x="203200" y="44450"/>
                  </a:lnTo>
                  <a:lnTo>
                    <a:pt x="218440" y="41910"/>
                  </a:lnTo>
                  <a:lnTo>
                    <a:pt x="233680" y="40640"/>
                  </a:lnTo>
                  <a:lnTo>
                    <a:pt x="246380" y="41910"/>
                  </a:lnTo>
                  <a:lnTo>
                    <a:pt x="259080" y="43180"/>
                  </a:lnTo>
                  <a:lnTo>
                    <a:pt x="270510" y="45720"/>
                  </a:lnTo>
                  <a:lnTo>
                    <a:pt x="281940" y="48260"/>
                  </a:lnTo>
                  <a:lnTo>
                    <a:pt x="293370" y="50800"/>
                  </a:lnTo>
                  <a:lnTo>
                    <a:pt x="303530" y="54610"/>
                  </a:lnTo>
                  <a:lnTo>
                    <a:pt x="313690" y="59690"/>
                  </a:lnTo>
                  <a:lnTo>
                    <a:pt x="322580" y="67310"/>
                  </a:lnTo>
                  <a:lnTo>
                    <a:pt x="330200" y="74930"/>
                  </a:lnTo>
                  <a:lnTo>
                    <a:pt x="336550" y="85090"/>
                  </a:lnTo>
                  <a:lnTo>
                    <a:pt x="339090" y="96520"/>
                  </a:lnTo>
                  <a:lnTo>
                    <a:pt x="341630" y="109220"/>
                  </a:lnTo>
                  <a:lnTo>
                    <a:pt x="344170" y="121920"/>
                  </a:lnTo>
                  <a:lnTo>
                    <a:pt x="344170" y="135890"/>
                  </a:lnTo>
                  <a:lnTo>
                    <a:pt x="345440" y="148590"/>
                  </a:lnTo>
                  <a:lnTo>
                    <a:pt x="344170" y="162560"/>
                  </a:lnTo>
                  <a:lnTo>
                    <a:pt x="342900" y="176530"/>
                  </a:lnTo>
                  <a:lnTo>
                    <a:pt x="340360" y="190500"/>
                  </a:lnTo>
                  <a:lnTo>
                    <a:pt x="337820" y="203200"/>
                  </a:lnTo>
                  <a:lnTo>
                    <a:pt x="335280" y="214630"/>
                  </a:lnTo>
                  <a:lnTo>
                    <a:pt x="325120" y="251460"/>
                  </a:lnTo>
                  <a:lnTo>
                    <a:pt x="322580" y="265430"/>
                  </a:lnTo>
                  <a:lnTo>
                    <a:pt x="320040" y="265430"/>
                  </a:lnTo>
                  <a:lnTo>
                    <a:pt x="318770" y="257810"/>
                  </a:lnTo>
                  <a:lnTo>
                    <a:pt x="317500" y="245110"/>
                  </a:lnTo>
                  <a:lnTo>
                    <a:pt x="316230" y="231140"/>
                  </a:lnTo>
                  <a:lnTo>
                    <a:pt x="316230" y="203200"/>
                  </a:lnTo>
                  <a:lnTo>
                    <a:pt x="316230" y="187960"/>
                  </a:lnTo>
                  <a:lnTo>
                    <a:pt x="318770" y="170180"/>
                  </a:lnTo>
                  <a:lnTo>
                    <a:pt x="321310" y="151130"/>
                  </a:lnTo>
                  <a:lnTo>
                    <a:pt x="323850" y="133350"/>
                  </a:lnTo>
                  <a:lnTo>
                    <a:pt x="326390" y="116840"/>
                  </a:lnTo>
                  <a:lnTo>
                    <a:pt x="330200" y="101600"/>
                  </a:lnTo>
                  <a:lnTo>
                    <a:pt x="335280" y="86360"/>
                  </a:lnTo>
                  <a:lnTo>
                    <a:pt x="342900" y="72390"/>
                  </a:lnTo>
                  <a:lnTo>
                    <a:pt x="351790" y="57150"/>
                  </a:lnTo>
                  <a:lnTo>
                    <a:pt x="360680" y="45720"/>
                  </a:lnTo>
                  <a:lnTo>
                    <a:pt x="369570" y="35560"/>
                  </a:lnTo>
                  <a:lnTo>
                    <a:pt x="379730" y="26670"/>
                  </a:lnTo>
                  <a:lnTo>
                    <a:pt x="391160" y="19050"/>
                  </a:lnTo>
                  <a:lnTo>
                    <a:pt x="402590" y="12700"/>
                  </a:lnTo>
                  <a:lnTo>
                    <a:pt x="416560" y="7620"/>
                  </a:lnTo>
                  <a:lnTo>
                    <a:pt x="431800" y="3810"/>
                  </a:lnTo>
                  <a:lnTo>
                    <a:pt x="448310" y="1270"/>
                  </a:lnTo>
                  <a:lnTo>
                    <a:pt x="467360" y="0"/>
                  </a:lnTo>
                  <a:lnTo>
                    <a:pt x="482600" y="2540"/>
                  </a:lnTo>
                  <a:lnTo>
                    <a:pt x="494030" y="7620"/>
                  </a:lnTo>
                  <a:lnTo>
                    <a:pt x="505460" y="15240"/>
                  </a:lnTo>
                  <a:lnTo>
                    <a:pt x="508000" y="25400"/>
                  </a:lnTo>
                  <a:lnTo>
                    <a:pt x="506730" y="38100"/>
                  </a:lnTo>
                  <a:lnTo>
                    <a:pt x="502920" y="52070"/>
                  </a:lnTo>
                  <a:lnTo>
                    <a:pt x="496570" y="66040"/>
                  </a:lnTo>
                  <a:lnTo>
                    <a:pt x="488950" y="77470"/>
                  </a:lnTo>
                  <a:lnTo>
                    <a:pt x="480060" y="90170"/>
                  </a:lnTo>
                  <a:lnTo>
                    <a:pt x="471170" y="99060"/>
                  </a:lnTo>
                  <a:lnTo>
                    <a:pt x="461010" y="109220"/>
                  </a:lnTo>
                  <a:lnTo>
                    <a:pt x="450850" y="116840"/>
                  </a:lnTo>
                  <a:lnTo>
                    <a:pt x="440690" y="125730"/>
                  </a:lnTo>
                  <a:lnTo>
                    <a:pt x="420370" y="146050"/>
                  </a:lnTo>
                  <a:lnTo>
                    <a:pt x="410210" y="153670"/>
                  </a:lnTo>
                  <a:lnTo>
                    <a:pt x="398780" y="160020"/>
                  </a:lnTo>
                  <a:lnTo>
                    <a:pt x="388620" y="165100"/>
                  </a:lnTo>
                  <a:lnTo>
                    <a:pt x="378460" y="171450"/>
                  </a:lnTo>
                  <a:lnTo>
                    <a:pt x="368300" y="177800"/>
                  </a:lnTo>
                  <a:lnTo>
                    <a:pt x="356870" y="184150"/>
                  </a:lnTo>
                  <a:lnTo>
                    <a:pt x="347980" y="190500"/>
                  </a:lnTo>
                  <a:lnTo>
                    <a:pt x="339090" y="198120"/>
                  </a:lnTo>
                  <a:lnTo>
                    <a:pt x="331470" y="204470"/>
                  </a:lnTo>
                  <a:lnTo>
                    <a:pt x="327660" y="214630"/>
                  </a:lnTo>
                  <a:lnTo>
                    <a:pt x="325120" y="227330"/>
                  </a:lnTo>
                  <a:lnTo>
                    <a:pt x="325120" y="242570"/>
                  </a:lnTo>
                  <a:lnTo>
                    <a:pt x="328930" y="252730"/>
                  </a:lnTo>
                  <a:lnTo>
                    <a:pt x="335280" y="261620"/>
                  </a:lnTo>
                  <a:lnTo>
                    <a:pt x="342900" y="267970"/>
                  </a:lnTo>
                  <a:lnTo>
                    <a:pt x="351790" y="273050"/>
                  </a:lnTo>
                  <a:lnTo>
                    <a:pt x="363220" y="278130"/>
                  </a:lnTo>
                  <a:lnTo>
                    <a:pt x="375920" y="283210"/>
                  </a:lnTo>
                  <a:lnTo>
                    <a:pt x="388620" y="285750"/>
                  </a:lnTo>
                  <a:lnTo>
                    <a:pt x="401320" y="288290"/>
                  </a:lnTo>
                  <a:lnTo>
                    <a:pt x="415290" y="289560"/>
                  </a:lnTo>
                  <a:lnTo>
                    <a:pt x="427990" y="289560"/>
                  </a:lnTo>
                  <a:lnTo>
                    <a:pt x="441960" y="290830"/>
                  </a:lnTo>
                  <a:lnTo>
                    <a:pt x="471170" y="290830"/>
                  </a:lnTo>
                  <a:lnTo>
                    <a:pt x="502920" y="292100"/>
                  </a:lnTo>
                  <a:lnTo>
                    <a:pt x="519430" y="290830"/>
                  </a:lnTo>
                  <a:lnTo>
                    <a:pt x="534670" y="288290"/>
                  </a:lnTo>
                  <a:lnTo>
                    <a:pt x="548640" y="285750"/>
                  </a:lnTo>
                  <a:lnTo>
                    <a:pt x="562610" y="281940"/>
                  </a:lnTo>
                  <a:lnTo>
                    <a:pt x="575310" y="276860"/>
                  </a:lnTo>
                  <a:lnTo>
                    <a:pt x="609600" y="2603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2510790" y="10181590"/>
              <a:ext cx="26671" cy="294641"/>
            </a:xfrm>
            <a:custGeom>
              <a:avLst/>
              <a:gdLst/>
              <a:ahLst/>
              <a:cxnLst/>
              <a:rect l="0" t="0" r="0" b="0"/>
              <a:pathLst>
                <a:path w="26671" h="294641">
                  <a:moveTo>
                    <a:pt x="26670" y="0"/>
                  </a:moveTo>
                  <a:lnTo>
                    <a:pt x="21590" y="16510"/>
                  </a:lnTo>
                  <a:lnTo>
                    <a:pt x="19050" y="26670"/>
                  </a:lnTo>
                  <a:lnTo>
                    <a:pt x="17780" y="38100"/>
                  </a:lnTo>
                  <a:lnTo>
                    <a:pt x="17780" y="49530"/>
                  </a:lnTo>
                  <a:lnTo>
                    <a:pt x="16510" y="78740"/>
                  </a:lnTo>
                  <a:lnTo>
                    <a:pt x="16510" y="93980"/>
                  </a:lnTo>
                  <a:lnTo>
                    <a:pt x="15240" y="109220"/>
                  </a:lnTo>
                  <a:lnTo>
                    <a:pt x="12700" y="124460"/>
                  </a:lnTo>
                  <a:lnTo>
                    <a:pt x="10160" y="139700"/>
                  </a:lnTo>
                  <a:lnTo>
                    <a:pt x="8890" y="154940"/>
                  </a:lnTo>
                  <a:lnTo>
                    <a:pt x="7620" y="171450"/>
                  </a:lnTo>
                  <a:lnTo>
                    <a:pt x="7620" y="187960"/>
                  </a:lnTo>
                  <a:lnTo>
                    <a:pt x="5080" y="201930"/>
                  </a:lnTo>
                  <a:lnTo>
                    <a:pt x="2540" y="215900"/>
                  </a:lnTo>
                  <a:lnTo>
                    <a:pt x="0" y="228600"/>
                  </a:lnTo>
                  <a:lnTo>
                    <a:pt x="0" y="241300"/>
                  </a:lnTo>
                  <a:lnTo>
                    <a:pt x="0" y="254000"/>
                  </a:lnTo>
                  <a:lnTo>
                    <a:pt x="5080" y="294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2589530" y="10171430"/>
              <a:ext cx="21591" cy="20321"/>
            </a:xfrm>
            <a:custGeom>
              <a:avLst/>
              <a:gdLst/>
              <a:ahLst/>
              <a:cxnLst/>
              <a:rect l="0" t="0" r="0" b="0"/>
              <a:pathLst>
                <a:path w="21591" h="20321">
                  <a:moveTo>
                    <a:pt x="21590" y="0"/>
                  </a:moveTo>
                  <a:lnTo>
                    <a:pt x="0" y="20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2632710" y="10260330"/>
              <a:ext cx="204471" cy="207011"/>
            </a:xfrm>
            <a:custGeom>
              <a:avLst/>
              <a:gdLst/>
              <a:ahLst/>
              <a:cxnLst/>
              <a:rect l="0" t="0" r="0" b="0"/>
              <a:pathLst>
                <a:path w="204471" h="207011">
                  <a:moveTo>
                    <a:pt x="41910" y="58420"/>
                  </a:moveTo>
                  <a:lnTo>
                    <a:pt x="30480" y="74930"/>
                  </a:lnTo>
                  <a:lnTo>
                    <a:pt x="25400" y="83820"/>
                  </a:lnTo>
                  <a:lnTo>
                    <a:pt x="21590" y="92710"/>
                  </a:lnTo>
                  <a:lnTo>
                    <a:pt x="1270" y="143510"/>
                  </a:lnTo>
                  <a:lnTo>
                    <a:pt x="0" y="157480"/>
                  </a:lnTo>
                  <a:lnTo>
                    <a:pt x="3810" y="170180"/>
                  </a:lnTo>
                  <a:lnTo>
                    <a:pt x="8890" y="181610"/>
                  </a:lnTo>
                  <a:lnTo>
                    <a:pt x="16510" y="190500"/>
                  </a:lnTo>
                  <a:lnTo>
                    <a:pt x="25400" y="198120"/>
                  </a:lnTo>
                  <a:lnTo>
                    <a:pt x="34290" y="204470"/>
                  </a:lnTo>
                  <a:lnTo>
                    <a:pt x="48260" y="207010"/>
                  </a:lnTo>
                  <a:lnTo>
                    <a:pt x="66040" y="207010"/>
                  </a:lnTo>
                  <a:lnTo>
                    <a:pt x="86360" y="207010"/>
                  </a:lnTo>
                  <a:lnTo>
                    <a:pt x="102870" y="204470"/>
                  </a:lnTo>
                  <a:lnTo>
                    <a:pt x="116840" y="199390"/>
                  </a:lnTo>
                  <a:lnTo>
                    <a:pt x="130810" y="194310"/>
                  </a:lnTo>
                  <a:lnTo>
                    <a:pt x="143510" y="187960"/>
                  </a:lnTo>
                  <a:lnTo>
                    <a:pt x="154940" y="179070"/>
                  </a:lnTo>
                  <a:lnTo>
                    <a:pt x="166370" y="170180"/>
                  </a:lnTo>
                  <a:lnTo>
                    <a:pt x="176530" y="161290"/>
                  </a:lnTo>
                  <a:lnTo>
                    <a:pt x="185420" y="151130"/>
                  </a:lnTo>
                  <a:lnTo>
                    <a:pt x="193040" y="140970"/>
                  </a:lnTo>
                  <a:lnTo>
                    <a:pt x="199390" y="127000"/>
                  </a:lnTo>
                  <a:lnTo>
                    <a:pt x="203200" y="107950"/>
                  </a:lnTo>
                  <a:lnTo>
                    <a:pt x="204470" y="87630"/>
                  </a:lnTo>
                  <a:lnTo>
                    <a:pt x="204470" y="71120"/>
                  </a:lnTo>
                  <a:lnTo>
                    <a:pt x="201930" y="55880"/>
                  </a:lnTo>
                  <a:lnTo>
                    <a:pt x="196850" y="43180"/>
                  </a:lnTo>
                  <a:lnTo>
                    <a:pt x="190500" y="31750"/>
                  </a:lnTo>
                  <a:lnTo>
                    <a:pt x="182880" y="21590"/>
                  </a:lnTo>
                  <a:lnTo>
                    <a:pt x="175260" y="12700"/>
                  </a:lnTo>
                  <a:lnTo>
                    <a:pt x="163830" y="6350"/>
                  </a:lnTo>
                  <a:lnTo>
                    <a:pt x="152400" y="2540"/>
                  </a:lnTo>
                  <a:lnTo>
                    <a:pt x="139700" y="0"/>
                  </a:lnTo>
                  <a:lnTo>
                    <a:pt x="124460" y="1270"/>
                  </a:lnTo>
                  <a:lnTo>
                    <a:pt x="107950" y="3810"/>
                  </a:lnTo>
                  <a:lnTo>
                    <a:pt x="88900" y="7620"/>
                  </a:lnTo>
                  <a:lnTo>
                    <a:pt x="73660" y="12700"/>
                  </a:lnTo>
                  <a:lnTo>
                    <a:pt x="59690" y="19050"/>
                  </a:lnTo>
                  <a:lnTo>
                    <a:pt x="45720" y="24130"/>
                  </a:lnTo>
                  <a:lnTo>
                    <a:pt x="35560" y="33020"/>
                  </a:lnTo>
                  <a:lnTo>
                    <a:pt x="25400" y="44450"/>
                  </a:lnTo>
                  <a:lnTo>
                    <a:pt x="10160" y="901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2921000" y="10055860"/>
              <a:ext cx="38101" cy="420371"/>
            </a:xfrm>
            <a:custGeom>
              <a:avLst/>
              <a:gdLst/>
              <a:ahLst/>
              <a:cxnLst/>
              <a:rect l="0" t="0" r="0" b="0"/>
              <a:pathLst>
                <a:path w="38101" h="420371">
                  <a:moveTo>
                    <a:pt x="38100" y="0"/>
                  </a:moveTo>
                  <a:lnTo>
                    <a:pt x="22860" y="58420"/>
                  </a:lnTo>
                  <a:lnTo>
                    <a:pt x="20320" y="73660"/>
                  </a:lnTo>
                  <a:lnTo>
                    <a:pt x="19050" y="91440"/>
                  </a:lnTo>
                  <a:lnTo>
                    <a:pt x="17780" y="109220"/>
                  </a:lnTo>
                  <a:lnTo>
                    <a:pt x="16510" y="129540"/>
                  </a:lnTo>
                  <a:lnTo>
                    <a:pt x="11430" y="175260"/>
                  </a:lnTo>
                  <a:lnTo>
                    <a:pt x="10160" y="196850"/>
                  </a:lnTo>
                  <a:lnTo>
                    <a:pt x="8890" y="218440"/>
                  </a:lnTo>
                  <a:lnTo>
                    <a:pt x="7620" y="240030"/>
                  </a:lnTo>
                  <a:lnTo>
                    <a:pt x="6350" y="261620"/>
                  </a:lnTo>
                  <a:lnTo>
                    <a:pt x="3810" y="283210"/>
                  </a:lnTo>
                  <a:lnTo>
                    <a:pt x="1270" y="304800"/>
                  </a:lnTo>
                  <a:lnTo>
                    <a:pt x="0" y="323850"/>
                  </a:lnTo>
                  <a:lnTo>
                    <a:pt x="1270" y="340360"/>
                  </a:lnTo>
                  <a:lnTo>
                    <a:pt x="6350" y="420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2842260" y="10203180"/>
              <a:ext cx="290831" cy="273051"/>
            </a:xfrm>
            <a:custGeom>
              <a:avLst/>
              <a:gdLst/>
              <a:ahLst/>
              <a:cxnLst/>
              <a:rect l="0" t="0" r="0" b="0"/>
              <a:pathLst>
                <a:path w="290831" h="273051">
                  <a:moveTo>
                    <a:pt x="0" y="0"/>
                  </a:moveTo>
                  <a:lnTo>
                    <a:pt x="11430" y="16510"/>
                  </a:lnTo>
                  <a:lnTo>
                    <a:pt x="19050" y="24130"/>
                  </a:lnTo>
                  <a:lnTo>
                    <a:pt x="29210" y="30480"/>
                  </a:lnTo>
                  <a:lnTo>
                    <a:pt x="40640" y="38100"/>
                  </a:lnTo>
                  <a:lnTo>
                    <a:pt x="57150" y="43180"/>
                  </a:lnTo>
                  <a:lnTo>
                    <a:pt x="74930" y="45720"/>
                  </a:lnTo>
                  <a:lnTo>
                    <a:pt x="96520" y="48260"/>
                  </a:lnTo>
                  <a:lnTo>
                    <a:pt x="118110" y="46990"/>
                  </a:lnTo>
                  <a:lnTo>
                    <a:pt x="140970" y="44450"/>
                  </a:lnTo>
                  <a:lnTo>
                    <a:pt x="163830" y="39370"/>
                  </a:lnTo>
                  <a:lnTo>
                    <a:pt x="182880" y="35560"/>
                  </a:lnTo>
                  <a:lnTo>
                    <a:pt x="199390" y="31750"/>
                  </a:lnTo>
                  <a:lnTo>
                    <a:pt x="213360" y="27940"/>
                  </a:lnTo>
                  <a:lnTo>
                    <a:pt x="228600" y="22860"/>
                  </a:lnTo>
                  <a:lnTo>
                    <a:pt x="242570" y="17780"/>
                  </a:lnTo>
                  <a:lnTo>
                    <a:pt x="256540" y="11430"/>
                  </a:lnTo>
                  <a:lnTo>
                    <a:pt x="266700" y="11430"/>
                  </a:lnTo>
                  <a:lnTo>
                    <a:pt x="275590" y="13970"/>
                  </a:lnTo>
                  <a:lnTo>
                    <a:pt x="281940" y="20320"/>
                  </a:lnTo>
                  <a:lnTo>
                    <a:pt x="285750" y="30480"/>
                  </a:lnTo>
                  <a:lnTo>
                    <a:pt x="289560" y="44450"/>
                  </a:lnTo>
                  <a:lnTo>
                    <a:pt x="290830" y="60960"/>
                  </a:lnTo>
                  <a:lnTo>
                    <a:pt x="290830" y="77470"/>
                  </a:lnTo>
                  <a:lnTo>
                    <a:pt x="290830" y="95250"/>
                  </a:lnTo>
                  <a:lnTo>
                    <a:pt x="288290" y="113030"/>
                  </a:lnTo>
                  <a:lnTo>
                    <a:pt x="287020" y="128270"/>
                  </a:lnTo>
                  <a:lnTo>
                    <a:pt x="285750" y="143510"/>
                  </a:lnTo>
                  <a:lnTo>
                    <a:pt x="285750" y="158750"/>
                  </a:lnTo>
                  <a:lnTo>
                    <a:pt x="284480" y="172720"/>
                  </a:lnTo>
                  <a:lnTo>
                    <a:pt x="281940" y="185420"/>
                  </a:lnTo>
                  <a:lnTo>
                    <a:pt x="279400" y="196850"/>
                  </a:lnTo>
                  <a:lnTo>
                    <a:pt x="278130" y="209550"/>
                  </a:lnTo>
                  <a:lnTo>
                    <a:pt x="276860" y="222250"/>
                  </a:lnTo>
                  <a:lnTo>
                    <a:pt x="27432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3200400" y="10097770"/>
              <a:ext cx="1" cy="10161"/>
            </a:xfrm>
            <a:custGeom>
              <a:avLst/>
              <a:gdLst/>
              <a:ahLst/>
              <a:cxnLst/>
              <a:rect l="0" t="0" r="0" b="0"/>
              <a:pathLst>
                <a:path w="1" h="10161">
                  <a:moveTo>
                    <a:pt x="0" y="0"/>
                  </a:move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3075940" y="10215880"/>
              <a:ext cx="293371" cy="262891"/>
            </a:xfrm>
            <a:custGeom>
              <a:avLst/>
              <a:gdLst/>
              <a:ahLst/>
              <a:cxnLst/>
              <a:rect l="0" t="0" r="0" b="0"/>
              <a:pathLst>
                <a:path w="293371" h="262891">
                  <a:moveTo>
                    <a:pt x="60960" y="102870"/>
                  </a:moveTo>
                  <a:lnTo>
                    <a:pt x="60960" y="80010"/>
                  </a:lnTo>
                  <a:lnTo>
                    <a:pt x="62230" y="68580"/>
                  </a:lnTo>
                  <a:lnTo>
                    <a:pt x="64770" y="57150"/>
                  </a:lnTo>
                  <a:lnTo>
                    <a:pt x="67310" y="44450"/>
                  </a:lnTo>
                  <a:lnTo>
                    <a:pt x="72390" y="17780"/>
                  </a:lnTo>
                  <a:lnTo>
                    <a:pt x="76200" y="3810"/>
                  </a:lnTo>
                  <a:lnTo>
                    <a:pt x="81280" y="0"/>
                  </a:lnTo>
                  <a:lnTo>
                    <a:pt x="86360" y="3810"/>
                  </a:lnTo>
                  <a:lnTo>
                    <a:pt x="91440" y="12700"/>
                  </a:lnTo>
                  <a:lnTo>
                    <a:pt x="99060" y="25400"/>
                  </a:lnTo>
                  <a:lnTo>
                    <a:pt x="107950" y="40640"/>
                  </a:lnTo>
                  <a:lnTo>
                    <a:pt x="133350" y="88900"/>
                  </a:lnTo>
                  <a:lnTo>
                    <a:pt x="140970" y="104140"/>
                  </a:lnTo>
                  <a:lnTo>
                    <a:pt x="148590" y="118110"/>
                  </a:lnTo>
                  <a:lnTo>
                    <a:pt x="156210" y="130810"/>
                  </a:lnTo>
                  <a:lnTo>
                    <a:pt x="162560" y="142240"/>
                  </a:lnTo>
                  <a:lnTo>
                    <a:pt x="171450" y="153670"/>
                  </a:lnTo>
                  <a:lnTo>
                    <a:pt x="180340" y="165100"/>
                  </a:lnTo>
                  <a:lnTo>
                    <a:pt x="189230" y="175260"/>
                  </a:lnTo>
                  <a:lnTo>
                    <a:pt x="198120" y="186690"/>
                  </a:lnTo>
                  <a:lnTo>
                    <a:pt x="207010" y="196850"/>
                  </a:lnTo>
                  <a:lnTo>
                    <a:pt x="214630" y="207010"/>
                  </a:lnTo>
                  <a:lnTo>
                    <a:pt x="215900" y="218440"/>
                  </a:lnTo>
                  <a:lnTo>
                    <a:pt x="213360" y="228600"/>
                  </a:lnTo>
                  <a:lnTo>
                    <a:pt x="208280" y="238760"/>
                  </a:lnTo>
                  <a:lnTo>
                    <a:pt x="199390" y="247650"/>
                  </a:lnTo>
                  <a:lnTo>
                    <a:pt x="187960" y="254000"/>
                  </a:lnTo>
                  <a:lnTo>
                    <a:pt x="173990" y="260350"/>
                  </a:lnTo>
                  <a:lnTo>
                    <a:pt x="157480" y="262890"/>
                  </a:lnTo>
                  <a:lnTo>
                    <a:pt x="139700" y="262890"/>
                  </a:lnTo>
                  <a:lnTo>
                    <a:pt x="120650" y="261620"/>
                  </a:lnTo>
                  <a:lnTo>
                    <a:pt x="101600" y="260350"/>
                  </a:lnTo>
                  <a:lnTo>
                    <a:pt x="83820" y="257810"/>
                  </a:lnTo>
                  <a:lnTo>
                    <a:pt x="66040" y="255270"/>
                  </a:lnTo>
                  <a:lnTo>
                    <a:pt x="50800" y="250190"/>
                  </a:lnTo>
                  <a:lnTo>
                    <a:pt x="36830" y="242570"/>
                  </a:lnTo>
                  <a:lnTo>
                    <a:pt x="24130" y="234950"/>
                  </a:lnTo>
                  <a:lnTo>
                    <a:pt x="13970" y="226060"/>
                  </a:lnTo>
                  <a:lnTo>
                    <a:pt x="6350" y="215900"/>
                  </a:lnTo>
                  <a:lnTo>
                    <a:pt x="0" y="207010"/>
                  </a:lnTo>
                  <a:lnTo>
                    <a:pt x="0" y="200660"/>
                  </a:lnTo>
                  <a:lnTo>
                    <a:pt x="2540" y="198120"/>
                  </a:lnTo>
                  <a:lnTo>
                    <a:pt x="8890" y="198120"/>
                  </a:lnTo>
                  <a:lnTo>
                    <a:pt x="16510" y="199390"/>
                  </a:lnTo>
                  <a:lnTo>
                    <a:pt x="26670" y="200660"/>
                  </a:lnTo>
                  <a:lnTo>
                    <a:pt x="82550" y="212090"/>
                  </a:lnTo>
                  <a:lnTo>
                    <a:pt x="101600" y="214630"/>
                  </a:lnTo>
                  <a:lnTo>
                    <a:pt x="121920" y="215900"/>
                  </a:lnTo>
                  <a:lnTo>
                    <a:pt x="163830" y="217170"/>
                  </a:lnTo>
                  <a:lnTo>
                    <a:pt x="196850" y="218440"/>
                  </a:lnTo>
                  <a:lnTo>
                    <a:pt x="212090" y="217170"/>
                  </a:lnTo>
                  <a:lnTo>
                    <a:pt x="224790" y="214630"/>
                  </a:lnTo>
                  <a:lnTo>
                    <a:pt x="237490" y="212090"/>
                  </a:lnTo>
                  <a:lnTo>
                    <a:pt x="248920" y="209550"/>
                  </a:lnTo>
                  <a:lnTo>
                    <a:pt x="260350" y="207010"/>
                  </a:lnTo>
                  <a:lnTo>
                    <a:pt x="293370" y="1968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3595370" y="9987280"/>
              <a:ext cx="300991" cy="425451"/>
            </a:xfrm>
            <a:custGeom>
              <a:avLst/>
              <a:gdLst/>
              <a:ahLst/>
              <a:cxnLst/>
              <a:rect l="0" t="0" r="0" b="0"/>
              <a:pathLst>
                <a:path w="300991" h="425451">
                  <a:moveTo>
                    <a:pt x="267970" y="110490"/>
                  </a:moveTo>
                  <a:lnTo>
                    <a:pt x="267970" y="41910"/>
                  </a:lnTo>
                  <a:lnTo>
                    <a:pt x="264160" y="30480"/>
                  </a:lnTo>
                  <a:lnTo>
                    <a:pt x="256540" y="21590"/>
                  </a:lnTo>
                  <a:lnTo>
                    <a:pt x="246380" y="12700"/>
                  </a:lnTo>
                  <a:lnTo>
                    <a:pt x="229870" y="6350"/>
                  </a:lnTo>
                  <a:lnTo>
                    <a:pt x="210820" y="2540"/>
                  </a:lnTo>
                  <a:lnTo>
                    <a:pt x="187960" y="0"/>
                  </a:lnTo>
                  <a:lnTo>
                    <a:pt x="167640" y="0"/>
                  </a:lnTo>
                  <a:lnTo>
                    <a:pt x="149860" y="2540"/>
                  </a:lnTo>
                  <a:lnTo>
                    <a:pt x="133350" y="7620"/>
                  </a:lnTo>
                  <a:lnTo>
                    <a:pt x="116840" y="12700"/>
                  </a:lnTo>
                  <a:lnTo>
                    <a:pt x="99060" y="17780"/>
                  </a:lnTo>
                  <a:lnTo>
                    <a:pt x="82550" y="24130"/>
                  </a:lnTo>
                  <a:lnTo>
                    <a:pt x="67310" y="30480"/>
                  </a:lnTo>
                  <a:lnTo>
                    <a:pt x="53340" y="36830"/>
                  </a:lnTo>
                  <a:lnTo>
                    <a:pt x="40640" y="44450"/>
                  </a:lnTo>
                  <a:lnTo>
                    <a:pt x="30480" y="52070"/>
                  </a:lnTo>
                  <a:lnTo>
                    <a:pt x="20320" y="60960"/>
                  </a:lnTo>
                  <a:lnTo>
                    <a:pt x="12700" y="69850"/>
                  </a:lnTo>
                  <a:lnTo>
                    <a:pt x="6350" y="82550"/>
                  </a:lnTo>
                  <a:lnTo>
                    <a:pt x="2540" y="96520"/>
                  </a:lnTo>
                  <a:lnTo>
                    <a:pt x="0" y="111760"/>
                  </a:lnTo>
                  <a:lnTo>
                    <a:pt x="1270" y="123190"/>
                  </a:lnTo>
                  <a:lnTo>
                    <a:pt x="6350" y="134620"/>
                  </a:lnTo>
                  <a:lnTo>
                    <a:pt x="12700" y="143510"/>
                  </a:lnTo>
                  <a:lnTo>
                    <a:pt x="22860" y="153670"/>
                  </a:lnTo>
                  <a:lnTo>
                    <a:pt x="33020" y="163830"/>
                  </a:lnTo>
                  <a:lnTo>
                    <a:pt x="44450" y="173990"/>
                  </a:lnTo>
                  <a:lnTo>
                    <a:pt x="58420" y="182880"/>
                  </a:lnTo>
                  <a:lnTo>
                    <a:pt x="73660" y="191770"/>
                  </a:lnTo>
                  <a:lnTo>
                    <a:pt x="88900" y="199390"/>
                  </a:lnTo>
                  <a:lnTo>
                    <a:pt x="105410" y="207010"/>
                  </a:lnTo>
                  <a:lnTo>
                    <a:pt x="139700" y="222250"/>
                  </a:lnTo>
                  <a:lnTo>
                    <a:pt x="157480" y="227330"/>
                  </a:lnTo>
                  <a:lnTo>
                    <a:pt x="173990" y="233680"/>
                  </a:lnTo>
                  <a:lnTo>
                    <a:pt x="191770" y="237490"/>
                  </a:lnTo>
                  <a:lnTo>
                    <a:pt x="208280" y="242570"/>
                  </a:lnTo>
                  <a:lnTo>
                    <a:pt x="223520" y="248920"/>
                  </a:lnTo>
                  <a:lnTo>
                    <a:pt x="238760" y="255270"/>
                  </a:lnTo>
                  <a:lnTo>
                    <a:pt x="251460" y="262890"/>
                  </a:lnTo>
                  <a:lnTo>
                    <a:pt x="264160" y="271780"/>
                  </a:lnTo>
                  <a:lnTo>
                    <a:pt x="276860" y="280670"/>
                  </a:lnTo>
                  <a:lnTo>
                    <a:pt x="285750" y="292100"/>
                  </a:lnTo>
                  <a:lnTo>
                    <a:pt x="293370" y="303530"/>
                  </a:lnTo>
                  <a:lnTo>
                    <a:pt x="298450" y="316230"/>
                  </a:lnTo>
                  <a:lnTo>
                    <a:pt x="300990" y="328930"/>
                  </a:lnTo>
                  <a:lnTo>
                    <a:pt x="299720" y="340360"/>
                  </a:lnTo>
                  <a:lnTo>
                    <a:pt x="295910" y="350520"/>
                  </a:lnTo>
                  <a:lnTo>
                    <a:pt x="289560" y="360680"/>
                  </a:lnTo>
                  <a:lnTo>
                    <a:pt x="279400" y="369570"/>
                  </a:lnTo>
                  <a:lnTo>
                    <a:pt x="269240" y="378460"/>
                  </a:lnTo>
                  <a:lnTo>
                    <a:pt x="257810" y="386080"/>
                  </a:lnTo>
                  <a:lnTo>
                    <a:pt x="245110" y="393700"/>
                  </a:lnTo>
                  <a:lnTo>
                    <a:pt x="231140" y="400050"/>
                  </a:lnTo>
                  <a:lnTo>
                    <a:pt x="218440" y="406400"/>
                  </a:lnTo>
                  <a:lnTo>
                    <a:pt x="204470" y="411480"/>
                  </a:lnTo>
                  <a:lnTo>
                    <a:pt x="190500" y="416560"/>
                  </a:lnTo>
                  <a:lnTo>
                    <a:pt x="176530" y="419100"/>
                  </a:lnTo>
                  <a:lnTo>
                    <a:pt x="162560" y="421640"/>
                  </a:lnTo>
                  <a:lnTo>
                    <a:pt x="148590" y="422910"/>
                  </a:lnTo>
                  <a:lnTo>
                    <a:pt x="134620" y="424180"/>
                  </a:lnTo>
                  <a:lnTo>
                    <a:pt x="120650" y="424180"/>
                  </a:lnTo>
                  <a:lnTo>
                    <a:pt x="106680" y="425450"/>
                  </a:lnTo>
                  <a:lnTo>
                    <a:pt x="93980" y="422910"/>
                  </a:lnTo>
                  <a:lnTo>
                    <a:pt x="82550" y="419100"/>
                  </a:lnTo>
                  <a:lnTo>
                    <a:pt x="46990" y="4051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3968750" y="9992360"/>
              <a:ext cx="53341" cy="400051"/>
            </a:xfrm>
            <a:custGeom>
              <a:avLst/>
              <a:gdLst/>
              <a:ahLst/>
              <a:cxnLst/>
              <a:rect l="0" t="0" r="0" b="0"/>
              <a:pathLst>
                <a:path w="53341" h="400051">
                  <a:moveTo>
                    <a:pt x="53340" y="0"/>
                  </a:moveTo>
                  <a:lnTo>
                    <a:pt x="38100" y="43180"/>
                  </a:lnTo>
                  <a:lnTo>
                    <a:pt x="36830" y="54610"/>
                  </a:lnTo>
                  <a:lnTo>
                    <a:pt x="34290" y="67310"/>
                  </a:lnTo>
                  <a:lnTo>
                    <a:pt x="34290" y="80010"/>
                  </a:lnTo>
                  <a:lnTo>
                    <a:pt x="30480" y="95250"/>
                  </a:lnTo>
                  <a:lnTo>
                    <a:pt x="26670" y="113030"/>
                  </a:lnTo>
                  <a:lnTo>
                    <a:pt x="21590" y="130810"/>
                  </a:lnTo>
                  <a:lnTo>
                    <a:pt x="17780" y="149860"/>
                  </a:lnTo>
                  <a:lnTo>
                    <a:pt x="15240" y="167640"/>
                  </a:lnTo>
                  <a:lnTo>
                    <a:pt x="13970" y="185420"/>
                  </a:lnTo>
                  <a:lnTo>
                    <a:pt x="11430" y="204470"/>
                  </a:lnTo>
                  <a:lnTo>
                    <a:pt x="6350" y="243840"/>
                  </a:lnTo>
                  <a:lnTo>
                    <a:pt x="3810" y="261620"/>
                  </a:lnTo>
                  <a:lnTo>
                    <a:pt x="2540" y="278130"/>
                  </a:lnTo>
                  <a:lnTo>
                    <a:pt x="2540" y="294640"/>
                  </a:lnTo>
                  <a:lnTo>
                    <a:pt x="1270" y="327660"/>
                  </a:lnTo>
                  <a:lnTo>
                    <a:pt x="0" y="400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3853180" y="10116820"/>
              <a:ext cx="431801" cy="256541"/>
            </a:xfrm>
            <a:custGeom>
              <a:avLst/>
              <a:gdLst/>
              <a:ahLst/>
              <a:cxnLst/>
              <a:rect l="0" t="0" r="0" b="0"/>
              <a:pathLst>
                <a:path w="431801" h="256541">
                  <a:moveTo>
                    <a:pt x="0" y="74930"/>
                  </a:moveTo>
                  <a:lnTo>
                    <a:pt x="58420" y="74930"/>
                  </a:lnTo>
                  <a:lnTo>
                    <a:pt x="71120" y="73660"/>
                  </a:lnTo>
                  <a:lnTo>
                    <a:pt x="82550" y="72390"/>
                  </a:lnTo>
                  <a:lnTo>
                    <a:pt x="121920" y="63500"/>
                  </a:lnTo>
                  <a:lnTo>
                    <a:pt x="152400" y="57150"/>
                  </a:lnTo>
                  <a:lnTo>
                    <a:pt x="181610" y="50800"/>
                  </a:lnTo>
                  <a:lnTo>
                    <a:pt x="195580" y="46990"/>
                  </a:lnTo>
                  <a:lnTo>
                    <a:pt x="207010" y="43180"/>
                  </a:lnTo>
                  <a:lnTo>
                    <a:pt x="218440" y="40640"/>
                  </a:lnTo>
                  <a:lnTo>
                    <a:pt x="232410" y="39370"/>
                  </a:lnTo>
                  <a:lnTo>
                    <a:pt x="247650" y="39370"/>
                  </a:lnTo>
                  <a:lnTo>
                    <a:pt x="262890" y="40640"/>
                  </a:lnTo>
                  <a:lnTo>
                    <a:pt x="276860" y="46990"/>
                  </a:lnTo>
                  <a:lnTo>
                    <a:pt x="287020" y="54610"/>
                  </a:lnTo>
                  <a:lnTo>
                    <a:pt x="297180" y="64770"/>
                  </a:lnTo>
                  <a:lnTo>
                    <a:pt x="303530" y="80010"/>
                  </a:lnTo>
                  <a:lnTo>
                    <a:pt x="307340" y="99060"/>
                  </a:lnTo>
                  <a:lnTo>
                    <a:pt x="309880" y="119380"/>
                  </a:lnTo>
                  <a:lnTo>
                    <a:pt x="311150" y="137160"/>
                  </a:lnTo>
                  <a:lnTo>
                    <a:pt x="309880" y="153670"/>
                  </a:lnTo>
                  <a:lnTo>
                    <a:pt x="308610" y="170180"/>
                  </a:lnTo>
                  <a:lnTo>
                    <a:pt x="306070" y="186690"/>
                  </a:lnTo>
                  <a:lnTo>
                    <a:pt x="300990" y="219710"/>
                  </a:lnTo>
                  <a:lnTo>
                    <a:pt x="297180" y="233680"/>
                  </a:lnTo>
                  <a:lnTo>
                    <a:pt x="290830" y="245110"/>
                  </a:lnTo>
                  <a:lnTo>
                    <a:pt x="285750" y="255270"/>
                  </a:lnTo>
                  <a:lnTo>
                    <a:pt x="281940" y="256540"/>
                  </a:lnTo>
                  <a:lnTo>
                    <a:pt x="279400" y="251460"/>
                  </a:lnTo>
                  <a:lnTo>
                    <a:pt x="276860" y="241300"/>
                  </a:lnTo>
                  <a:lnTo>
                    <a:pt x="276860" y="231140"/>
                  </a:lnTo>
                  <a:lnTo>
                    <a:pt x="275590" y="218440"/>
                  </a:lnTo>
                  <a:lnTo>
                    <a:pt x="275590" y="205740"/>
                  </a:lnTo>
                  <a:lnTo>
                    <a:pt x="275590" y="193040"/>
                  </a:lnTo>
                  <a:lnTo>
                    <a:pt x="278130" y="179070"/>
                  </a:lnTo>
                  <a:lnTo>
                    <a:pt x="279400" y="165100"/>
                  </a:lnTo>
                  <a:lnTo>
                    <a:pt x="283210" y="152400"/>
                  </a:lnTo>
                  <a:lnTo>
                    <a:pt x="288290" y="124460"/>
                  </a:lnTo>
                  <a:lnTo>
                    <a:pt x="293370" y="110490"/>
                  </a:lnTo>
                  <a:lnTo>
                    <a:pt x="298450" y="96520"/>
                  </a:lnTo>
                  <a:lnTo>
                    <a:pt x="304800" y="82550"/>
                  </a:lnTo>
                  <a:lnTo>
                    <a:pt x="311150" y="69850"/>
                  </a:lnTo>
                  <a:lnTo>
                    <a:pt x="320040" y="57150"/>
                  </a:lnTo>
                  <a:lnTo>
                    <a:pt x="328930" y="45720"/>
                  </a:lnTo>
                  <a:lnTo>
                    <a:pt x="337820" y="35560"/>
                  </a:lnTo>
                  <a:lnTo>
                    <a:pt x="345440" y="26670"/>
                  </a:lnTo>
                  <a:lnTo>
                    <a:pt x="353060" y="17780"/>
                  </a:lnTo>
                  <a:lnTo>
                    <a:pt x="361950" y="11430"/>
                  </a:lnTo>
                  <a:lnTo>
                    <a:pt x="370840" y="6350"/>
                  </a:lnTo>
                  <a:lnTo>
                    <a:pt x="381000" y="1270"/>
                  </a:lnTo>
                  <a:lnTo>
                    <a:pt x="391160" y="0"/>
                  </a:lnTo>
                  <a:lnTo>
                    <a:pt x="401320" y="1270"/>
                  </a:lnTo>
                  <a:lnTo>
                    <a:pt x="4318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4300220" y="10118090"/>
              <a:ext cx="237491" cy="232411"/>
            </a:xfrm>
            <a:custGeom>
              <a:avLst/>
              <a:gdLst/>
              <a:ahLst/>
              <a:cxnLst/>
              <a:rect l="0" t="0" r="0" b="0"/>
              <a:pathLst>
                <a:path w="237491" h="232411">
                  <a:moveTo>
                    <a:pt x="16510" y="127000"/>
                  </a:moveTo>
                  <a:lnTo>
                    <a:pt x="33020" y="132080"/>
                  </a:lnTo>
                  <a:lnTo>
                    <a:pt x="43180" y="133350"/>
                  </a:lnTo>
                  <a:lnTo>
                    <a:pt x="53340" y="132080"/>
                  </a:lnTo>
                  <a:lnTo>
                    <a:pt x="66040" y="129540"/>
                  </a:lnTo>
                  <a:lnTo>
                    <a:pt x="77470" y="128270"/>
                  </a:lnTo>
                  <a:lnTo>
                    <a:pt x="88900" y="124460"/>
                  </a:lnTo>
                  <a:lnTo>
                    <a:pt x="100330" y="121920"/>
                  </a:lnTo>
                  <a:lnTo>
                    <a:pt x="113030" y="116840"/>
                  </a:lnTo>
                  <a:lnTo>
                    <a:pt x="127000" y="109220"/>
                  </a:lnTo>
                  <a:lnTo>
                    <a:pt x="143510" y="101600"/>
                  </a:lnTo>
                  <a:lnTo>
                    <a:pt x="157480" y="92710"/>
                  </a:lnTo>
                  <a:lnTo>
                    <a:pt x="170180" y="82550"/>
                  </a:lnTo>
                  <a:lnTo>
                    <a:pt x="181610" y="72390"/>
                  </a:lnTo>
                  <a:lnTo>
                    <a:pt x="190500" y="60960"/>
                  </a:lnTo>
                  <a:lnTo>
                    <a:pt x="195580" y="49530"/>
                  </a:lnTo>
                  <a:lnTo>
                    <a:pt x="199390" y="36830"/>
                  </a:lnTo>
                  <a:lnTo>
                    <a:pt x="198120" y="25400"/>
                  </a:lnTo>
                  <a:lnTo>
                    <a:pt x="193040" y="16510"/>
                  </a:lnTo>
                  <a:lnTo>
                    <a:pt x="186690" y="7620"/>
                  </a:lnTo>
                  <a:lnTo>
                    <a:pt x="176530" y="2540"/>
                  </a:lnTo>
                  <a:lnTo>
                    <a:pt x="163830" y="1270"/>
                  </a:lnTo>
                  <a:lnTo>
                    <a:pt x="149860" y="0"/>
                  </a:lnTo>
                  <a:lnTo>
                    <a:pt x="135890" y="1270"/>
                  </a:lnTo>
                  <a:lnTo>
                    <a:pt x="121920" y="3810"/>
                  </a:lnTo>
                  <a:lnTo>
                    <a:pt x="107950" y="6350"/>
                  </a:lnTo>
                  <a:lnTo>
                    <a:pt x="95250" y="10160"/>
                  </a:lnTo>
                  <a:lnTo>
                    <a:pt x="82550" y="15240"/>
                  </a:lnTo>
                  <a:lnTo>
                    <a:pt x="71120" y="20320"/>
                  </a:lnTo>
                  <a:lnTo>
                    <a:pt x="59690" y="27940"/>
                  </a:lnTo>
                  <a:lnTo>
                    <a:pt x="49530" y="36830"/>
                  </a:lnTo>
                  <a:lnTo>
                    <a:pt x="38100" y="45720"/>
                  </a:lnTo>
                  <a:lnTo>
                    <a:pt x="29210" y="55880"/>
                  </a:lnTo>
                  <a:lnTo>
                    <a:pt x="20320" y="67310"/>
                  </a:lnTo>
                  <a:lnTo>
                    <a:pt x="11430" y="80010"/>
                  </a:lnTo>
                  <a:lnTo>
                    <a:pt x="6350" y="93980"/>
                  </a:lnTo>
                  <a:lnTo>
                    <a:pt x="2540" y="106680"/>
                  </a:lnTo>
                  <a:lnTo>
                    <a:pt x="0" y="120650"/>
                  </a:lnTo>
                  <a:lnTo>
                    <a:pt x="0" y="134620"/>
                  </a:lnTo>
                  <a:lnTo>
                    <a:pt x="1270" y="148590"/>
                  </a:lnTo>
                  <a:lnTo>
                    <a:pt x="2540" y="162560"/>
                  </a:lnTo>
                  <a:lnTo>
                    <a:pt x="6350" y="175260"/>
                  </a:lnTo>
                  <a:lnTo>
                    <a:pt x="10160" y="186690"/>
                  </a:lnTo>
                  <a:lnTo>
                    <a:pt x="16510" y="198120"/>
                  </a:lnTo>
                  <a:lnTo>
                    <a:pt x="22860" y="208280"/>
                  </a:lnTo>
                  <a:lnTo>
                    <a:pt x="31750" y="217170"/>
                  </a:lnTo>
                  <a:lnTo>
                    <a:pt x="40640" y="226060"/>
                  </a:lnTo>
                  <a:lnTo>
                    <a:pt x="55880" y="229870"/>
                  </a:lnTo>
                  <a:lnTo>
                    <a:pt x="74930" y="232410"/>
                  </a:lnTo>
                  <a:lnTo>
                    <a:pt x="97790" y="232410"/>
                  </a:lnTo>
                  <a:lnTo>
                    <a:pt x="118110" y="231140"/>
                  </a:lnTo>
                  <a:lnTo>
                    <a:pt x="135890" y="228600"/>
                  </a:lnTo>
                  <a:lnTo>
                    <a:pt x="152400" y="226060"/>
                  </a:lnTo>
                  <a:lnTo>
                    <a:pt x="168910" y="220980"/>
                  </a:lnTo>
                  <a:lnTo>
                    <a:pt x="185420" y="214630"/>
                  </a:lnTo>
                  <a:lnTo>
                    <a:pt x="237490" y="189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4580890" y="10097770"/>
              <a:ext cx="193041" cy="273051"/>
            </a:xfrm>
            <a:custGeom>
              <a:avLst/>
              <a:gdLst/>
              <a:ahLst/>
              <a:cxnLst/>
              <a:rect l="0" t="0" r="0" b="0"/>
              <a:pathLst>
                <a:path w="193041" h="273051">
                  <a:moveTo>
                    <a:pt x="52070" y="0"/>
                  </a:moveTo>
                  <a:lnTo>
                    <a:pt x="40640" y="10160"/>
                  </a:lnTo>
                  <a:lnTo>
                    <a:pt x="35560" y="17780"/>
                  </a:lnTo>
                  <a:lnTo>
                    <a:pt x="31750" y="25400"/>
                  </a:lnTo>
                  <a:lnTo>
                    <a:pt x="27940" y="34290"/>
                  </a:lnTo>
                  <a:lnTo>
                    <a:pt x="24130" y="44450"/>
                  </a:lnTo>
                  <a:lnTo>
                    <a:pt x="16510" y="63500"/>
                  </a:lnTo>
                  <a:lnTo>
                    <a:pt x="6350" y="95250"/>
                  </a:lnTo>
                  <a:lnTo>
                    <a:pt x="3810" y="107950"/>
                  </a:lnTo>
                  <a:lnTo>
                    <a:pt x="2540" y="124460"/>
                  </a:lnTo>
                  <a:lnTo>
                    <a:pt x="1270" y="142240"/>
                  </a:lnTo>
                  <a:lnTo>
                    <a:pt x="0" y="175260"/>
                  </a:lnTo>
                  <a:lnTo>
                    <a:pt x="0" y="190500"/>
                  </a:lnTo>
                  <a:lnTo>
                    <a:pt x="0" y="195580"/>
                  </a:lnTo>
                  <a:lnTo>
                    <a:pt x="2540" y="194310"/>
                  </a:lnTo>
                  <a:lnTo>
                    <a:pt x="5080" y="189230"/>
                  </a:lnTo>
                  <a:lnTo>
                    <a:pt x="7620" y="181610"/>
                  </a:lnTo>
                  <a:lnTo>
                    <a:pt x="13970" y="165100"/>
                  </a:lnTo>
                  <a:lnTo>
                    <a:pt x="17780" y="154940"/>
                  </a:lnTo>
                  <a:lnTo>
                    <a:pt x="22860" y="142240"/>
                  </a:lnTo>
                  <a:lnTo>
                    <a:pt x="35560" y="116840"/>
                  </a:lnTo>
                  <a:lnTo>
                    <a:pt x="48260" y="90170"/>
                  </a:lnTo>
                  <a:lnTo>
                    <a:pt x="57150" y="77470"/>
                  </a:lnTo>
                  <a:lnTo>
                    <a:pt x="66040" y="66040"/>
                  </a:lnTo>
                  <a:lnTo>
                    <a:pt x="74930" y="54610"/>
                  </a:lnTo>
                  <a:lnTo>
                    <a:pt x="85090" y="45720"/>
                  </a:lnTo>
                  <a:lnTo>
                    <a:pt x="95250" y="38100"/>
                  </a:lnTo>
                  <a:lnTo>
                    <a:pt x="105410" y="31750"/>
                  </a:lnTo>
                  <a:lnTo>
                    <a:pt x="116840" y="30480"/>
                  </a:lnTo>
                  <a:lnTo>
                    <a:pt x="128270" y="31750"/>
                  </a:lnTo>
                  <a:lnTo>
                    <a:pt x="142240" y="35560"/>
                  </a:lnTo>
                  <a:lnTo>
                    <a:pt x="151130" y="40640"/>
                  </a:lnTo>
                  <a:lnTo>
                    <a:pt x="158750" y="48260"/>
                  </a:lnTo>
                  <a:lnTo>
                    <a:pt x="165100" y="57150"/>
                  </a:lnTo>
                  <a:lnTo>
                    <a:pt x="170180" y="66040"/>
                  </a:lnTo>
                  <a:lnTo>
                    <a:pt x="175260" y="74930"/>
                  </a:lnTo>
                  <a:lnTo>
                    <a:pt x="180340" y="85090"/>
                  </a:lnTo>
                  <a:lnTo>
                    <a:pt x="184150" y="97790"/>
                  </a:lnTo>
                  <a:lnTo>
                    <a:pt x="187960" y="111760"/>
                  </a:lnTo>
                  <a:lnTo>
                    <a:pt x="191770" y="127000"/>
                  </a:lnTo>
                  <a:lnTo>
                    <a:pt x="193040" y="142240"/>
                  </a:lnTo>
                  <a:lnTo>
                    <a:pt x="193040" y="156210"/>
                  </a:lnTo>
                  <a:lnTo>
                    <a:pt x="191770" y="171450"/>
                  </a:lnTo>
                  <a:lnTo>
                    <a:pt x="189230" y="187960"/>
                  </a:lnTo>
                  <a:lnTo>
                    <a:pt x="186690" y="205740"/>
                  </a:lnTo>
                  <a:lnTo>
                    <a:pt x="18796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4836160" y="10109200"/>
              <a:ext cx="242571" cy="417831"/>
            </a:xfrm>
            <a:custGeom>
              <a:avLst/>
              <a:gdLst/>
              <a:ahLst/>
              <a:cxnLst/>
              <a:rect l="0" t="0" r="0" b="0"/>
              <a:pathLst>
                <a:path w="242571" h="417831">
                  <a:moveTo>
                    <a:pt x="238760" y="8890"/>
                  </a:moveTo>
                  <a:lnTo>
                    <a:pt x="222250" y="3810"/>
                  </a:lnTo>
                  <a:lnTo>
                    <a:pt x="210820" y="2540"/>
                  </a:lnTo>
                  <a:lnTo>
                    <a:pt x="198120" y="1270"/>
                  </a:lnTo>
                  <a:lnTo>
                    <a:pt x="182880" y="0"/>
                  </a:lnTo>
                  <a:lnTo>
                    <a:pt x="170180" y="2540"/>
                  </a:lnTo>
                  <a:lnTo>
                    <a:pt x="157480" y="5080"/>
                  </a:lnTo>
                  <a:lnTo>
                    <a:pt x="146050" y="10160"/>
                  </a:lnTo>
                  <a:lnTo>
                    <a:pt x="133350" y="15240"/>
                  </a:lnTo>
                  <a:lnTo>
                    <a:pt x="120650" y="19050"/>
                  </a:lnTo>
                  <a:lnTo>
                    <a:pt x="107950" y="22860"/>
                  </a:lnTo>
                  <a:lnTo>
                    <a:pt x="93980" y="29210"/>
                  </a:lnTo>
                  <a:lnTo>
                    <a:pt x="80010" y="39370"/>
                  </a:lnTo>
                  <a:lnTo>
                    <a:pt x="66040" y="50800"/>
                  </a:lnTo>
                  <a:lnTo>
                    <a:pt x="53340" y="62230"/>
                  </a:lnTo>
                  <a:lnTo>
                    <a:pt x="41910" y="74930"/>
                  </a:lnTo>
                  <a:lnTo>
                    <a:pt x="30480" y="87630"/>
                  </a:lnTo>
                  <a:lnTo>
                    <a:pt x="21590" y="101600"/>
                  </a:lnTo>
                  <a:lnTo>
                    <a:pt x="13970" y="115570"/>
                  </a:lnTo>
                  <a:lnTo>
                    <a:pt x="7620" y="129540"/>
                  </a:lnTo>
                  <a:lnTo>
                    <a:pt x="3810" y="143510"/>
                  </a:lnTo>
                  <a:lnTo>
                    <a:pt x="1270" y="157480"/>
                  </a:lnTo>
                  <a:lnTo>
                    <a:pt x="0" y="170180"/>
                  </a:lnTo>
                  <a:lnTo>
                    <a:pt x="2540" y="185420"/>
                  </a:lnTo>
                  <a:lnTo>
                    <a:pt x="7620" y="199390"/>
                  </a:lnTo>
                  <a:lnTo>
                    <a:pt x="13970" y="213360"/>
                  </a:lnTo>
                  <a:lnTo>
                    <a:pt x="22860" y="220980"/>
                  </a:lnTo>
                  <a:lnTo>
                    <a:pt x="31750" y="224790"/>
                  </a:lnTo>
                  <a:lnTo>
                    <a:pt x="40640" y="227330"/>
                  </a:lnTo>
                  <a:lnTo>
                    <a:pt x="52070" y="227330"/>
                  </a:lnTo>
                  <a:lnTo>
                    <a:pt x="63500" y="226060"/>
                  </a:lnTo>
                  <a:lnTo>
                    <a:pt x="76200" y="223520"/>
                  </a:lnTo>
                  <a:lnTo>
                    <a:pt x="88900" y="218440"/>
                  </a:lnTo>
                  <a:lnTo>
                    <a:pt x="102870" y="212090"/>
                  </a:lnTo>
                  <a:lnTo>
                    <a:pt x="116840" y="204470"/>
                  </a:lnTo>
                  <a:lnTo>
                    <a:pt x="129540" y="195580"/>
                  </a:lnTo>
                  <a:lnTo>
                    <a:pt x="140970" y="185420"/>
                  </a:lnTo>
                  <a:lnTo>
                    <a:pt x="152400" y="176530"/>
                  </a:lnTo>
                  <a:lnTo>
                    <a:pt x="163830" y="166370"/>
                  </a:lnTo>
                  <a:lnTo>
                    <a:pt x="185420" y="146050"/>
                  </a:lnTo>
                  <a:lnTo>
                    <a:pt x="194310" y="134620"/>
                  </a:lnTo>
                  <a:lnTo>
                    <a:pt x="203200" y="121920"/>
                  </a:lnTo>
                  <a:lnTo>
                    <a:pt x="212090" y="109220"/>
                  </a:lnTo>
                  <a:lnTo>
                    <a:pt x="218440" y="95250"/>
                  </a:lnTo>
                  <a:lnTo>
                    <a:pt x="223520" y="82550"/>
                  </a:lnTo>
                  <a:lnTo>
                    <a:pt x="228600" y="68580"/>
                  </a:lnTo>
                  <a:lnTo>
                    <a:pt x="233680" y="53340"/>
                  </a:lnTo>
                  <a:lnTo>
                    <a:pt x="237490" y="36830"/>
                  </a:lnTo>
                  <a:lnTo>
                    <a:pt x="241300" y="21590"/>
                  </a:lnTo>
                  <a:lnTo>
                    <a:pt x="242570" y="17780"/>
                  </a:lnTo>
                  <a:lnTo>
                    <a:pt x="242570" y="24130"/>
                  </a:lnTo>
                  <a:lnTo>
                    <a:pt x="241300" y="36830"/>
                  </a:lnTo>
                  <a:lnTo>
                    <a:pt x="240030" y="50800"/>
                  </a:lnTo>
                  <a:lnTo>
                    <a:pt x="238760" y="82550"/>
                  </a:lnTo>
                  <a:lnTo>
                    <a:pt x="238760" y="133350"/>
                  </a:lnTo>
                  <a:lnTo>
                    <a:pt x="237490" y="151130"/>
                  </a:lnTo>
                  <a:lnTo>
                    <a:pt x="234950" y="170180"/>
                  </a:lnTo>
                  <a:lnTo>
                    <a:pt x="233680" y="190500"/>
                  </a:lnTo>
                  <a:lnTo>
                    <a:pt x="229870" y="209550"/>
                  </a:lnTo>
                  <a:lnTo>
                    <a:pt x="223520" y="246380"/>
                  </a:lnTo>
                  <a:lnTo>
                    <a:pt x="220980" y="262890"/>
                  </a:lnTo>
                  <a:lnTo>
                    <a:pt x="213360" y="294640"/>
                  </a:lnTo>
                  <a:lnTo>
                    <a:pt x="209550" y="309880"/>
                  </a:lnTo>
                  <a:lnTo>
                    <a:pt x="203200" y="323850"/>
                  </a:lnTo>
                  <a:lnTo>
                    <a:pt x="198120" y="337820"/>
                  </a:lnTo>
                  <a:lnTo>
                    <a:pt x="191770" y="351790"/>
                  </a:lnTo>
                  <a:lnTo>
                    <a:pt x="185420" y="363220"/>
                  </a:lnTo>
                  <a:lnTo>
                    <a:pt x="177800" y="375920"/>
                  </a:lnTo>
                  <a:lnTo>
                    <a:pt x="170180" y="384810"/>
                  </a:lnTo>
                  <a:lnTo>
                    <a:pt x="161290" y="391160"/>
                  </a:lnTo>
                  <a:lnTo>
                    <a:pt x="152400" y="397510"/>
                  </a:lnTo>
                  <a:lnTo>
                    <a:pt x="142240" y="402590"/>
                  </a:lnTo>
                  <a:lnTo>
                    <a:pt x="132080" y="407670"/>
                  </a:lnTo>
                  <a:lnTo>
                    <a:pt x="121920" y="411480"/>
                  </a:lnTo>
                  <a:lnTo>
                    <a:pt x="109220" y="414020"/>
                  </a:lnTo>
                  <a:lnTo>
                    <a:pt x="95250" y="416560"/>
                  </a:lnTo>
                  <a:lnTo>
                    <a:pt x="80010" y="417830"/>
                  </a:lnTo>
                  <a:lnTo>
                    <a:pt x="67310" y="415290"/>
                  </a:lnTo>
                  <a:lnTo>
                    <a:pt x="55880" y="412750"/>
                  </a:lnTo>
                  <a:lnTo>
                    <a:pt x="46990" y="407670"/>
                  </a:lnTo>
                  <a:lnTo>
                    <a:pt x="39370" y="401320"/>
                  </a:lnTo>
                  <a:lnTo>
                    <a:pt x="33020" y="393700"/>
                  </a:lnTo>
                  <a:lnTo>
                    <a:pt x="27940" y="384810"/>
                  </a:lnTo>
                  <a:lnTo>
                    <a:pt x="24130" y="374650"/>
                  </a:lnTo>
                  <a:lnTo>
                    <a:pt x="21590" y="361950"/>
                  </a:lnTo>
                  <a:lnTo>
                    <a:pt x="20320" y="350520"/>
                  </a:lnTo>
                  <a:lnTo>
                    <a:pt x="21590" y="335280"/>
                  </a:lnTo>
                  <a:lnTo>
                    <a:pt x="25400" y="317500"/>
                  </a:lnTo>
                  <a:lnTo>
                    <a:pt x="38100" y="2616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5243830" y="9876790"/>
              <a:ext cx="30481" cy="356871"/>
            </a:xfrm>
            <a:custGeom>
              <a:avLst/>
              <a:gdLst/>
              <a:ahLst/>
              <a:cxnLst/>
              <a:rect l="0" t="0" r="0" b="0"/>
              <a:pathLst>
                <a:path w="30481" h="356871">
                  <a:moveTo>
                    <a:pt x="30480" y="0"/>
                  </a:moveTo>
                  <a:lnTo>
                    <a:pt x="25400" y="21590"/>
                  </a:lnTo>
                  <a:lnTo>
                    <a:pt x="22860" y="38100"/>
                  </a:lnTo>
                  <a:lnTo>
                    <a:pt x="16510" y="80010"/>
                  </a:lnTo>
                  <a:lnTo>
                    <a:pt x="13970" y="100330"/>
                  </a:lnTo>
                  <a:lnTo>
                    <a:pt x="12700" y="118110"/>
                  </a:lnTo>
                  <a:lnTo>
                    <a:pt x="11430" y="134620"/>
                  </a:lnTo>
                  <a:lnTo>
                    <a:pt x="10160" y="151130"/>
                  </a:lnTo>
                  <a:lnTo>
                    <a:pt x="7620" y="168910"/>
                  </a:lnTo>
                  <a:lnTo>
                    <a:pt x="5080" y="185420"/>
                  </a:lnTo>
                  <a:lnTo>
                    <a:pt x="2540" y="201930"/>
                  </a:lnTo>
                  <a:lnTo>
                    <a:pt x="1270" y="217170"/>
                  </a:lnTo>
                  <a:lnTo>
                    <a:pt x="1270" y="232410"/>
                  </a:lnTo>
                  <a:lnTo>
                    <a:pt x="0" y="261620"/>
                  </a:lnTo>
                  <a:lnTo>
                    <a:pt x="0" y="304800"/>
                  </a:lnTo>
                  <a:lnTo>
                    <a:pt x="10160" y="356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5126990" y="10012680"/>
              <a:ext cx="242571" cy="53341"/>
            </a:xfrm>
            <a:custGeom>
              <a:avLst/>
              <a:gdLst/>
              <a:ahLst/>
              <a:cxnLst/>
              <a:rect l="0" t="0" r="0" b="0"/>
              <a:pathLst>
                <a:path w="242571" h="53341">
                  <a:moveTo>
                    <a:pt x="242570" y="0"/>
                  </a:moveTo>
                  <a:lnTo>
                    <a:pt x="226060" y="6350"/>
                  </a:lnTo>
                  <a:lnTo>
                    <a:pt x="215900" y="7620"/>
                  </a:lnTo>
                  <a:lnTo>
                    <a:pt x="204470" y="8890"/>
                  </a:lnTo>
                  <a:lnTo>
                    <a:pt x="193040" y="8890"/>
                  </a:lnTo>
                  <a:lnTo>
                    <a:pt x="180340" y="11430"/>
                  </a:lnTo>
                  <a:lnTo>
                    <a:pt x="167640" y="13970"/>
                  </a:lnTo>
                  <a:lnTo>
                    <a:pt x="153670" y="16510"/>
                  </a:lnTo>
                  <a:lnTo>
                    <a:pt x="138430" y="20320"/>
                  </a:lnTo>
                  <a:lnTo>
                    <a:pt x="123190" y="25400"/>
                  </a:lnTo>
                  <a:lnTo>
                    <a:pt x="106680" y="30480"/>
                  </a:lnTo>
                  <a:lnTo>
                    <a:pt x="91440" y="35560"/>
                  </a:lnTo>
                  <a:lnTo>
                    <a:pt x="76200" y="40640"/>
                  </a:lnTo>
                  <a:lnTo>
                    <a:pt x="0" y="533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5382260" y="9897110"/>
              <a:ext cx="208281" cy="368301"/>
            </a:xfrm>
            <a:custGeom>
              <a:avLst/>
              <a:gdLst/>
              <a:ahLst/>
              <a:cxnLst/>
              <a:rect l="0" t="0" r="0" b="0"/>
              <a:pathLst>
                <a:path w="208281" h="368301">
                  <a:moveTo>
                    <a:pt x="71120" y="0"/>
                  </a:moveTo>
                  <a:lnTo>
                    <a:pt x="66040" y="22860"/>
                  </a:lnTo>
                  <a:lnTo>
                    <a:pt x="62230" y="34290"/>
                  </a:lnTo>
                  <a:lnTo>
                    <a:pt x="57150" y="45720"/>
                  </a:lnTo>
                  <a:lnTo>
                    <a:pt x="50800" y="58420"/>
                  </a:lnTo>
                  <a:lnTo>
                    <a:pt x="45720" y="73660"/>
                  </a:lnTo>
                  <a:lnTo>
                    <a:pt x="41910" y="88900"/>
                  </a:lnTo>
                  <a:lnTo>
                    <a:pt x="38100" y="105410"/>
                  </a:lnTo>
                  <a:lnTo>
                    <a:pt x="30480" y="138430"/>
                  </a:lnTo>
                  <a:lnTo>
                    <a:pt x="15240" y="207010"/>
                  </a:lnTo>
                  <a:lnTo>
                    <a:pt x="12700" y="223520"/>
                  </a:lnTo>
                  <a:lnTo>
                    <a:pt x="11430" y="238760"/>
                  </a:lnTo>
                  <a:lnTo>
                    <a:pt x="10160" y="254000"/>
                  </a:lnTo>
                  <a:lnTo>
                    <a:pt x="8890" y="269240"/>
                  </a:lnTo>
                  <a:lnTo>
                    <a:pt x="6350" y="283210"/>
                  </a:lnTo>
                  <a:lnTo>
                    <a:pt x="3810" y="298450"/>
                  </a:lnTo>
                  <a:lnTo>
                    <a:pt x="1270" y="312420"/>
                  </a:lnTo>
                  <a:lnTo>
                    <a:pt x="0" y="326390"/>
                  </a:lnTo>
                  <a:lnTo>
                    <a:pt x="0" y="340360"/>
                  </a:lnTo>
                  <a:lnTo>
                    <a:pt x="0" y="345440"/>
                  </a:lnTo>
                  <a:lnTo>
                    <a:pt x="1270" y="344170"/>
                  </a:lnTo>
                  <a:lnTo>
                    <a:pt x="3810" y="337820"/>
                  </a:lnTo>
                  <a:lnTo>
                    <a:pt x="7620" y="330200"/>
                  </a:lnTo>
                  <a:lnTo>
                    <a:pt x="12700" y="322580"/>
                  </a:lnTo>
                  <a:lnTo>
                    <a:pt x="17780" y="313690"/>
                  </a:lnTo>
                  <a:lnTo>
                    <a:pt x="22860" y="300990"/>
                  </a:lnTo>
                  <a:lnTo>
                    <a:pt x="27940" y="287020"/>
                  </a:lnTo>
                  <a:lnTo>
                    <a:pt x="31750" y="273050"/>
                  </a:lnTo>
                  <a:lnTo>
                    <a:pt x="36830" y="257810"/>
                  </a:lnTo>
                  <a:lnTo>
                    <a:pt x="41910" y="243840"/>
                  </a:lnTo>
                  <a:lnTo>
                    <a:pt x="48260" y="228600"/>
                  </a:lnTo>
                  <a:lnTo>
                    <a:pt x="54610" y="215900"/>
                  </a:lnTo>
                  <a:lnTo>
                    <a:pt x="62230" y="203200"/>
                  </a:lnTo>
                  <a:lnTo>
                    <a:pt x="68580" y="191770"/>
                  </a:lnTo>
                  <a:lnTo>
                    <a:pt x="76200" y="181610"/>
                  </a:lnTo>
                  <a:lnTo>
                    <a:pt x="85090" y="172720"/>
                  </a:lnTo>
                  <a:lnTo>
                    <a:pt x="95250" y="163830"/>
                  </a:lnTo>
                  <a:lnTo>
                    <a:pt x="104140" y="162560"/>
                  </a:lnTo>
                  <a:lnTo>
                    <a:pt x="114300" y="163830"/>
                  </a:lnTo>
                  <a:lnTo>
                    <a:pt x="124460" y="168910"/>
                  </a:lnTo>
                  <a:lnTo>
                    <a:pt x="133350" y="176530"/>
                  </a:lnTo>
                  <a:lnTo>
                    <a:pt x="139700" y="184150"/>
                  </a:lnTo>
                  <a:lnTo>
                    <a:pt x="144780" y="193040"/>
                  </a:lnTo>
                  <a:lnTo>
                    <a:pt x="149860" y="207010"/>
                  </a:lnTo>
                  <a:lnTo>
                    <a:pt x="153670" y="224790"/>
                  </a:lnTo>
                  <a:lnTo>
                    <a:pt x="157480" y="245110"/>
                  </a:lnTo>
                  <a:lnTo>
                    <a:pt x="161290" y="265430"/>
                  </a:lnTo>
                  <a:lnTo>
                    <a:pt x="162560" y="285750"/>
                  </a:lnTo>
                  <a:lnTo>
                    <a:pt x="163830" y="306070"/>
                  </a:lnTo>
                  <a:lnTo>
                    <a:pt x="166370" y="323850"/>
                  </a:lnTo>
                  <a:lnTo>
                    <a:pt x="168910" y="339090"/>
                  </a:lnTo>
                  <a:lnTo>
                    <a:pt x="171450" y="351790"/>
                  </a:lnTo>
                  <a:lnTo>
                    <a:pt x="176530" y="359410"/>
                  </a:lnTo>
                  <a:lnTo>
                    <a:pt x="184150" y="364490"/>
                  </a:lnTo>
                  <a:lnTo>
                    <a:pt x="20828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5643880" y="10025380"/>
              <a:ext cx="189231" cy="300991"/>
            </a:xfrm>
            <a:custGeom>
              <a:avLst/>
              <a:gdLst/>
              <a:ahLst/>
              <a:cxnLst/>
              <a:rect l="0" t="0" r="0" b="0"/>
              <a:pathLst>
                <a:path w="189231" h="300991">
                  <a:moveTo>
                    <a:pt x="189230" y="8890"/>
                  </a:moveTo>
                  <a:lnTo>
                    <a:pt x="172720" y="3810"/>
                  </a:lnTo>
                  <a:lnTo>
                    <a:pt x="162560" y="1270"/>
                  </a:lnTo>
                  <a:lnTo>
                    <a:pt x="151130" y="0"/>
                  </a:lnTo>
                  <a:lnTo>
                    <a:pt x="139700" y="0"/>
                  </a:lnTo>
                  <a:lnTo>
                    <a:pt x="128270" y="0"/>
                  </a:lnTo>
                  <a:lnTo>
                    <a:pt x="116840" y="2540"/>
                  </a:lnTo>
                  <a:lnTo>
                    <a:pt x="105410" y="3810"/>
                  </a:lnTo>
                  <a:lnTo>
                    <a:pt x="96520" y="7620"/>
                  </a:lnTo>
                  <a:lnTo>
                    <a:pt x="87630" y="12700"/>
                  </a:lnTo>
                  <a:lnTo>
                    <a:pt x="78740" y="19050"/>
                  </a:lnTo>
                  <a:lnTo>
                    <a:pt x="72390" y="26670"/>
                  </a:lnTo>
                  <a:lnTo>
                    <a:pt x="67310" y="36830"/>
                  </a:lnTo>
                  <a:lnTo>
                    <a:pt x="62230" y="49530"/>
                  </a:lnTo>
                  <a:lnTo>
                    <a:pt x="59690" y="59690"/>
                  </a:lnTo>
                  <a:lnTo>
                    <a:pt x="59690" y="71120"/>
                  </a:lnTo>
                  <a:lnTo>
                    <a:pt x="60960" y="81280"/>
                  </a:lnTo>
                  <a:lnTo>
                    <a:pt x="62230" y="92710"/>
                  </a:lnTo>
                  <a:lnTo>
                    <a:pt x="64770" y="102870"/>
                  </a:lnTo>
                  <a:lnTo>
                    <a:pt x="67310" y="114300"/>
                  </a:lnTo>
                  <a:lnTo>
                    <a:pt x="71120" y="123190"/>
                  </a:lnTo>
                  <a:lnTo>
                    <a:pt x="77470" y="132080"/>
                  </a:lnTo>
                  <a:lnTo>
                    <a:pt x="82550" y="139700"/>
                  </a:lnTo>
                  <a:lnTo>
                    <a:pt x="90170" y="147320"/>
                  </a:lnTo>
                  <a:lnTo>
                    <a:pt x="97790" y="154940"/>
                  </a:lnTo>
                  <a:lnTo>
                    <a:pt x="107950" y="162560"/>
                  </a:lnTo>
                  <a:lnTo>
                    <a:pt x="115570" y="170180"/>
                  </a:lnTo>
                  <a:lnTo>
                    <a:pt x="124460" y="176530"/>
                  </a:lnTo>
                  <a:lnTo>
                    <a:pt x="132080" y="184150"/>
                  </a:lnTo>
                  <a:lnTo>
                    <a:pt x="137160" y="191770"/>
                  </a:lnTo>
                  <a:lnTo>
                    <a:pt x="143510" y="201930"/>
                  </a:lnTo>
                  <a:lnTo>
                    <a:pt x="147320" y="210820"/>
                  </a:lnTo>
                  <a:lnTo>
                    <a:pt x="152400" y="222250"/>
                  </a:lnTo>
                  <a:lnTo>
                    <a:pt x="156210" y="233680"/>
                  </a:lnTo>
                  <a:lnTo>
                    <a:pt x="160020" y="246380"/>
                  </a:lnTo>
                  <a:lnTo>
                    <a:pt x="160020" y="257810"/>
                  </a:lnTo>
                  <a:lnTo>
                    <a:pt x="158750" y="266700"/>
                  </a:lnTo>
                  <a:lnTo>
                    <a:pt x="154940" y="275590"/>
                  </a:lnTo>
                  <a:lnTo>
                    <a:pt x="148590" y="283210"/>
                  </a:lnTo>
                  <a:lnTo>
                    <a:pt x="140970" y="288290"/>
                  </a:lnTo>
                  <a:lnTo>
                    <a:pt x="132080" y="293370"/>
                  </a:lnTo>
                  <a:lnTo>
                    <a:pt x="121920" y="297180"/>
                  </a:lnTo>
                  <a:lnTo>
                    <a:pt x="110490" y="299720"/>
                  </a:lnTo>
                  <a:lnTo>
                    <a:pt x="97790" y="300990"/>
                  </a:lnTo>
                  <a:lnTo>
                    <a:pt x="86360" y="300990"/>
                  </a:lnTo>
                  <a:lnTo>
                    <a:pt x="74930" y="299720"/>
                  </a:lnTo>
                  <a:lnTo>
                    <a:pt x="63500" y="297180"/>
                  </a:lnTo>
                  <a:lnTo>
                    <a:pt x="53340" y="294640"/>
                  </a:lnTo>
                  <a:lnTo>
                    <a:pt x="41910" y="292100"/>
                  </a:lnTo>
                  <a:lnTo>
                    <a:pt x="31750" y="288290"/>
                  </a:lnTo>
                  <a:lnTo>
                    <a:pt x="22860" y="283210"/>
                  </a:lnTo>
                  <a:lnTo>
                    <a:pt x="16510" y="275590"/>
                  </a:lnTo>
                  <a:lnTo>
                    <a:pt x="0" y="219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6043930" y="9897110"/>
              <a:ext cx="30481" cy="105411"/>
            </a:xfrm>
            <a:custGeom>
              <a:avLst/>
              <a:gdLst/>
              <a:ahLst/>
              <a:cxnLst/>
              <a:rect l="0" t="0" r="0" b="0"/>
              <a:pathLst>
                <a:path w="30481" h="105411">
                  <a:moveTo>
                    <a:pt x="30480" y="0"/>
                  </a:moveTo>
                  <a:lnTo>
                    <a:pt x="30480" y="27940"/>
                  </a:lnTo>
                  <a:lnTo>
                    <a:pt x="29210" y="40640"/>
                  </a:lnTo>
                  <a:lnTo>
                    <a:pt x="25400" y="54610"/>
                  </a:lnTo>
                  <a:lnTo>
                    <a:pt x="0" y="105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5990590" y="9845040"/>
              <a:ext cx="143511" cy="195581"/>
            </a:xfrm>
            <a:custGeom>
              <a:avLst/>
              <a:gdLst/>
              <a:ahLst/>
              <a:cxnLst/>
              <a:rect l="0" t="0" r="0" b="0"/>
              <a:pathLst>
                <a:path w="143511" h="195581">
                  <a:moveTo>
                    <a:pt x="0" y="0"/>
                  </a:moveTo>
                  <a:lnTo>
                    <a:pt x="5080" y="21590"/>
                  </a:lnTo>
                  <a:lnTo>
                    <a:pt x="7620" y="34290"/>
                  </a:lnTo>
                  <a:lnTo>
                    <a:pt x="8890" y="48260"/>
                  </a:lnTo>
                  <a:lnTo>
                    <a:pt x="8890" y="63500"/>
                  </a:lnTo>
                  <a:lnTo>
                    <a:pt x="10160" y="96520"/>
                  </a:lnTo>
                  <a:lnTo>
                    <a:pt x="10160" y="113030"/>
                  </a:lnTo>
                  <a:lnTo>
                    <a:pt x="13970" y="127000"/>
                  </a:lnTo>
                  <a:lnTo>
                    <a:pt x="20320" y="138430"/>
                  </a:lnTo>
                  <a:lnTo>
                    <a:pt x="26670" y="148590"/>
                  </a:lnTo>
                  <a:lnTo>
                    <a:pt x="36830" y="153670"/>
                  </a:lnTo>
                  <a:lnTo>
                    <a:pt x="48260" y="156210"/>
                  </a:lnTo>
                  <a:lnTo>
                    <a:pt x="59690" y="156210"/>
                  </a:lnTo>
                  <a:lnTo>
                    <a:pt x="72390" y="153670"/>
                  </a:lnTo>
                  <a:lnTo>
                    <a:pt x="86360" y="147320"/>
                  </a:lnTo>
                  <a:lnTo>
                    <a:pt x="99060" y="140970"/>
                  </a:lnTo>
                  <a:lnTo>
                    <a:pt x="109220" y="129540"/>
                  </a:lnTo>
                  <a:lnTo>
                    <a:pt x="118110" y="116840"/>
                  </a:lnTo>
                  <a:lnTo>
                    <a:pt x="124460" y="102870"/>
                  </a:lnTo>
                  <a:lnTo>
                    <a:pt x="127000" y="87630"/>
                  </a:lnTo>
                  <a:lnTo>
                    <a:pt x="128270" y="73660"/>
                  </a:lnTo>
                  <a:lnTo>
                    <a:pt x="127000" y="59690"/>
                  </a:lnTo>
                  <a:lnTo>
                    <a:pt x="123190" y="48260"/>
                  </a:lnTo>
                  <a:lnTo>
                    <a:pt x="118110" y="38100"/>
                  </a:lnTo>
                  <a:lnTo>
                    <a:pt x="110490" y="27940"/>
                  </a:lnTo>
                  <a:lnTo>
                    <a:pt x="101600" y="24130"/>
                  </a:lnTo>
                  <a:lnTo>
                    <a:pt x="92710" y="21590"/>
                  </a:lnTo>
                  <a:lnTo>
                    <a:pt x="82550" y="21590"/>
                  </a:lnTo>
                  <a:lnTo>
                    <a:pt x="73660" y="22860"/>
                  </a:lnTo>
                  <a:lnTo>
                    <a:pt x="66040" y="26670"/>
                  </a:lnTo>
                  <a:lnTo>
                    <a:pt x="58420" y="31750"/>
                  </a:lnTo>
                  <a:lnTo>
                    <a:pt x="50800" y="41910"/>
                  </a:lnTo>
                  <a:lnTo>
                    <a:pt x="43180" y="55880"/>
                  </a:lnTo>
                  <a:lnTo>
                    <a:pt x="35560" y="72390"/>
                  </a:lnTo>
                  <a:lnTo>
                    <a:pt x="31750" y="90170"/>
                  </a:lnTo>
                  <a:lnTo>
                    <a:pt x="30480" y="109220"/>
                  </a:lnTo>
                  <a:lnTo>
                    <a:pt x="30480" y="128270"/>
                  </a:lnTo>
                  <a:lnTo>
                    <a:pt x="33020" y="146050"/>
                  </a:lnTo>
                  <a:lnTo>
                    <a:pt x="38100" y="162560"/>
                  </a:lnTo>
                  <a:lnTo>
                    <a:pt x="43180" y="179070"/>
                  </a:lnTo>
                  <a:lnTo>
                    <a:pt x="49530" y="187960"/>
                  </a:lnTo>
                  <a:lnTo>
                    <a:pt x="57150" y="193040"/>
                  </a:lnTo>
                  <a:lnTo>
                    <a:pt x="66040" y="195580"/>
                  </a:lnTo>
                  <a:lnTo>
                    <a:pt x="77470" y="191770"/>
                  </a:lnTo>
                  <a:lnTo>
                    <a:pt x="88900" y="185420"/>
                  </a:lnTo>
                  <a:lnTo>
                    <a:pt x="101600" y="176530"/>
                  </a:lnTo>
                  <a:lnTo>
                    <a:pt x="111760" y="166370"/>
                  </a:lnTo>
                  <a:lnTo>
                    <a:pt x="121920" y="156210"/>
                  </a:lnTo>
                  <a:lnTo>
                    <a:pt x="130810" y="146050"/>
                  </a:lnTo>
                  <a:lnTo>
                    <a:pt x="135890" y="133350"/>
                  </a:lnTo>
                  <a:lnTo>
                    <a:pt x="139700" y="119380"/>
                  </a:lnTo>
                  <a:lnTo>
                    <a:pt x="142240" y="104140"/>
                  </a:lnTo>
                  <a:lnTo>
                    <a:pt x="143510" y="90170"/>
                  </a:lnTo>
                  <a:lnTo>
                    <a:pt x="142240" y="77470"/>
                  </a:lnTo>
                  <a:lnTo>
                    <a:pt x="140970" y="66040"/>
                  </a:lnTo>
                  <a:lnTo>
                    <a:pt x="134620" y="59690"/>
                  </a:lnTo>
                  <a:lnTo>
                    <a:pt x="125730" y="58420"/>
                  </a:lnTo>
                  <a:lnTo>
                    <a:pt x="115570" y="59690"/>
                  </a:lnTo>
                  <a:lnTo>
                    <a:pt x="105410" y="67310"/>
                  </a:lnTo>
                  <a:lnTo>
                    <a:pt x="95250" y="77470"/>
                  </a:lnTo>
                  <a:lnTo>
                    <a:pt x="83820" y="90170"/>
                  </a:lnTo>
                  <a:lnTo>
                    <a:pt x="76200" y="101600"/>
                  </a:lnTo>
                  <a:lnTo>
                    <a:pt x="69850" y="113030"/>
                  </a:lnTo>
                  <a:lnTo>
                    <a:pt x="63500" y="124460"/>
                  </a:lnTo>
                  <a:lnTo>
                    <a:pt x="59690" y="137160"/>
                  </a:lnTo>
                  <a:lnTo>
                    <a:pt x="57150" y="149860"/>
                  </a:lnTo>
                  <a:lnTo>
                    <a:pt x="53340" y="189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0" name="Group 359"/>
          <p:cNvGrpSpPr/>
          <p:nvPr/>
        </p:nvGrpSpPr>
        <p:grpSpPr>
          <a:xfrm>
            <a:off x="1484630" y="10307320"/>
            <a:ext cx="7124701" cy="972821"/>
            <a:chOff x="1484630" y="10307320"/>
            <a:chExt cx="7124701" cy="972821"/>
          </a:xfrm>
        </p:grpSpPr>
        <p:sp>
          <p:nvSpPr>
            <p:cNvPr id="332" name="Freeform 331"/>
            <p:cNvSpPr/>
            <p:nvPr/>
          </p:nvSpPr>
          <p:spPr>
            <a:xfrm>
              <a:off x="1605280" y="10812780"/>
              <a:ext cx="110491" cy="316231"/>
            </a:xfrm>
            <a:custGeom>
              <a:avLst/>
              <a:gdLst/>
              <a:ahLst/>
              <a:cxnLst/>
              <a:rect l="0" t="0" r="0" b="0"/>
              <a:pathLst>
                <a:path w="110491" h="316231">
                  <a:moveTo>
                    <a:pt x="5080" y="0"/>
                  </a:moveTo>
                  <a:lnTo>
                    <a:pt x="0" y="17780"/>
                  </a:lnTo>
                  <a:lnTo>
                    <a:pt x="0" y="25400"/>
                  </a:lnTo>
                  <a:lnTo>
                    <a:pt x="0" y="34290"/>
                  </a:lnTo>
                  <a:lnTo>
                    <a:pt x="2540" y="44450"/>
                  </a:lnTo>
                  <a:lnTo>
                    <a:pt x="3810" y="54610"/>
                  </a:lnTo>
                  <a:lnTo>
                    <a:pt x="7620" y="64770"/>
                  </a:lnTo>
                  <a:lnTo>
                    <a:pt x="10160" y="74930"/>
                  </a:lnTo>
                  <a:lnTo>
                    <a:pt x="13970" y="87630"/>
                  </a:lnTo>
                  <a:lnTo>
                    <a:pt x="25400" y="116840"/>
                  </a:lnTo>
                  <a:lnTo>
                    <a:pt x="30480" y="132080"/>
                  </a:lnTo>
                  <a:lnTo>
                    <a:pt x="35560" y="147320"/>
                  </a:lnTo>
                  <a:lnTo>
                    <a:pt x="39370" y="161290"/>
                  </a:lnTo>
                  <a:lnTo>
                    <a:pt x="44450" y="175260"/>
                  </a:lnTo>
                  <a:lnTo>
                    <a:pt x="50800" y="189230"/>
                  </a:lnTo>
                  <a:lnTo>
                    <a:pt x="55880" y="203200"/>
                  </a:lnTo>
                  <a:lnTo>
                    <a:pt x="62230" y="217170"/>
                  </a:lnTo>
                  <a:lnTo>
                    <a:pt x="66040" y="228600"/>
                  </a:lnTo>
                  <a:lnTo>
                    <a:pt x="71120" y="240030"/>
                  </a:lnTo>
                  <a:lnTo>
                    <a:pt x="76200" y="250190"/>
                  </a:lnTo>
                  <a:lnTo>
                    <a:pt x="81280" y="259080"/>
                  </a:lnTo>
                  <a:lnTo>
                    <a:pt x="87630" y="267970"/>
                  </a:lnTo>
                  <a:lnTo>
                    <a:pt x="92710" y="276860"/>
                  </a:lnTo>
                  <a:lnTo>
                    <a:pt x="97790" y="287020"/>
                  </a:lnTo>
                  <a:lnTo>
                    <a:pt x="110490" y="316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1590040" y="10855960"/>
              <a:ext cx="137161" cy="262891"/>
            </a:xfrm>
            <a:custGeom>
              <a:avLst/>
              <a:gdLst/>
              <a:ahLst/>
              <a:cxnLst/>
              <a:rect l="0" t="0" r="0" b="0"/>
              <a:pathLst>
                <a:path w="137161" h="262891">
                  <a:moveTo>
                    <a:pt x="137160" y="0"/>
                  </a:moveTo>
                  <a:lnTo>
                    <a:pt x="125730" y="16510"/>
                  </a:lnTo>
                  <a:lnTo>
                    <a:pt x="118110" y="29210"/>
                  </a:lnTo>
                  <a:lnTo>
                    <a:pt x="110490" y="45720"/>
                  </a:lnTo>
                  <a:lnTo>
                    <a:pt x="101600" y="66040"/>
                  </a:lnTo>
                  <a:lnTo>
                    <a:pt x="92710" y="85090"/>
                  </a:lnTo>
                  <a:lnTo>
                    <a:pt x="82550" y="102870"/>
                  </a:lnTo>
                  <a:lnTo>
                    <a:pt x="62230" y="138430"/>
                  </a:lnTo>
                  <a:lnTo>
                    <a:pt x="41910" y="173990"/>
                  </a:lnTo>
                  <a:lnTo>
                    <a:pt x="31750" y="191770"/>
                  </a:lnTo>
                  <a:lnTo>
                    <a:pt x="24130" y="209550"/>
                  </a:lnTo>
                  <a:lnTo>
                    <a:pt x="0" y="262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1484630" y="10971530"/>
              <a:ext cx="242571" cy="83821"/>
            </a:xfrm>
            <a:custGeom>
              <a:avLst/>
              <a:gdLst/>
              <a:ahLst/>
              <a:cxnLst/>
              <a:rect l="0" t="0" r="0" b="0"/>
              <a:pathLst>
                <a:path w="242571" h="83821">
                  <a:moveTo>
                    <a:pt x="0" y="83820"/>
                  </a:moveTo>
                  <a:lnTo>
                    <a:pt x="22860" y="78740"/>
                  </a:lnTo>
                  <a:lnTo>
                    <a:pt x="34290" y="74930"/>
                  </a:lnTo>
                  <a:lnTo>
                    <a:pt x="48260" y="69850"/>
                  </a:lnTo>
                  <a:lnTo>
                    <a:pt x="63500" y="63500"/>
                  </a:lnTo>
                  <a:lnTo>
                    <a:pt x="77470" y="57150"/>
                  </a:lnTo>
                  <a:lnTo>
                    <a:pt x="90170" y="50800"/>
                  </a:lnTo>
                  <a:lnTo>
                    <a:pt x="102870" y="44450"/>
                  </a:lnTo>
                  <a:lnTo>
                    <a:pt x="115570" y="39370"/>
                  </a:lnTo>
                  <a:lnTo>
                    <a:pt x="128270" y="34290"/>
                  </a:lnTo>
                  <a:lnTo>
                    <a:pt x="140970" y="29210"/>
                  </a:lnTo>
                  <a:lnTo>
                    <a:pt x="154940" y="25400"/>
                  </a:lnTo>
                  <a:lnTo>
                    <a:pt x="195580" y="13970"/>
                  </a:lnTo>
                  <a:lnTo>
                    <a:pt x="242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2076450" y="10844530"/>
              <a:ext cx="303531" cy="435611"/>
            </a:xfrm>
            <a:custGeom>
              <a:avLst/>
              <a:gdLst/>
              <a:ahLst/>
              <a:cxnLst/>
              <a:rect l="0" t="0" r="0" b="0"/>
              <a:pathLst>
                <a:path w="303531" h="435611">
                  <a:moveTo>
                    <a:pt x="208280" y="73660"/>
                  </a:moveTo>
                  <a:lnTo>
                    <a:pt x="208280" y="52070"/>
                  </a:lnTo>
                  <a:lnTo>
                    <a:pt x="207010" y="41910"/>
                  </a:lnTo>
                  <a:lnTo>
                    <a:pt x="205740" y="31750"/>
                  </a:lnTo>
                  <a:lnTo>
                    <a:pt x="203200" y="21590"/>
                  </a:lnTo>
                  <a:lnTo>
                    <a:pt x="196850" y="12700"/>
                  </a:lnTo>
                  <a:lnTo>
                    <a:pt x="187960" y="6350"/>
                  </a:lnTo>
                  <a:lnTo>
                    <a:pt x="176530" y="1270"/>
                  </a:lnTo>
                  <a:lnTo>
                    <a:pt x="165100" y="0"/>
                  </a:lnTo>
                  <a:lnTo>
                    <a:pt x="152400" y="1270"/>
                  </a:lnTo>
                  <a:lnTo>
                    <a:pt x="139700" y="3810"/>
                  </a:lnTo>
                  <a:lnTo>
                    <a:pt x="127000" y="8890"/>
                  </a:lnTo>
                  <a:lnTo>
                    <a:pt x="115570" y="13970"/>
                  </a:lnTo>
                  <a:lnTo>
                    <a:pt x="104140" y="20320"/>
                  </a:lnTo>
                  <a:lnTo>
                    <a:pt x="93980" y="29210"/>
                  </a:lnTo>
                  <a:lnTo>
                    <a:pt x="82550" y="39370"/>
                  </a:lnTo>
                  <a:lnTo>
                    <a:pt x="72390" y="50800"/>
                  </a:lnTo>
                  <a:lnTo>
                    <a:pt x="62230" y="63500"/>
                  </a:lnTo>
                  <a:lnTo>
                    <a:pt x="53340" y="76200"/>
                  </a:lnTo>
                  <a:lnTo>
                    <a:pt x="45720" y="88900"/>
                  </a:lnTo>
                  <a:lnTo>
                    <a:pt x="38100" y="105410"/>
                  </a:lnTo>
                  <a:lnTo>
                    <a:pt x="30480" y="123190"/>
                  </a:lnTo>
                  <a:lnTo>
                    <a:pt x="22860" y="142240"/>
                  </a:lnTo>
                  <a:lnTo>
                    <a:pt x="16510" y="160020"/>
                  </a:lnTo>
                  <a:lnTo>
                    <a:pt x="11430" y="177800"/>
                  </a:lnTo>
                  <a:lnTo>
                    <a:pt x="6350" y="195580"/>
                  </a:lnTo>
                  <a:lnTo>
                    <a:pt x="3810" y="214630"/>
                  </a:lnTo>
                  <a:lnTo>
                    <a:pt x="1270" y="234950"/>
                  </a:lnTo>
                  <a:lnTo>
                    <a:pt x="0" y="255270"/>
                  </a:lnTo>
                  <a:lnTo>
                    <a:pt x="1270" y="274320"/>
                  </a:lnTo>
                  <a:lnTo>
                    <a:pt x="5080" y="293370"/>
                  </a:lnTo>
                  <a:lnTo>
                    <a:pt x="10160" y="311150"/>
                  </a:lnTo>
                  <a:lnTo>
                    <a:pt x="15240" y="327660"/>
                  </a:lnTo>
                  <a:lnTo>
                    <a:pt x="20320" y="344170"/>
                  </a:lnTo>
                  <a:lnTo>
                    <a:pt x="26670" y="359410"/>
                  </a:lnTo>
                  <a:lnTo>
                    <a:pt x="34290" y="373380"/>
                  </a:lnTo>
                  <a:lnTo>
                    <a:pt x="43180" y="386080"/>
                  </a:lnTo>
                  <a:lnTo>
                    <a:pt x="53340" y="397510"/>
                  </a:lnTo>
                  <a:lnTo>
                    <a:pt x="63500" y="406400"/>
                  </a:lnTo>
                  <a:lnTo>
                    <a:pt x="76200" y="414020"/>
                  </a:lnTo>
                  <a:lnTo>
                    <a:pt x="87630" y="420370"/>
                  </a:lnTo>
                  <a:lnTo>
                    <a:pt x="100330" y="425450"/>
                  </a:lnTo>
                  <a:lnTo>
                    <a:pt x="111760" y="429260"/>
                  </a:lnTo>
                  <a:lnTo>
                    <a:pt x="123190" y="434340"/>
                  </a:lnTo>
                  <a:lnTo>
                    <a:pt x="134620" y="435610"/>
                  </a:lnTo>
                  <a:lnTo>
                    <a:pt x="147320" y="435610"/>
                  </a:lnTo>
                  <a:lnTo>
                    <a:pt x="161290" y="434340"/>
                  </a:lnTo>
                  <a:lnTo>
                    <a:pt x="173990" y="430530"/>
                  </a:lnTo>
                  <a:lnTo>
                    <a:pt x="187960" y="424180"/>
                  </a:lnTo>
                  <a:lnTo>
                    <a:pt x="201930" y="416560"/>
                  </a:lnTo>
                  <a:lnTo>
                    <a:pt x="214630" y="407670"/>
                  </a:lnTo>
                  <a:lnTo>
                    <a:pt x="226060" y="397510"/>
                  </a:lnTo>
                  <a:lnTo>
                    <a:pt x="237490" y="388620"/>
                  </a:lnTo>
                  <a:lnTo>
                    <a:pt x="248920" y="377190"/>
                  </a:lnTo>
                  <a:lnTo>
                    <a:pt x="260350" y="364490"/>
                  </a:lnTo>
                  <a:lnTo>
                    <a:pt x="270510" y="351790"/>
                  </a:lnTo>
                  <a:lnTo>
                    <a:pt x="280670" y="339090"/>
                  </a:lnTo>
                  <a:lnTo>
                    <a:pt x="289560" y="325120"/>
                  </a:lnTo>
                  <a:lnTo>
                    <a:pt x="297180" y="312420"/>
                  </a:lnTo>
                  <a:lnTo>
                    <a:pt x="300990" y="295910"/>
                  </a:lnTo>
                  <a:lnTo>
                    <a:pt x="303530" y="278130"/>
                  </a:lnTo>
                  <a:lnTo>
                    <a:pt x="303530" y="259080"/>
                  </a:lnTo>
                  <a:lnTo>
                    <a:pt x="300990" y="243840"/>
                  </a:lnTo>
                  <a:lnTo>
                    <a:pt x="297180" y="232410"/>
                  </a:lnTo>
                  <a:lnTo>
                    <a:pt x="292100" y="220980"/>
                  </a:lnTo>
                  <a:lnTo>
                    <a:pt x="284480" y="213360"/>
                  </a:lnTo>
                  <a:lnTo>
                    <a:pt x="276860" y="207010"/>
                  </a:lnTo>
                  <a:lnTo>
                    <a:pt x="267970" y="200660"/>
                  </a:lnTo>
                  <a:lnTo>
                    <a:pt x="257810" y="196850"/>
                  </a:lnTo>
                  <a:lnTo>
                    <a:pt x="246380" y="194310"/>
                  </a:lnTo>
                  <a:lnTo>
                    <a:pt x="233680" y="193040"/>
                  </a:lnTo>
                  <a:lnTo>
                    <a:pt x="219710" y="193040"/>
                  </a:lnTo>
                  <a:lnTo>
                    <a:pt x="207010" y="194310"/>
                  </a:lnTo>
                  <a:lnTo>
                    <a:pt x="193040" y="196850"/>
                  </a:lnTo>
                  <a:lnTo>
                    <a:pt x="180340" y="199390"/>
                  </a:lnTo>
                  <a:lnTo>
                    <a:pt x="168910" y="201930"/>
                  </a:lnTo>
                  <a:lnTo>
                    <a:pt x="157480" y="204470"/>
                  </a:lnTo>
                  <a:lnTo>
                    <a:pt x="135890" y="210820"/>
                  </a:lnTo>
                  <a:lnTo>
                    <a:pt x="124460" y="214630"/>
                  </a:lnTo>
                  <a:lnTo>
                    <a:pt x="115570" y="219710"/>
                  </a:lnTo>
                  <a:lnTo>
                    <a:pt x="106680" y="224790"/>
                  </a:lnTo>
                  <a:lnTo>
                    <a:pt x="97790" y="231140"/>
                  </a:lnTo>
                  <a:lnTo>
                    <a:pt x="95250" y="237490"/>
                  </a:lnTo>
                  <a:lnTo>
                    <a:pt x="95250" y="243840"/>
                  </a:lnTo>
                  <a:lnTo>
                    <a:pt x="102870" y="264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2547620" y="11139170"/>
              <a:ext cx="11431" cy="31751"/>
            </a:xfrm>
            <a:custGeom>
              <a:avLst/>
              <a:gdLst/>
              <a:ahLst/>
              <a:cxnLst/>
              <a:rect l="0" t="0" r="0" b="0"/>
              <a:pathLst>
                <a:path w="11431" h="31751">
                  <a:moveTo>
                    <a:pt x="11430" y="0"/>
                  </a:moveTo>
                  <a:lnTo>
                    <a:pt x="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2759710" y="10786110"/>
              <a:ext cx="335281" cy="349251"/>
            </a:xfrm>
            <a:custGeom>
              <a:avLst/>
              <a:gdLst/>
              <a:ahLst/>
              <a:cxnLst/>
              <a:rect l="0" t="0" r="0" b="0"/>
              <a:pathLst>
                <a:path w="335281" h="349251">
                  <a:moveTo>
                    <a:pt x="8890" y="6350"/>
                  </a:moveTo>
                  <a:lnTo>
                    <a:pt x="3810" y="22860"/>
                  </a:lnTo>
                  <a:lnTo>
                    <a:pt x="2540" y="33020"/>
                  </a:lnTo>
                  <a:lnTo>
                    <a:pt x="1270" y="43180"/>
                  </a:lnTo>
                  <a:lnTo>
                    <a:pt x="0" y="55880"/>
                  </a:lnTo>
                  <a:lnTo>
                    <a:pt x="1270" y="68580"/>
                  </a:lnTo>
                  <a:lnTo>
                    <a:pt x="2540" y="81280"/>
                  </a:lnTo>
                  <a:lnTo>
                    <a:pt x="13970" y="147320"/>
                  </a:lnTo>
                  <a:lnTo>
                    <a:pt x="15240" y="166370"/>
                  </a:lnTo>
                  <a:lnTo>
                    <a:pt x="16510" y="184150"/>
                  </a:lnTo>
                  <a:lnTo>
                    <a:pt x="17780" y="201930"/>
                  </a:lnTo>
                  <a:lnTo>
                    <a:pt x="20320" y="218440"/>
                  </a:lnTo>
                  <a:lnTo>
                    <a:pt x="21590" y="233680"/>
                  </a:lnTo>
                  <a:lnTo>
                    <a:pt x="25400" y="248920"/>
                  </a:lnTo>
                  <a:lnTo>
                    <a:pt x="26670" y="264160"/>
                  </a:lnTo>
                  <a:lnTo>
                    <a:pt x="27940" y="279400"/>
                  </a:lnTo>
                  <a:lnTo>
                    <a:pt x="29210" y="293370"/>
                  </a:lnTo>
                  <a:lnTo>
                    <a:pt x="30480" y="306070"/>
                  </a:lnTo>
                  <a:lnTo>
                    <a:pt x="33020" y="318770"/>
                  </a:lnTo>
                  <a:lnTo>
                    <a:pt x="35560" y="330200"/>
                  </a:lnTo>
                  <a:lnTo>
                    <a:pt x="40640" y="334010"/>
                  </a:lnTo>
                  <a:lnTo>
                    <a:pt x="48260" y="334010"/>
                  </a:lnTo>
                  <a:lnTo>
                    <a:pt x="55880" y="330200"/>
                  </a:lnTo>
                  <a:lnTo>
                    <a:pt x="62230" y="323850"/>
                  </a:lnTo>
                  <a:lnTo>
                    <a:pt x="68580" y="316230"/>
                  </a:lnTo>
                  <a:lnTo>
                    <a:pt x="73660" y="307340"/>
                  </a:lnTo>
                  <a:lnTo>
                    <a:pt x="77470" y="297180"/>
                  </a:lnTo>
                  <a:lnTo>
                    <a:pt x="81280" y="285750"/>
                  </a:lnTo>
                  <a:lnTo>
                    <a:pt x="85090" y="273050"/>
                  </a:lnTo>
                  <a:lnTo>
                    <a:pt x="92710" y="246380"/>
                  </a:lnTo>
                  <a:lnTo>
                    <a:pt x="96520" y="233680"/>
                  </a:lnTo>
                  <a:lnTo>
                    <a:pt x="99060" y="218440"/>
                  </a:lnTo>
                  <a:lnTo>
                    <a:pt x="100330" y="203200"/>
                  </a:lnTo>
                  <a:lnTo>
                    <a:pt x="101600" y="186690"/>
                  </a:lnTo>
                  <a:lnTo>
                    <a:pt x="104140" y="170180"/>
                  </a:lnTo>
                  <a:lnTo>
                    <a:pt x="106680" y="156210"/>
                  </a:lnTo>
                  <a:lnTo>
                    <a:pt x="109220" y="140970"/>
                  </a:lnTo>
                  <a:lnTo>
                    <a:pt x="111760" y="127000"/>
                  </a:lnTo>
                  <a:lnTo>
                    <a:pt x="115570" y="115570"/>
                  </a:lnTo>
                  <a:lnTo>
                    <a:pt x="118110" y="102870"/>
                  </a:lnTo>
                  <a:lnTo>
                    <a:pt x="123190" y="101600"/>
                  </a:lnTo>
                  <a:lnTo>
                    <a:pt x="128270" y="105410"/>
                  </a:lnTo>
                  <a:lnTo>
                    <a:pt x="134620" y="114300"/>
                  </a:lnTo>
                  <a:lnTo>
                    <a:pt x="139700" y="127000"/>
                  </a:lnTo>
                  <a:lnTo>
                    <a:pt x="143510" y="139700"/>
                  </a:lnTo>
                  <a:lnTo>
                    <a:pt x="148590" y="154940"/>
                  </a:lnTo>
                  <a:lnTo>
                    <a:pt x="153670" y="171450"/>
                  </a:lnTo>
                  <a:lnTo>
                    <a:pt x="158750" y="187960"/>
                  </a:lnTo>
                  <a:lnTo>
                    <a:pt x="165100" y="204470"/>
                  </a:lnTo>
                  <a:lnTo>
                    <a:pt x="171450" y="219710"/>
                  </a:lnTo>
                  <a:lnTo>
                    <a:pt x="179070" y="234950"/>
                  </a:lnTo>
                  <a:lnTo>
                    <a:pt x="191770" y="264160"/>
                  </a:lnTo>
                  <a:lnTo>
                    <a:pt x="205740" y="293370"/>
                  </a:lnTo>
                  <a:lnTo>
                    <a:pt x="213360" y="304800"/>
                  </a:lnTo>
                  <a:lnTo>
                    <a:pt x="219710" y="314960"/>
                  </a:lnTo>
                  <a:lnTo>
                    <a:pt x="227330" y="325120"/>
                  </a:lnTo>
                  <a:lnTo>
                    <a:pt x="234950" y="332740"/>
                  </a:lnTo>
                  <a:lnTo>
                    <a:pt x="243840" y="341630"/>
                  </a:lnTo>
                  <a:lnTo>
                    <a:pt x="254000" y="349250"/>
                  </a:lnTo>
                  <a:lnTo>
                    <a:pt x="261620" y="347980"/>
                  </a:lnTo>
                  <a:lnTo>
                    <a:pt x="266700" y="341630"/>
                  </a:lnTo>
                  <a:lnTo>
                    <a:pt x="273050" y="331470"/>
                  </a:lnTo>
                  <a:lnTo>
                    <a:pt x="275590" y="320040"/>
                  </a:lnTo>
                  <a:lnTo>
                    <a:pt x="278130" y="307340"/>
                  </a:lnTo>
                  <a:lnTo>
                    <a:pt x="279400" y="294640"/>
                  </a:lnTo>
                  <a:lnTo>
                    <a:pt x="279400" y="280670"/>
                  </a:lnTo>
                  <a:lnTo>
                    <a:pt x="278130" y="265430"/>
                  </a:lnTo>
                  <a:lnTo>
                    <a:pt x="276860" y="248920"/>
                  </a:lnTo>
                  <a:lnTo>
                    <a:pt x="275590" y="232410"/>
                  </a:lnTo>
                  <a:lnTo>
                    <a:pt x="274320" y="215900"/>
                  </a:lnTo>
                  <a:lnTo>
                    <a:pt x="273050" y="180340"/>
                  </a:lnTo>
                  <a:lnTo>
                    <a:pt x="273050" y="140970"/>
                  </a:lnTo>
                  <a:lnTo>
                    <a:pt x="274320" y="121920"/>
                  </a:lnTo>
                  <a:lnTo>
                    <a:pt x="275590" y="102870"/>
                  </a:lnTo>
                  <a:lnTo>
                    <a:pt x="278130" y="85090"/>
                  </a:lnTo>
                  <a:lnTo>
                    <a:pt x="280670" y="67310"/>
                  </a:lnTo>
                  <a:lnTo>
                    <a:pt x="284480" y="52070"/>
                  </a:lnTo>
                  <a:lnTo>
                    <a:pt x="287020" y="36830"/>
                  </a:lnTo>
                  <a:lnTo>
                    <a:pt x="292100" y="24130"/>
                  </a:lnTo>
                  <a:lnTo>
                    <a:pt x="297180" y="13970"/>
                  </a:lnTo>
                  <a:lnTo>
                    <a:pt x="302260" y="3810"/>
                  </a:lnTo>
                  <a:lnTo>
                    <a:pt x="308610" y="0"/>
                  </a:lnTo>
                  <a:lnTo>
                    <a:pt x="316230" y="0"/>
                  </a:lnTo>
                  <a:lnTo>
                    <a:pt x="335280" y="63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3162300" y="10952480"/>
              <a:ext cx="207011" cy="186691"/>
            </a:xfrm>
            <a:custGeom>
              <a:avLst/>
              <a:gdLst/>
              <a:ahLst/>
              <a:cxnLst/>
              <a:rect l="0" t="0" r="0" b="0"/>
              <a:pathLst>
                <a:path w="207011" h="186691">
                  <a:moveTo>
                    <a:pt x="123190" y="39370"/>
                  </a:moveTo>
                  <a:lnTo>
                    <a:pt x="111760" y="22860"/>
                  </a:lnTo>
                  <a:lnTo>
                    <a:pt x="104140" y="15240"/>
                  </a:lnTo>
                  <a:lnTo>
                    <a:pt x="96520" y="8890"/>
                  </a:lnTo>
                  <a:lnTo>
                    <a:pt x="87630" y="1270"/>
                  </a:lnTo>
                  <a:lnTo>
                    <a:pt x="78740" y="0"/>
                  </a:lnTo>
                  <a:lnTo>
                    <a:pt x="68580" y="2540"/>
                  </a:lnTo>
                  <a:lnTo>
                    <a:pt x="58420" y="7620"/>
                  </a:lnTo>
                  <a:lnTo>
                    <a:pt x="49530" y="15240"/>
                  </a:lnTo>
                  <a:lnTo>
                    <a:pt x="40640" y="22860"/>
                  </a:lnTo>
                  <a:lnTo>
                    <a:pt x="33020" y="31750"/>
                  </a:lnTo>
                  <a:lnTo>
                    <a:pt x="25400" y="43180"/>
                  </a:lnTo>
                  <a:lnTo>
                    <a:pt x="17780" y="54610"/>
                  </a:lnTo>
                  <a:lnTo>
                    <a:pt x="11430" y="67310"/>
                  </a:lnTo>
                  <a:lnTo>
                    <a:pt x="6350" y="82550"/>
                  </a:lnTo>
                  <a:lnTo>
                    <a:pt x="2540" y="100330"/>
                  </a:lnTo>
                  <a:lnTo>
                    <a:pt x="0" y="118110"/>
                  </a:lnTo>
                  <a:lnTo>
                    <a:pt x="1270" y="134620"/>
                  </a:lnTo>
                  <a:lnTo>
                    <a:pt x="3810" y="148590"/>
                  </a:lnTo>
                  <a:lnTo>
                    <a:pt x="8890" y="161290"/>
                  </a:lnTo>
                  <a:lnTo>
                    <a:pt x="17780" y="168910"/>
                  </a:lnTo>
                  <a:lnTo>
                    <a:pt x="29210" y="172720"/>
                  </a:lnTo>
                  <a:lnTo>
                    <a:pt x="43180" y="173990"/>
                  </a:lnTo>
                  <a:lnTo>
                    <a:pt x="54610" y="172720"/>
                  </a:lnTo>
                  <a:lnTo>
                    <a:pt x="63500" y="168910"/>
                  </a:lnTo>
                  <a:lnTo>
                    <a:pt x="73660" y="165100"/>
                  </a:lnTo>
                  <a:lnTo>
                    <a:pt x="81280" y="158750"/>
                  </a:lnTo>
                  <a:lnTo>
                    <a:pt x="88900" y="149860"/>
                  </a:lnTo>
                  <a:lnTo>
                    <a:pt x="96520" y="140970"/>
                  </a:lnTo>
                  <a:lnTo>
                    <a:pt x="102870" y="132080"/>
                  </a:lnTo>
                  <a:lnTo>
                    <a:pt x="107950" y="121920"/>
                  </a:lnTo>
                  <a:lnTo>
                    <a:pt x="113030" y="113030"/>
                  </a:lnTo>
                  <a:lnTo>
                    <a:pt x="116840" y="100330"/>
                  </a:lnTo>
                  <a:lnTo>
                    <a:pt x="118110" y="86360"/>
                  </a:lnTo>
                  <a:lnTo>
                    <a:pt x="119380" y="69850"/>
                  </a:lnTo>
                  <a:lnTo>
                    <a:pt x="119380" y="66040"/>
                  </a:lnTo>
                  <a:lnTo>
                    <a:pt x="118110" y="68580"/>
                  </a:lnTo>
                  <a:lnTo>
                    <a:pt x="115570" y="76200"/>
                  </a:lnTo>
                  <a:lnTo>
                    <a:pt x="115570" y="88900"/>
                  </a:lnTo>
                  <a:lnTo>
                    <a:pt x="116840" y="104140"/>
                  </a:lnTo>
                  <a:lnTo>
                    <a:pt x="119380" y="121920"/>
                  </a:lnTo>
                  <a:lnTo>
                    <a:pt x="123190" y="135890"/>
                  </a:lnTo>
                  <a:lnTo>
                    <a:pt x="130810" y="149860"/>
                  </a:lnTo>
                  <a:lnTo>
                    <a:pt x="138430" y="162560"/>
                  </a:lnTo>
                  <a:lnTo>
                    <a:pt x="149860" y="170180"/>
                  </a:lnTo>
                  <a:lnTo>
                    <a:pt x="162560" y="176530"/>
                  </a:lnTo>
                  <a:lnTo>
                    <a:pt x="207010" y="1866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3359150" y="10869930"/>
              <a:ext cx="203201" cy="266701"/>
            </a:xfrm>
            <a:custGeom>
              <a:avLst/>
              <a:gdLst/>
              <a:ahLst/>
              <a:cxnLst/>
              <a:rect l="0" t="0" r="0" b="0"/>
              <a:pathLst>
                <a:path w="203201" h="266701">
                  <a:moveTo>
                    <a:pt x="167640" y="6350"/>
                  </a:moveTo>
                  <a:lnTo>
                    <a:pt x="151130" y="1270"/>
                  </a:lnTo>
                  <a:lnTo>
                    <a:pt x="140970" y="0"/>
                  </a:lnTo>
                  <a:lnTo>
                    <a:pt x="127000" y="1270"/>
                  </a:lnTo>
                  <a:lnTo>
                    <a:pt x="113030" y="2540"/>
                  </a:lnTo>
                  <a:lnTo>
                    <a:pt x="99060" y="6350"/>
                  </a:lnTo>
                  <a:lnTo>
                    <a:pt x="87630" y="11430"/>
                  </a:lnTo>
                  <a:lnTo>
                    <a:pt x="74930" y="16510"/>
                  </a:lnTo>
                  <a:lnTo>
                    <a:pt x="63500" y="24130"/>
                  </a:lnTo>
                  <a:lnTo>
                    <a:pt x="49530" y="31750"/>
                  </a:lnTo>
                  <a:lnTo>
                    <a:pt x="36830" y="40640"/>
                  </a:lnTo>
                  <a:lnTo>
                    <a:pt x="29210" y="52070"/>
                  </a:lnTo>
                  <a:lnTo>
                    <a:pt x="25400" y="63500"/>
                  </a:lnTo>
                  <a:lnTo>
                    <a:pt x="22860" y="76200"/>
                  </a:lnTo>
                  <a:lnTo>
                    <a:pt x="25400" y="87630"/>
                  </a:lnTo>
                  <a:lnTo>
                    <a:pt x="27940" y="99060"/>
                  </a:lnTo>
                  <a:lnTo>
                    <a:pt x="33020" y="110490"/>
                  </a:lnTo>
                  <a:lnTo>
                    <a:pt x="39370" y="119380"/>
                  </a:lnTo>
                  <a:lnTo>
                    <a:pt x="46990" y="125730"/>
                  </a:lnTo>
                  <a:lnTo>
                    <a:pt x="55880" y="132080"/>
                  </a:lnTo>
                  <a:lnTo>
                    <a:pt x="66040" y="138430"/>
                  </a:lnTo>
                  <a:lnTo>
                    <a:pt x="77470" y="144780"/>
                  </a:lnTo>
                  <a:lnTo>
                    <a:pt x="90170" y="151130"/>
                  </a:lnTo>
                  <a:lnTo>
                    <a:pt x="102870" y="156210"/>
                  </a:lnTo>
                  <a:lnTo>
                    <a:pt x="116840" y="161290"/>
                  </a:lnTo>
                  <a:lnTo>
                    <a:pt x="166370" y="177800"/>
                  </a:lnTo>
                  <a:lnTo>
                    <a:pt x="177800" y="182880"/>
                  </a:lnTo>
                  <a:lnTo>
                    <a:pt x="187960" y="187960"/>
                  </a:lnTo>
                  <a:lnTo>
                    <a:pt x="199390" y="194310"/>
                  </a:lnTo>
                  <a:lnTo>
                    <a:pt x="203200" y="201930"/>
                  </a:lnTo>
                  <a:lnTo>
                    <a:pt x="201930" y="210820"/>
                  </a:lnTo>
                  <a:lnTo>
                    <a:pt x="196850" y="219710"/>
                  </a:lnTo>
                  <a:lnTo>
                    <a:pt x="190500" y="227330"/>
                  </a:lnTo>
                  <a:lnTo>
                    <a:pt x="182880" y="233680"/>
                  </a:lnTo>
                  <a:lnTo>
                    <a:pt x="175260" y="238760"/>
                  </a:lnTo>
                  <a:lnTo>
                    <a:pt x="162560" y="242570"/>
                  </a:lnTo>
                  <a:lnTo>
                    <a:pt x="149860" y="247650"/>
                  </a:lnTo>
                  <a:lnTo>
                    <a:pt x="134620" y="251460"/>
                  </a:lnTo>
                  <a:lnTo>
                    <a:pt x="109220" y="259080"/>
                  </a:lnTo>
                  <a:lnTo>
                    <a:pt x="96520" y="262890"/>
                  </a:lnTo>
                  <a:lnTo>
                    <a:pt x="81280" y="265430"/>
                  </a:lnTo>
                  <a:lnTo>
                    <a:pt x="64770" y="266700"/>
                  </a:lnTo>
                  <a:lnTo>
                    <a:pt x="0" y="2590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3716020" y="10697210"/>
              <a:ext cx="264161" cy="387351"/>
            </a:xfrm>
            <a:custGeom>
              <a:avLst/>
              <a:gdLst/>
              <a:ahLst/>
              <a:cxnLst/>
              <a:rect l="0" t="0" r="0" b="0"/>
              <a:pathLst>
                <a:path w="264161" h="387351">
                  <a:moveTo>
                    <a:pt x="31750" y="0"/>
                  </a:moveTo>
                  <a:lnTo>
                    <a:pt x="20320" y="16510"/>
                  </a:lnTo>
                  <a:lnTo>
                    <a:pt x="16510" y="25400"/>
                  </a:lnTo>
                  <a:lnTo>
                    <a:pt x="12700" y="34290"/>
                  </a:lnTo>
                  <a:lnTo>
                    <a:pt x="8890" y="44450"/>
                  </a:lnTo>
                  <a:lnTo>
                    <a:pt x="6350" y="55880"/>
                  </a:lnTo>
                  <a:lnTo>
                    <a:pt x="3810" y="71120"/>
                  </a:lnTo>
                  <a:lnTo>
                    <a:pt x="2540" y="85090"/>
                  </a:lnTo>
                  <a:lnTo>
                    <a:pt x="2540" y="101600"/>
                  </a:lnTo>
                  <a:lnTo>
                    <a:pt x="1270" y="134620"/>
                  </a:lnTo>
                  <a:lnTo>
                    <a:pt x="0" y="370840"/>
                  </a:lnTo>
                  <a:lnTo>
                    <a:pt x="2540" y="381000"/>
                  </a:lnTo>
                  <a:lnTo>
                    <a:pt x="6350" y="386080"/>
                  </a:lnTo>
                  <a:lnTo>
                    <a:pt x="11430" y="387350"/>
                  </a:lnTo>
                  <a:lnTo>
                    <a:pt x="16510" y="383540"/>
                  </a:lnTo>
                  <a:lnTo>
                    <a:pt x="20320" y="375920"/>
                  </a:lnTo>
                  <a:lnTo>
                    <a:pt x="24130" y="367030"/>
                  </a:lnTo>
                  <a:lnTo>
                    <a:pt x="27940" y="354330"/>
                  </a:lnTo>
                  <a:lnTo>
                    <a:pt x="31750" y="340360"/>
                  </a:lnTo>
                  <a:lnTo>
                    <a:pt x="35560" y="325120"/>
                  </a:lnTo>
                  <a:lnTo>
                    <a:pt x="40640" y="309880"/>
                  </a:lnTo>
                  <a:lnTo>
                    <a:pt x="45720" y="293370"/>
                  </a:lnTo>
                  <a:lnTo>
                    <a:pt x="52070" y="275590"/>
                  </a:lnTo>
                  <a:lnTo>
                    <a:pt x="58420" y="260350"/>
                  </a:lnTo>
                  <a:lnTo>
                    <a:pt x="64770" y="245110"/>
                  </a:lnTo>
                  <a:lnTo>
                    <a:pt x="71120" y="229870"/>
                  </a:lnTo>
                  <a:lnTo>
                    <a:pt x="78740" y="217170"/>
                  </a:lnTo>
                  <a:lnTo>
                    <a:pt x="85090" y="204470"/>
                  </a:lnTo>
                  <a:lnTo>
                    <a:pt x="91440" y="191770"/>
                  </a:lnTo>
                  <a:lnTo>
                    <a:pt x="102870" y="184150"/>
                  </a:lnTo>
                  <a:lnTo>
                    <a:pt x="115570" y="179070"/>
                  </a:lnTo>
                  <a:lnTo>
                    <a:pt x="129540" y="175260"/>
                  </a:lnTo>
                  <a:lnTo>
                    <a:pt x="140970" y="176530"/>
                  </a:lnTo>
                  <a:lnTo>
                    <a:pt x="152400" y="181610"/>
                  </a:lnTo>
                  <a:lnTo>
                    <a:pt x="161290" y="187960"/>
                  </a:lnTo>
                  <a:lnTo>
                    <a:pt x="168910" y="196850"/>
                  </a:lnTo>
                  <a:lnTo>
                    <a:pt x="173990" y="207010"/>
                  </a:lnTo>
                  <a:lnTo>
                    <a:pt x="179070" y="218440"/>
                  </a:lnTo>
                  <a:lnTo>
                    <a:pt x="184150" y="231140"/>
                  </a:lnTo>
                  <a:lnTo>
                    <a:pt x="187960" y="243840"/>
                  </a:lnTo>
                  <a:lnTo>
                    <a:pt x="193040" y="257810"/>
                  </a:lnTo>
                  <a:lnTo>
                    <a:pt x="200660" y="285750"/>
                  </a:lnTo>
                  <a:lnTo>
                    <a:pt x="218440" y="353060"/>
                  </a:lnTo>
                  <a:lnTo>
                    <a:pt x="224790" y="377190"/>
                  </a:lnTo>
                  <a:lnTo>
                    <a:pt x="231140" y="379730"/>
                  </a:lnTo>
                  <a:lnTo>
                    <a:pt x="238760" y="377190"/>
                  </a:lnTo>
                  <a:lnTo>
                    <a:pt x="26416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4074160" y="10855960"/>
              <a:ext cx="11431" cy="199391"/>
            </a:xfrm>
            <a:custGeom>
              <a:avLst/>
              <a:gdLst/>
              <a:ahLst/>
              <a:cxnLst/>
              <a:rect l="0" t="0" r="0" b="0"/>
              <a:pathLst>
                <a:path w="11431" h="199391">
                  <a:moveTo>
                    <a:pt x="0" y="0"/>
                  </a:moveTo>
                  <a:lnTo>
                    <a:pt x="0" y="139700"/>
                  </a:lnTo>
                  <a:lnTo>
                    <a:pt x="1143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4127500" y="10708640"/>
              <a:ext cx="1" cy="41911"/>
            </a:xfrm>
            <a:custGeom>
              <a:avLst/>
              <a:gdLst/>
              <a:ahLst/>
              <a:cxnLst/>
              <a:rect l="0" t="0" r="0" b="0"/>
              <a:pathLst>
                <a:path w="1" h="41911">
                  <a:moveTo>
                    <a:pt x="0" y="0"/>
                  </a:moveTo>
                  <a:lnTo>
                    <a:pt x="0" y="41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4221480" y="10820400"/>
              <a:ext cx="190501" cy="234951"/>
            </a:xfrm>
            <a:custGeom>
              <a:avLst/>
              <a:gdLst/>
              <a:ahLst/>
              <a:cxnLst/>
              <a:rect l="0" t="0" r="0" b="0"/>
              <a:pathLst>
                <a:path w="190501" h="234951">
                  <a:moveTo>
                    <a:pt x="11430" y="129540"/>
                  </a:moveTo>
                  <a:lnTo>
                    <a:pt x="5080" y="152400"/>
                  </a:lnTo>
                  <a:lnTo>
                    <a:pt x="3810" y="165100"/>
                  </a:lnTo>
                  <a:lnTo>
                    <a:pt x="2540" y="179070"/>
                  </a:lnTo>
                  <a:lnTo>
                    <a:pt x="2540" y="194310"/>
                  </a:lnTo>
                  <a:lnTo>
                    <a:pt x="1270" y="199390"/>
                  </a:lnTo>
                  <a:lnTo>
                    <a:pt x="1270" y="198120"/>
                  </a:lnTo>
                  <a:lnTo>
                    <a:pt x="1270" y="193040"/>
                  </a:lnTo>
                  <a:lnTo>
                    <a:pt x="0" y="163830"/>
                  </a:lnTo>
                  <a:lnTo>
                    <a:pt x="1270" y="151130"/>
                  </a:lnTo>
                  <a:lnTo>
                    <a:pt x="3810" y="138430"/>
                  </a:lnTo>
                  <a:lnTo>
                    <a:pt x="6350" y="124460"/>
                  </a:lnTo>
                  <a:lnTo>
                    <a:pt x="11430" y="97790"/>
                  </a:lnTo>
                  <a:lnTo>
                    <a:pt x="15240" y="83820"/>
                  </a:lnTo>
                  <a:lnTo>
                    <a:pt x="19050" y="71120"/>
                  </a:lnTo>
                  <a:lnTo>
                    <a:pt x="25400" y="58420"/>
                  </a:lnTo>
                  <a:lnTo>
                    <a:pt x="30480" y="46990"/>
                  </a:lnTo>
                  <a:lnTo>
                    <a:pt x="38100" y="38100"/>
                  </a:lnTo>
                  <a:lnTo>
                    <a:pt x="46990" y="27940"/>
                  </a:lnTo>
                  <a:lnTo>
                    <a:pt x="55880" y="20320"/>
                  </a:lnTo>
                  <a:lnTo>
                    <a:pt x="66040" y="13970"/>
                  </a:lnTo>
                  <a:lnTo>
                    <a:pt x="74930" y="7620"/>
                  </a:lnTo>
                  <a:lnTo>
                    <a:pt x="85090" y="2540"/>
                  </a:lnTo>
                  <a:lnTo>
                    <a:pt x="95250" y="1270"/>
                  </a:lnTo>
                  <a:lnTo>
                    <a:pt x="106680" y="0"/>
                  </a:lnTo>
                  <a:lnTo>
                    <a:pt x="116840" y="1270"/>
                  </a:lnTo>
                  <a:lnTo>
                    <a:pt x="125730" y="5080"/>
                  </a:lnTo>
                  <a:lnTo>
                    <a:pt x="134620" y="11430"/>
                  </a:lnTo>
                  <a:lnTo>
                    <a:pt x="142240" y="19050"/>
                  </a:lnTo>
                  <a:lnTo>
                    <a:pt x="148590" y="27940"/>
                  </a:lnTo>
                  <a:lnTo>
                    <a:pt x="154940" y="38100"/>
                  </a:lnTo>
                  <a:lnTo>
                    <a:pt x="177800" y="83820"/>
                  </a:lnTo>
                  <a:lnTo>
                    <a:pt x="181610" y="96520"/>
                  </a:lnTo>
                  <a:lnTo>
                    <a:pt x="184150" y="109220"/>
                  </a:lnTo>
                  <a:lnTo>
                    <a:pt x="186690" y="123190"/>
                  </a:lnTo>
                  <a:lnTo>
                    <a:pt x="187960" y="137160"/>
                  </a:lnTo>
                  <a:lnTo>
                    <a:pt x="187960" y="151130"/>
                  </a:lnTo>
                  <a:lnTo>
                    <a:pt x="189230" y="165100"/>
                  </a:lnTo>
                  <a:lnTo>
                    <a:pt x="187960" y="177800"/>
                  </a:lnTo>
                  <a:lnTo>
                    <a:pt x="186690" y="190500"/>
                  </a:lnTo>
                  <a:lnTo>
                    <a:pt x="190500" y="2349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4450080" y="10800080"/>
              <a:ext cx="254001" cy="448311"/>
            </a:xfrm>
            <a:custGeom>
              <a:avLst/>
              <a:gdLst/>
              <a:ahLst/>
              <a:cxnLst/>
              <a:rect l="0" t="0" r="0" b="0"/>
              <a:pathLst>
                <a:path w="254001" h="448311">
                  <a:moveTo>
                    <a:pt x="193040" y="12700"/>
                  </a:moveTo>
                  <a:lnTo>
                    <a:pt x="176530" y="2540"/>
                  </a:lnTo>
                  <a:lnTo>
                    <a:pt x="165100" y="0"/>
                  </a:lnTo>
                  <a:lnTo>
                    <a:pt x="152400" y="0"/>
                  </a:lnTo>
                  <a:lnTo>
                    <a:pt x="138430" y="1270"/>
                  </a:lnTo>
                  <a:lnTo>
                    <a:pt x="124460" y="3810"/>
                  </a:lnTo>
                  <a:lnTo>
                    <a:pt x="111760" y="7620"/>
                  </a:lnTo>
                  <a:lnTo>
                    <a:pt x="100330" y="12700"/>
                  </a:lnTo>
                  <a:lnTo>
                    <a:pt x="88900" y="21590"/>
                  </a:lnTo>
                  <a:lnTo>
                    <a:pt x="78740" y="31750"/>
                  </a:lnTo>
                  <a:lnTo>
                    <a:pt x="67310" y="43180"/>
                  </a:lnTo>
                  <a:lnTo>
                    <a:pt x="57150" y="55880"/>
                  </a:lnTo>
                  <a:lnTo>
                    <a:pt x="49530" y="68580"/>
                  </a:lnTo>
                  <a:lnTo>
                    <a:pt x="40640" y="81280"/>
                  </a:lnTo>
                  <a:lnTo>
                    <a:pt x="33020" y="96520"/>
                  </a:lnTo>
                  <a:lnTo>
                    <a:pt x="25400" y="111760"/>
                  </a:lnTo>
                  <a:lnTo>
                    <a:pt x="17780" y="128270"/>
                  </a:lnTo>
                  <a:lnTo>
                    <a:pt x="12700" y="143510"/>
                  </a:lnTo>
                  <a:lnTo>
                    <a:pt x="6350" y="158750"/>
                  </a:lnTo>
                  <a:lnTo>
                    <a:pt x="2540" y="172720"/>
                  </a:lnTo>
                  <a:lnTo>
                    <a:pt x="0" y="189230"/>
                  </a:lnTo>
                  <a:lnTo>
                    <a:pt x="0" y="205740"/>
                  </a:lnTo>
                  <a:lnTo>
                    <a:pt x="1270" y="222250"/>
                  </a:lnTo>
                  <a:lnTo>
                    <a:pt x="6350" y="233680"/>
                  </a:lnTo>
                  <a:lnTo>
                    <a:pt x="15240" y="243840"/>
                  </a:lnTo>
                  <a:lnTo>
                    <a:pt x="25400" y="251460"/>
                  </a:lnTo>
                  <a:lnTo>
                    <a:pt x="35560" y="254000"/>
                  </a:lnTo>
                  <a:lnTo>
                    <a:pt x="45720" y="252730"/>
                  </a:lnTo>
                  <a:lnTo>
                    <a:pt x="55880" y="250190"/>
                  </a:lnTo>
                  <a:lnTo>
                    <a:pt x="67310" y="245110"/>
                  </a:lnTo>
                  <a:lnTo>
                    <a:pt x="77470" y="237490"/>
                  </a:lnTo>
                  <a:lnTo>
                    <a:pt x="87630" y="229870"/>
                  </a:lnTo>
                  <a:lnTo>
                    <a:pt x="97790" y="219710"/>
                  </a:lnTo>
                  <a:lnTo>
                    <a:pt x="109220" y="208280"/>
                  </a:lnTo>
                  <a:lnTo>
                    <a:pt x="119380" y="195580"/>
                  </a:lnTo>
                  <a:lnTo>
                    <a:pt x="128270" y="182880"/>
                  </a:lnTo>
                  <a:lnTo>
                    <a:pt x="137160" y="170180"/>
                  </a:lnTo>
                  <a:lnTo>
                    <a:pt x="173990" y="109220"/>
                  </a:lnTo>
                  <a:lnTo>
                    <a:pt x="181610" y="95250"/>
                  </a:lnTo>
                  <a:lnTo>
                    <a:pt x="187960" y="81280"/>
                  </a:lnTo>
                  <a:lnTo>
                    <a:pt x="193040" y="69850"/>
                  </a:lnTo>
                  <a:lnTo>
                    <a:pt x="198120" y="55880"/>
                  </a:lnTo>
                  <a:lnTo>
                    <a:pt x="201930" y="43180"/>
                  </a:lnTo>
                  <a:lnTo>
                    <a:pt x="205740" y="29210"/>
                  </a:lnTo>
                  <a:lnTo>
                    <a:pt x="208280" y="25400"/>
                  </a:lnTo>
                  <a:lnTo>
                    <a:pt x="210820" y="26670"/>
                  </a:lnTo>
                  <a:lnTo>
                    <a:pt x="212090" y="33020"/>
                  </a:lnTo>
                  <a:lnTo>
                    <a:pt x="212090" y="41910"/>
                  </a:lnTo>
                  <a:lnTo>
                    <a:pt x="213360" y="52070"/>
                  </a:lnTo>
                  <a:lnTo>
                    <a:pt x="213360" y="63500"/>
                  </a:lnTo>
                  <a:lnTo>
                    <a:pt x="214630" y="76200"/>
                  </a:lnTo>
                  <a:lnTo>
                    <a:pt x="217170" y="88900"/>
                  </a:lnTo>
                  <a:lnTo>
                    <a:pt x="238760" y="199390"/>
                  </a:lnTo>
                  <a:lnTo>
                    <a:pt x="245110" y="231140"/>
                  </a:lnTo>
                  <a:lnTo>
                    <a:pt x="248920" y="246380"/>
                  </a:lnTo>
                  <a:lnTo>
                    <a:pt x="251460" y="262890"/>
                  </a:lnTo>
                  <a:lnTo>
                    <a:pt x="252730" y="278130"/>
                  </a:lnTo>
                  <a:lnTo>
                    <a:pt x="254000" y="295910"/>
                  </a:lnTo>
                  <a:lnTo>
                    <a:pt x="254000" y="311150"/>
                  </a:lnTo>
                  <a:lnTo>
                    <a:pt x="252730" y="326390"/>
                  </a:lnTo>
                  <a:lnTo>
                    <a:pt x="250190" y="341630"/>
                  </a:lnTo>
                  <a:lnTo>
                    <a:pt x="247650" y="354330"/>
                  </a:lnTo>
                  <a:lnTo>
                    <a:pt x="243840" y="367030"/>
                  </a:lnTo>
                  <a:lnTo>
                    <a:pt x="241300" y="379730"/>
                  </a:lnTo>
                  <a:lnTo>
                    <a:pt x="237490" y="391160"/>
                  </a:lnTo>
                  <a:lnTo>
                    <a:pt x="231140" y="401320"/>
                  </a:lnTo>
                  <a:lnTo>
                    <a:pt x="226060" y="412750"/>
                  </a:lnTo>
                  <a:lnTo>
                    <a:pt x="217170" y="420370"/>
                  </a:lnTo>
                  <a:lnTo>
                    <a:pt x="207010" y="427990"/>
                  </a:lnTo>
                  <a:lnTo>
                    <a:pt x="195580" y="433070"/>
                  </a:lnTo>
                  <a:lnTo>
                    <a:pt x="184150" y="438150"/>
                  </a:lnTo>
                  <a:lnTo>
                    <a:pt x="172720" y="443230"/>
                  </a:lnTo>
                  <a:lnTo>
                    <a:pt x="162560" y="447040"/>
                  </a:lnTo>
                  <a:lnTo>
                    <a:pt x="149860" y="448310"/>
                  </a:lnTo>
                  <a:lnTo>
                    <a:pt x="137160" y="448310"/>
                  </a:lnTo>
                  <a:lnTo>
                    <a:pt x="124460" y="447040"/>
                  </a:lnTo>
                  <a:lnTo>
                    <a:pt x="111760" y="444500"/>
                  </a:lnTo>
                  <a:lnTo>
                    <a:pt x="100330" y="439420"/>
                  </a:lnTo>
                  <a:lnTo>
                    <a:pt x="88900" y="434340"/>
                  </a:lnTo>
                  <a:lnTo>
                    <a:pt x="78740" y="427990"/>
                  </a:lnTo>
                  <a:lnTo>
                    <a:pt x="69850" y="419100"/>
                  </a:lnTo>
                  <a:lnTo>
                    <a:pt x="62230" y="410210"/>
                  </a:lnTo>
                  <a:lnTo>
                    <a:pt x="55880" y="398780"/>
                  </a:lnTo>
                  <a:lnTo>
                    <a:pt x="49530" y="384810"/>
                  </a:lnTo>
                  <a:lnTo>
                    <a:pt x="35560" y="3390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4827270" y="10591800"/>
              <a:ext cx="90171" cy="392431"/>
            </a:xfrm>
            <a:custGeom>
              <a:avLst/>
              <a:gdLst/>
              <a:ahLst/>
              <a:cxnLst/>
              <a:rect l="0" t="0" r="0" b="0"/>
              <a:pathLst>
                <a:path w="90171" h="392431">
                  <a:moveTo>
                    <a:pt x="15240" y="0"/>
                  </a:moveTo>
                  <a:lnTo>
                    <a:pt x="21590" y="17780"/>
                  </a:lnTo>
                  <a:lnTo>
                    <a:pt x="22860" y="26670"/>
                  </a:lnTo>
                  <a:lnTo>
                    <a:pt x="24130" y="38100"/>
                  </a:lnTo>
                  <a:lnTo>
                    <a:pt x="25400" y="49530"/>
                  </a:lnTo>
                  <a:lnTo>
                    <a:pt x="24130" y="62230"/>
                  </a:lnTo>
                  <a:lnTo>
                    <a:pt x="22860" y="76200"/>
                  </a:lnTo>
                  <a:lnTo>
                    <a:pt x="20320" y="88900"/>
                  </a:lnTo>
                  <a:lnTo>
                    <a:pt x="19050" y="104140"/>
                  </a:lnTo>
                  <a:lnTo>
                    <a:pt x="17780" y="119380"/>
                  </a:lnTo>
                  <a:lnTo>
                    <a:pt x="17780" y="135890"/>
                  </a:lnTo>
                  <a:lnTo>
                    <a:pt x="15240" y="152400"/>
                  </a:lnTo>
                  <a:lnTo>
                    <a:pt x="12700" y="170180"/>
                  </a:lnTo>
                  <a:lnTo>
                    <a:pt x="10160" y="186690"/>
                  </a:lnTo>
                  <a:lnTo>
                    <a:pt x="8890" y="205740"/>
                  </a:lnTo>
                  <a:lnTo>
                    <a:pt x="7620" y="224790"/>
                  </a:lnTo>
                  <a:lnTo>
                    <a:pt x="6350" y="245110"/>
                  </a:lnTo>
                  <a:lnTo>
                    <a:pt x="5080" y="262890"/>
                  </a:lnTo>
                  <a:lnTo>
                    <a:pt x="2540" y="279400"/>
                  </a:lnTo>
                  <a:lnTo>
                    <a:pt x="0" y="294640"/>
                  </a:lnTo>
                  <a:lnTo>
                    <a:pt x="0" y="309880"/>
                  </a:lnTo>
                  <a:lnTo>
                    <a:pt x="0" y="325120"/>
                  </a:lnTo>
                  <a:lnTo>
                    <a:pt x="2540" y="340360"/>
                  </a:lnTo>
                  <a:lnTo>
                    <a:pt x="3810" y="354330"/>
                  </a:lnTo>
                  <a:lnTo>
                    <a:pt x="6350" y="368300"/>
                  </a:lnTo>
                  <a:lnTo>
                    <a:pt x="10160" y="382270"/>
                  </a:lnTo>
                  <a:lnTo>
                    <a:pt x="17780" y="389890"/>
                  </a:lnTo>
                  <a:lnTo>
                    <a:pt x="29210" y="392430"/>
                  </a:lnTo>
                  <a:lnTo>
                    <a:pt x="41910" y="391160"/>
                  </a:lnTo>
                  <a:lnTo>
                    <a:pt x="53340" y="388620"/>
                  </a:lnTo>
                  <a:lnTo>
                    <a:pt x="63500" y="384810"/>
                  </a:lnTo>
                  <a:lnTo>
                    <a:pt x="9017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4732020" y="10750550"/>
              <a:ext cx="452121" cy="247651"/>
            </a:xfrm>
            <a:custGeom>
              <a:avLst/>
              <a:gdLst/>
              <a:ahLst/>
              <a:cxnLst/>
              <a:rect l="0" t="0" r="0" b="0"/>
              <a:pathLst>
                <a:path w="452121" h="247651">
                  <a:moveTo>
                    <a:pt x="58420" y="0"/>
                  </a:moveTo>
                  <a:lnTo>
                    <a:pt x="35560" y="5080"/>
                  </a:lnTo>
                  <a:lnTo>
                    <a:pt x="25400" y="7620"/>
                  </a:lnTo>
                  <a:lnTo>
                    <a:pt x="5080" y="13970"/>
                  </a:lnTo>
                  <a:lnTo>
                    <a:pt x="1270" y="19050"/>
                  </a:lnTo>
                  <a:lnTo>
                    <a:pt x="0" y="24130"/>
                  </a:lnTo>
                  <a:lnTo>
                    <a:pt x="2540" y="30480"/>
                  </a:lnTo>
                  <a:lnTo>
                    <a:pt x="6350" y="35560"/>
                  </a:lnTo>
                  <a:lnTo>
                    <a:pt x="13970" y="39370"/>
                  </a:lnTo>
                  <a:lnTo>
                    <a:pt x="21590" y="43180"/>
                  </a:lnTo>
                  <a:lnTo>
                    <a:pt x="31750" y="46990"/>
                  </a:lnTo>
                  <a:lnTo>
                    <a:pt x="43180" y="48260"/>
                  </a:lnTo>
                  <a:lnTo>
                    <a:pt x="54610" y="49530"/>
                  </a:lnTo>
                  <a:lnTo>
                    <a:pt x="69850" y="50800"/>
                  </a:lnTo>
                  <a:lnTo>
                    <a:pt x="105410" y="52070"/>
                  </a:lnTo>
                  <a:lnTo>
                    <a:pt x="125730" y="50800"/>
                  </a:lnTo>
                  <a:lnTo>
                    <a:pt x="144780" y="48260"/>
                  </a:lnTo>
                  <a:lnTo>
                    <a:pt x="165100" y="46990"/>
                  </a:lnTo>
                  <a:lnTo>
                    <a:pt x="184150" y="43180"/>
                  </a:lnTo>
                  <a:lnTo>
                    <a:pt x="222250" y="38100"/>
                  </a:lnTo>
                  <a:lnTo>
                    <a:pt x="275590" y="27940"/>
                  </a:lnTo>
                  <a:lnTo>
                    <a:pt x="293370" y="25400"/>
                  </a:lnTo>
                  <a:lnTo>
                    <a:pt x="311150" y="24130"/>
                  </a:lnTo>
                  <a:lnTo>
                    <a:pt x="328930" y="22860"/>
                  </a:lnTo>
                  <a:lnTo>
                    <a:pt x="339090" y="27940"/>
                  </a:lnTo>
                  <a:lnTo>
                    <a:pt x="345440" y="36830"/>
                  </a:lnTo>
                  <a:lnTo>
                    <a:pt x="347980" y="49530"/>
                  </a:lnTo>
                  <a:lnTo>
                    <a:pt x="346710" y="60960"/>
                  </a:lnTo>
                  <a:lnTo>
                    <a:pt x="344170" y="72390"/>
                  </a:lnTo>
                  <a:lnTo>
                    <a:pt x="340360" y="82550"/>
                  </a:lnTo>
                  <a:lnTo>
                    <a:pt x="336550" y="95250"/>
                  </a:lnTo>
                  <a:lnTo>
                    <a:pt x="332740" y="107950"/>
                  </a:lnTo>
                  <a:lnTo>
                    <a:pt x="328930" y="120650"/>
                  </a:lnTo>
                  <a:lnTo>
                    <a:pt x="323850" y="134620"/>
                  </a:lnTo>
                  <a:lnTo>
                    <a:pt x="318770" y="147320"/>
                  </a:lnTo>
                  <a:lnTo>
                    <a:pt x="312420" y="161290"/>
                  </a:lnTo>
                  <a:lnTo>
                    <a:pt x="308610" y="176530"/>
                  </a:lnTo>
                  <a:lnTo>
                    <a:pt x="306070" y="193040"/>
                  </a:lnTo>
                  <a:lnTo>
                    <a:pt x="304800" y="208280"/>
                  </a:lnTo>
                  <a:lnTo>
                    <a:pt x="306070" y="222250"/>
                  </a:lnTo>
                  <a:lnTo>
                    <a:pt x="311150" y="233680"/>
                  </a:lnTo>
                  <a:lnTo>
                    <a:pt x="318770" y="242570"/>
                  </a:lnTo>
                  <a:lnTo>
                    <a:pt x="328930" y="247650"/>
                  </a:lnTo>
                  <a:lnTo>
                    <a:pt x="341630" y="247650"/>
                  </a:lnTo>
                  <a:lnTo>
                    <a:pt x="355600" y="246380"/>
                  </a:lnTo>
                  <a:lnTo>
                    <a:pt x="368300" y="242570"/>
                  </a:lnTo>
                  <a:lnTo>
                    <a:pt x="378460" y="237490"/>
                  </a:lnTo>
                  <a:lnTo>
                    <a:pt x="387350" y="231140"/>
                  </a:lnTo>
                  <a:lnTo>
                    <a:pt x="397510" y="224790"/>
                  </a:lnTo>
                  <a:lnTo>
                    <a:pt x="407670" y="215900"/>
                  </a:lnTo>
                  <a:lnTo>
                    <a:pt x="417830" y="207010"/>
                  </a:lnTo>
                  <a:lnTo>
                    <a:pt x="425450" y="196850"/>
                  </a:lnTo>
                  <a:lnTo>
                    <a:pt x="431800" y="184150"/>
                  </a:lnTo>
                  <a:lnTo>
                    <a:pt x="436880" y="172720"/>
                  </a:lnTo>
                  <a:lnTo>
                    <a:pt x="441960" y="160020"/>
                  </a:lnTo>
                  <a:lnTo>
                    <a:pt x="450850" y="137160"/>
                  </a:lnTo>
                  <a:lnTo>
                    <a:pt x="452120" y="125730"/>
                  </a:lnTo>
                  <a:lnTo>
                    <a:pt x="452120" y="113030"/>
                  </a:lnTo>
                  <a:lnTo>
                    <a:pt x="450850" y="99060"/>
                  </a:lnTo>
                  <a:lnTo>
                    <a:pt x="447040" y="87630"/>
                  </a:lnTo>
                  <a:lnTo>
                    <a:pt x="443230" y="76200"/>
                  </a:lnTo>
                  <a:lnTo>
                    <a:pt x="438150" y="64770"/>
                  </a:lnTo>
                  <a:lnTo>
                    <a:pt x="430530" y="55880"/>
                  </a:lnTo>
                  <a:lnTo>
                    <a:pt x="422910" y="48260"/>
                  </a:lnTo>
                  <a:lnTo>
                    <a:pt x="412750" y="43180"/>
                  </a:lnTo>
                  <a:lnTo>
                    <a:pt x="401320" y="40640"/>
                  </a:lnTo>
                  <a:lnTo>
                    <a:pt x="387350" y="39370"/>
                  </a:lnTo>
                  <a:lnTo>
                    <a:pt x="372110" y="40640"/>
                  </a:lnTo>
                  <a:lnTo>
                    <a:pt x="359410" y="43180"/>
                  </a:lnTo>
                  <a:lnTo>
                    <a:pt x="346710" y="46990"/>
                  </a:lnTo>
                  <a:lnTo>
                    <a:pt x="311150" y="73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5223510" y="10758170"/>
              <a:ext cx="283211" cy="267971"/>
            </a:xfrm>
            <a:custGeom>
              <a:avLst/>
              <a:gdLst/>
              <a:ahLst/>
              <a:cxnLst/>
              <a:rect l="0" t="0" r="0" b="0"/>
              <a:pathLst>
                <a:path w="283211" h="267971">
                  <a:moveTo>
                    <a:pt x="8890" y="139700"/>
                  </a:moveTo>
                  <a:lnTo>
                    <a:pt x="3810" y="172720"/>
                  </a:lnTo>
                  <a:lnTo>
                    <a:pt x="2540" y="187960"/>
                  </a:lnTo>
                  <a:lnTo>
                    <a:pt x="1270" y="201930"/>
                  </a:lnTo>
                  <a:lnTo>
                    <a:pt x="0" y="215900"/>
                  </a:lnTo>
                  <a:lnTo>
                    <a:pt x="2540" y="217170"/>
                  </a:lnTo>
                  <a:lnTo>
                    <a:pt x="5080" y="209550"/>
                  </a:lnTo>
                  <a:lnTo>
                    <a:pt x="10160" y="196850"/>
                  </a:lnTo>
                  <a:lnTo>
                    <a:pt x="15240" y="184150"/>
                  </a:lnTo>
                  <a:lnTo>
                    <a:pt x="21590" y="170180"/>
                  </a:lnTo>
                  <a:lnTo>
                    <a:pt x="27940" y="156210"/>
                  </a:lnTo>
                  <a:lnTo>
                    <a:pt x="35560" y="140970"/>
                  </a:lnTo>
                  <a:lnTo>
                    <a:pt x="44450" y="125730"/>
                  </a:lnTo>
                  <a:lnTo>
                    <a:pt x="53340" y="109220"/>
                  </a:lnTo>
                  <a:lnTo>
                    <a:pt x="63500" y="93980"/>
                  </a:lnTo>
                  <a:lnTo>
                    <a:pt x="73660" y="78740"/>
                  </a:lnTo>
                  <a:lnTo>
                    <a:pt x="109220" y="26670"/>
                  </a:lnTo>
                  <a:lnTo>
                    <a:pt x="118110" y="16510"/>
                  </a:lnTo>
                  <a:lnTo>
                    <a:pt x="127000" y="10160"/>
                  </a:lnTo>
                  <a:lnTo>
                    <a:pt x="137160" y="3810"/>
                  </a:lnTo>
                  <a:lnTo>
                    <a:pt x="147320" y="1270"/>
                  </a:lnTo>
                  <a:lnTo>
                    <a:pt x="157480" y="0"/>
                  </a:lnTo>
                  <a:lnTo>
                    <a:pt x="167640" y="1270"/>
                  </a:lnTo>
                  <a:lnTo>
                    <a:pt x="176530" y="3810"/>
                  </a:lnTo>
                  <a:lnTo>
                    <a:pt x="185420" y="7620"/>
                  </a:lnTo>
                  <a:lnTo>
                    <a:pt x="193040" y="12700"/>
                  </a:lnTo>
                  <a:lnTo>
                    <a:pt x="200660" y="21590"/>
                  </a:lnTo>
                  <a:lnTo>
                    <a:pt x="208280" y="31750"/>
                  </a:lnTo>
                  <a:lnTo>
                    <a:pt x="215900" y="43180"/>
                  </a:lnTo>
                  <a:lnTo>
                    <a:pt x="222250" y="54610"/>
                  </a:lnTo>
                  <a:lnTo>
                    <a:pt x="227330" y="68580"/>
                  </a:lnTo>
                  <a:lnTo>
                    <a:pt x="231140" y="81280"/>
                  </a:lnTo>
                  <a:lnTo>
                    <a:pt x="236220" y="96520"/>
                  </a:lnTo>
                  <a:lnTo>
                    <a:pt x="240030" y="111760"/>
                  </a:lnTo>
                  <a:lnTo>
                    <a:pt x="243840" y="128270"/>
                  </a:lnTo>
                  <a:lnTo>
                    <a:pt x="246380" y="143510"/>
                  </a:lnTo>
                  <a:lnTo>
                    <a:pt x="247650" y="158750"/>
                  </a:lnTo>
                  <a:lnTo>
                    <a:pt x="248920" y="172720"/>
                  </a:lnTo>
                  <a:lnTo>
                    <a:pt x="251460" y="187960"/>
                  </a:lnTo>
                  <a:lnTo>
                    <a:pt x="254000" y="201930"/>
                  </a:lnTo>
                  <a:lnTo>
                    <a:pt x="256540" y="215900"/>
                  </a:lnTo>
                  <a:lnTo>
                    <a:pt x="256540" y="229870"/>
                  </a:lnTo>
                  <a:lnTo>
                    <a:pt x="256540" y="243840"/>
                  </a:lnTo>
                  <a:lnTo>
                    <a:pt x="254000" y="259080"/>
                  </a:lnTo>
                  <a:lnTo>
                    <a:pt x="255270" y="265430"/>
                  </a:lnTo>
                  <a:lnTo>
                    <a:pt x="259080" y="267970"/>
                  </a:lnTo>
                  <a:lnTo>
                    <a:pt x="283210" y="255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5958840" y="10486390"/>
              <a:ext cx="1" cy="358141"/>
            </a:xfrm>
            <a:custGeom>
              <a:avLst/>
              <a:gdLst/>
              <a:ahLst/>
              <a:cxnLst/>
              <a:rect l="0" t="0" r="0" b="0"/>
              <a:pathLst>
                <a:path w="1" h="358141">
                  <a:moveTo>
                    <a:pt x="0" y="0"/>
                  </a:moveTo>
                  <a:lnTo>
                    <a:pt x="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6064250" y="10610850"/>
              <a:ext cx="589281" cy="293371"/>
            </a:xfrm>
            <a:custGeom>
              <a:avLst/>
              <a:gdLst/>
              <a:ahLst/>
              <a:cxnLst/>
              <a:rect l="0" t="0" r="0" b="0"/>
              <a:pathLst>
                <a:path w="589281" h="293371">
                  <a:moveTo>
                    <a:pt x="0" y="54610"/>
                  </a:moveTo>
                  <a:lnTo>
                    <a:pt x="11430" y="66040"/>
                  </a:lnTo>
                  <a:lnTo>
                    <a:pt x="19050" y="73660"/>
                  </a:lnTo>
                  <a:lnTo>
                    <a:pt x="40640" y="90170"/>
                  </a:lnTo>
                  <a:lnTo>
                    <a:pt x="54610" y="96520"/>
                  </a:lnTo>
                  <a:lnTo>
                    <a:pt x="68580" y="102870"/>
                  </a:lnTo>
                  <a:lnTo>
                    <a:pt x="85090" y="107950"/>
                  </a:lnTo>
                  <a:lnTo>
                    <a:pt x="100330" y="111760"/>
                  </a:lnTo>
                  <a:lnTo>
                    <a:pt x="118110" y="114300"/>
                  </a:lnTo>
                  <a:lnTo>
                    <a:pt x="134620" y="115570"/>
                  </a:lnTo>
                  <a:lnTo>
                    <a:pt x="149860" y="115570"/>
                  </a:lnTo>
                  <a:lnTo>
                    <a:pt x="162560" y="114300"/>
                  </a:lnTo>
                  <a:lnTo>
                    <a:pt x="175260" y="111760"/>
                  </a:lnTo>
                  <a:lnTo>
                    <a:pt x="186690" y="109220"/>
                  </a:lnTo>
                  <a:lnTo>
                    <a:pt x="198120" y="106680"/>
                  </a:lnTo>
                  <a:lnTo>
                    <a:pt x="209550" y="102870"/>
                  </a:lnTo>
                  <a:lnTo>
                    <a:pt x="220980" y="97790"/>
                  </a:lnTo>
                  <a:lnTo>
                    <a:pt x="231140" y="90170"/>
                  </a:lnTo>
                  <a:lnTo>
                    <a:pt x="242570" y="82550"/>
                  </a:lnTo>
                  <a:lnTo>
                    <a:pt x="248920" y="72390"/>
                  </a:lnTo>
                  <a:lnTo>
                    <a:pt x="254000" y="60960"/>
                  </a:lnTo>
                  <a:lnTo>
                    <a:pt x="256540" y="48260"/>
                  </a:lnTo>
                  <a:lnTo>
                    <a:pt x="255270" y="38100"/>
                  </a:lnTo>
                  <a:lnTo>
                    <a:pt x="251460" y="27940"/>
                  </a:lnTo>
                  <a:lnTo>
                    <a:pt x="245110" y="19050"/>
                  </a:lnTo>
                  <a:lnTo>
                    <a:pt x="234950" y="12700"/>
                  </a:lnTo>
                  <a:lnTo>
                    <a:pt x="222250" y="6350"/>
                  </a:lnTo>
                  <a:lnTo>
                    <a:pt x="208280" y="2540"/>
                  </a:lnTo>
                  <a:lnTo>
                    <a:pt x="194310" y="0"/>
                  </a:lnTo>
                  <a:lnTo>
                    <a:pt x="182880" y="0"/>
                  </a:lnTo>
                  <a:lnTo>
                    <a:pt x="171450" y="0"/>
                  </a:lnTo>
                  <a:lnTo>
                    <a:pt x="160020" y="2540"/>
                  </a:lnTo>
                  <a:lnTo>
                    <a:pt x="148590" y="5080"/>
                  </a:lnTo>
                  <a:lnTo>
                    <a:pt x="137160" y="7620"/>
                  </a:lnTo>
                  <a:lnTo>
                    <a:pt x="127000" y="12700"/>
                  </a:lnTo>
                  <a:lnTo>
                    <a:pt x="116840" y="20320"/>
                  </a:lnTo>
                  <a:lnTo>
                    <a:pt x="105410" y="27940"/>
                  </a:lnTo>
                  <a:lnTo>
                    <a:pt x="95250" y="36830"/>
                  </a:lnTo>
                  <a:lnTo>
                    <a:pt x="85090" y="46990"/>
                  </a:lnTo>
                  <a:lnTo>
                    <a:pt x="73660" y="55880"/>
                  </a:lnTo>
                  <a:lnTo>
                    <a:pt x="63500" y="67310"/>
                  </a:lnTo>
                  <a:lnTo>
                    <a:pt x="53340" y="80010"/>
                  </a:lnTo>
                  <a:lnTo>
                    <a:pt x="41910" y="92710"/>
                  </a:lnTo>
                  <a:lnTo>
                    <a:pt x="34290" y="106680"/>
                  </a:lnTo>
                  <a:lnTo>
                    <a:pt x="27940" y="121920"/>
                  </a:lnTo>
                  <a:lnTo>
                    <a:pt x="21590" y="138430"/>
                  </a:lnTo>
                  <a:lnTo>
                    <a:pt x="19050" y="153670"/>
                  </a:lnTo>
                  <a:lnTo>
                    <a:pt x="19050" y="168910"/>
                  </a:lnTo>
                  <a:lnTo>
                    <a:pt x="19050" y="184150"/>
                  </a:lnTo>
                  <a:lnTo>
                    <a:pt x="22860" y="198120"/>
                  </a:lnTo>
                  <a:lnTo>
                    <a:pt x="26670" y="212090"/>
                  </a:lnTo>
                  <a:lnTo>
                    <a:pt x="31750" y="226060"/>
                  </a:lnTo>
                  <a:lnTo>
                    <a:pt x="39370" y="238760"/>
                  </a:lnTo>
                  <a:lnTo>
                    <a:pt x="46990" y="248920"/>
                  </a:lnTo>
                  <a:lnTo>
                    <a:pt x="55880" y="257810"/>
                  </a:lnTo>
                  <a:lnTo>
                    <a:pt x="66040" y="266700"/>
                  </a:lnTo>
                  <a:lnTo>
                    <a:pt x="78740" y="274320"/>
                  </a:lnTo>
                  <a:lnTo>
                    <a:pt x="91440" y="281940"/>
                  </a:lnTo>
                  <a:lnTo>
                    <a:pt x="104140" y="287020"/>
                  </a:lnTo>
                  <a:lnTo>
                    <a:pt x="116840" y="290830"/>
                  </a:lnTo>
                  <a:lnTo>
                    <a:pt x="130810" y="292100"/>
                  </a:lnTo>
                  <a:lnTo>
                    <a:pt x="146050" y="293370"/>
                  </a:lnTo>
                  <a:lnTo>
                    <a:pt x="161290" y="292100"/>
                  </a:lnTo>
                  <a:lnTo>
                    <a:pt x="177800" y="290830"/>
                  </a:lnTo>
                  <a:lnTo>
                    <a:pt x="194310" y="287020"/>
                  </a:lnTo>
                  <a:lnTo>
                    <a:pt x="212090" y="281940"/>
                  </a:lnTo>
                  <a:lnTo>
                    <a:pt x="228600" y="276860"/>
                  </a:lnTo>
                  <a:lnTo>
                    <a:pt x="246380" y="269240"/>
                  </a:lnTo>
                  <a:lnTo>
                    <a:pt x="264160" y="261620"/>
                  </a:lnTo>
                  <a:lnTo>
                    <a:pt x="280670" y="251460"/>
                  </a:lnTo>
                  <a:lnTo>
                    <a:pt x="298450" y="241300"/>
                  </a:lnTo>
                  <a:lnTo>
                    <a:pt x="316230" y="229870"/>
                  </a:lnTo>
                  <a:lnTo>
                    <a:pt x="365760" y="194310"/>
                  </a:lnTo>
                  <a:lnTo>
                    <a:pt x="381000" y="182880"/>
                  </a:lnTo>
                  <a:lnTo>
                    <a:pt x="394970" y="170180"/>
                  </a:lnTo>
                  <a:lnTo>
                    <a:pt x="410210" y="157480"/>
                  </a:lnTo>
                  <a:lnTo>
                    <a:pt x="424180" y="144780"/>
                  </a:lnTo>
                  <a:lnTo>
                    <a:pt x="435610" y="132080"/>
                  </a:lnTo>
                  <a:lnTo>
                    <a:pt x="445770" y="120650"/>
                  </a:lnTo>
                  <a:lnTo>
                    <a:pt x="455930" y="109220"/>
                  </a:lnTo>
                  <a:lnTo>
                    <a:pt x="463550" y="97790"/>
                  </a:lnTo>
                  <a:lnTo>
                    <a:pt x="472440" y="87630"/>
                  </a:lnTo>
                  <a:lnTo>
                    <a:pt x="480060" y="76200"/>
                  </a:lnTo>
                  <a:lnTo>
                    <a:pt x="486410" y="66040"/>
                  </a:lnTo>
                  <a:lnTo>
                    <a:pt x="491490" y="55880"/>
                  </a:lnTo>
                  <a:lnTo>
                    <a:pt x="496570" y="44450"/>
                  </a:lnTo>
                  <a:lnTo>
                    <a:pt x="495300" y="35560"/>
                  </a:lnTo>
                  <a:lnTo>
                    <a:pt x="491490" y="26670"/>
                  </a:lnTo>
                  <a:lnTo>
                    <a:pt x="486410" y="19050"/>
                  </a:lnTo>
                  <a:lnTo>
                    <a:pt x="476250" y="13970"/>
                  </a:lnTo>
                  <a:lnTo>
                    <a:pt x="463550" y="12700"/>
                  </a:lnTo>
                  <a:lnTo>
                    <a:pt x="449580" y="12700"/>
                  </a:lnTo>
                  <a:lnTo>
                    <a:pt x="436880" y="15240"/>
                  </a:lnTo>
                  <a:lnTo>
                    <a:pt x="424180" y="19050"/>
                  </a:lnTo>
                  <a:lnTo>
                    <a:pt x="412750" y="24130"/>
                  </a:lnTo>
                  <a:lnTo>
                    <a:pt x="401320" y="30480"/>
                  </a:lnTo>
                  <a:lnTo>
                    <a:pt x="391160" y="39370"/>
                  </a:lnTo>
                  <a:lnTo>
                    <a:pt x="379730" y="48260"/>
                  </a:lnTo>
                  <a:lnTo>
                    <a:pt x="369570" y="57150"/>
                  </a:lnTo>
                  <a:lnTo>
                    <a:pt x="358140" y="67310"/>
                  </a:lnTo>
                  <a:lnTo>
                    <a:pt x="347980" y="77470"/>
                  </a:lnTo>
                  <a:lnTo>
                    <a:pt x="339090" y="88900"/>
                  </a:lnTo>
                  <a:lnTo>
                    <a:pt x="332740" y="100330"/>
                  </a:lnTo>
                  <a:lnTo>
                    <a:pt x="327660" y="113030"/>
                  </a:lnTo>
                  <a:lnTo>
                    <a:pt x="314960" y="139700"/>
                  </a:lnTo>
                  <a:lnTo>
                    <a:pt x="308610" y="153670"/>
                  </a:lnTo>
                  <a:lnTo>
                    <a:pt x="304800" y="167640"/>
                  </a:lnTo>
                  <a:lnTo>
                    <a:pt x="303530" y="181610"/>
                  </a:lnTo>
                  <a:lnTo>
                    <a:pt x="304800" y="195580"/>
                  </a:lnTo>
                  <a:lnTo>
                    <a:pt x="306070" y="208280"/>
                  </a:lnTo>
                  <a:lnTo>
                    <a:pt x="308610" y="220980"/>
                  </a:lnTo>
                  <a:lnTo>
                    <a:pt x="311150" y="232410"/>
                  </a:lnTo>
                  <a:lnTo>
                    <a:pt x="314960" y="242570"/>
                  </a:lnTo>
                  <a:lnTo>
                    <a:pt x="320040" y="251460"/>
                  </a:lnTo>
                  <a:lnTo>
                    <a:pt x="325120" y="259080"/>
                  </a:lnTo>
                  <a:lnTo>
                    <a:pt x="335280" y="264160"/>
                  </a:lnTo>
                  <a:lnTo>
                    <a:pt x="347980" y="265430"/>
                  </a:lnTo>
                  <a:lnTo>
                    <a:pt x="361950" y="265430"/>
                  </a:lnTo>
                  <a:lnTo>
                    <a:pt x="374650" y="262890"/>
                  </a:lnTo>
                  <a:lnTo>
                    <a:pt x="386080" y="259080"/>
                  </a:lnTo>
                  <a:lnTo>
                    <a:pt x="398780" y="254000"/>
                  </a:lnTo>
                  <a:lnTo>
                    <a:pt x="410210" y="247650"/>
                  </a:lnTo>
                  <a:lnTo>
                    <a:pt x="422910" y="240030"/>
                  </a:lnTo>
                  <a:lnTo>
                    <a:pt x="436880" y="231140"/>
                  </a:lnTo>
                  <a:lnTo>
                    <a:pt x="449580" y="220980"/>
                  </a:lnTo>
                  <a:lnTo>
                    <a:pt x="461010" y="212090"/>
                  </a:lnTo>
                  <a:lnTo>
                    <a:pt x="472440" y="201930"/>
                  </a:lnTo>
                  <a:lnTo>
                    <a:pt x="482600" y="191770"/>
                  </a:lnTo>
                  <a:lnTo>
                    <a:pt x="491490" y="180340"/>
                  </a:lnTo>
                  <a:lnTo>
                    <a:pt x="499110" y="170180"/>
                  </a:lnTo>
                  <a:lnTo>
                    <a:pt x="506730" y="158750"/>
                  </a:lnTo>
                  <a:lnTo>
                    <a:pt x="511810" y="146050"/>
                  </a:lnTo>
                  <a:lnTo>
                    <a:pt x="520700" y="121920"/>
                  </a:lnTo>
                  <a:lnTo>
                    <a:pt x="529590" y="99060"/>
                  </a:lnTo>
                  <a:lnTo>
                    <a:pt x="532130" y="86360"/>
                  </a:lnTo>
                  <a:lnTo>
                    <a:pt x="533400" y="73660"/>
                  </a:lnTo>
                  <a:lnTo>
                    <a:pt x="534670" y="60960"/>
                  </a:lnTo>
                  <a:lnTo>
                    <a:pt x="535940" y="55880"/>
                  </a:lnTo>
                  <a:lnTo>
                    <a:pt x="535940" y="58420"/>
                  </a:lnTo>
                  <a:lnTo>
                    <a:pt x="535940" y="64770"/>
                  </a:lnTo>
                  <a:lnTo>
                    <a:pt x="539750" y="92710"/>
                  </a:lnTo>
                  <a:lnTo>
                    <a:pt x="544830" y="130810"/>
                  </a:lnTo>
                  <a:lnTo>
                    <a:pt x="551180" y="171450"/>
                  </a:lnTo>
                  <a:lnTo>
                    <a:pt x="554990" y="189230"/>
                  </a:lnTo>
                  <a:lnTo>
                    <a:pt x="558800" y="204470"/>
                  </a:lnTo>
                  <a:lnTo>
                    <a:pt x="589280" y="255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5558790" y="10613390"/>
              <a:ext cx="21591" cy="115571"/>
            </a:xfrm>
            <a:custGeom>
              <a:avLst/>
              <a:gdLst/>
              <a:ahLst/>
              <a:cxnLst/>
              <a:rect l="0" t="0" r="0" b="0"/>
              <a:pathLst>
                <a:path w="21591" h="115571">
                  <a:moveTo>
                    <a:pt x="21590" y="0"/>
                  </a:moveTo>
                  <a:lnTo>
                    <a:pt x="15240" y="16510"/>
                  </a:lnTo>
                  <a:lnTo>
                    <a:pt x="12700" y="27940"/>
                  </a:lnTo>
                  <a:lnTo>
                    <a:pt x="10160" y="40640"/>
                  </a:lnTo>
                  <a:lnTo>
                    <a:pt x="0" y="115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5655310" y="10708640"/>
              <a:ext cx="113031" cy="209551"/>
            </a:xfrm>
            <a:custGeom>
              <a:avLst/>
              <a:gdLst/>
              <a:ahLst/>
              <a:cxnLst/>
              <a:rect l="0" t="0" r="0" b="0"/>
              <a:pathLst>
                <a:path w="113031" h="209551">
                  <a:moveTo>
                    <a:pt x="92710" y="0"/>
                  </a:moveTo>
                  <a:lnTo>
                    <a:pt x="71120" y="5080"/>
                  </a:lnTo>
                  <a:lnTo>
                    <a:pt x="60960" y="8890"/>
                  </a:lnTo>
                  <a:lnTo>
                    <a:pt x="50800" y="13970"/>
                  </a:lnTo>
                  <a:lnTo>
                    <a:pt x="40640" y="19050"/>
                  </a:lnTo>
                  <a:lnTo>
                    <a:pt x="29210" y="25400"/>
                  </a:lnTo>
                  <a:lnTo>
                    <a:pt x="8890" y="39370"/>
                  </a:lnTo>
                  <a:lnTo>
                    <a:pt x="2540" y="46990"/>
                  </a:lnTo>
                  <a:lnTo>
                    <a:pt x="0" y="55880"/>
                  </a:lnTo>
                  <a:lnTo>
                    <a:pt x="0" y="64770"/>
                  </a:lnTo>
                  <a:lnTo>
                    <a:pt x="5080" y="73660"/>
                  </a:lnTo>
                  <a:lnTo>
                    <a:pt x="15240" y="81280"/>
                  </a:lnTo>
                  <a:lnTo>
                    <a:pt x="26670" y="88900"/>
                  </a:lnTo>
                  <a:lnTo>
                    <a:pt x="39370" y="95250"/>
                  </a:lnTo>
                  <a:lnTo>
                    <a:pt x="53340" y="100330"/>
                  </a:lnTo>
                  <a:lnTo>
                    <a:pt x="101600" y="118110"/>
                  </a:lnTo>
                  <a:lnTo>
                    <a:pt x="107950" y="124460"/>
                  </a:lnTo>
                  <a:lnTo>
                    <a:pt x="111760" y="132080"/>
                  </a:lnTo>
                  <a:lnTo>
                    <a:pt x="113030" y="139700"/>
                  </a:lnTo>
                  <a:lnTo>
                    <a:pt x="110490" y="148590"/>
                  </a:lnTo>
                  <a:lnTo>
                    <a:pt x="106680" y="156210"/>
                  </a:lnTo>
                  <a:lnTo>
                    <a:pt x="102870" y="163830"/>
                  </a:lnTo>
                  <a:lnTo>
                    <a:pt x="96520" y="170180"/>
                  </a:lnTo>
                  <a:lnTo>
                    <a:pt x="87630" y="175260"/>
                  </a:lnTo>
                  <a:lnTo>
                    <a:pt x="78740" y="179070"/>
                  </a:lnTo>
                  <a:lnTo>
                    <a:pt x="71120" y="185420"/>
                  </a:lnTo>
                  <a:lnTo>
                    <a:pt x="63500" y="190500"/>
                  </a:lnTo>
                  <a:lnTo>
                    <a:pt x="8890" y="209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6682740" y="10307320"/>
              <a:ext cx="337821" cy="480061"/>
            </a:xfrm>
            <a:custGeom>
              <a:avLst/>
              <a:gdLst/>
              <a:ahLst/>
              <a:cxnLst/>
              <a:rect l="0" t="0" r="0" b="0"/>
              <a:pathLst>
                <a:path w="337821" h="480061">
                  <a:moveTo>
                    <a:pt x="318770" y="0"/>
                  </a:moveTo>
                  <a:lnTo>
                    <a:pt x="318770" y="34290"/>
                  </a:lnTo>
                  <a:lnTo>
                    <a:pt x="320040" y="48260"/>
                  </a:lnTo>
                  <a:lnTo>
                    <a:pt x="321310" y="63500"/>
                  </a:lnTo>
                  <a:lnTo>
                    <a:pt x="323850" y="77470"/>
                  </a:lnTo>
                  <a:lnTo>
                    <a:pt x="326390" y="92710"/>
                  </a:lnTo>
                  <a:lnTo>
                    <a:pt x="327660" y="109220"/>
                  </a:lnTo>
                  <a:lnTo>
                    <a:pt x="327660" y="140970"/>
                  </a:lnTo>
                  <a:lnTo>
                    <a:pt x="328930" y="171450"/>
                  </a:lnTo>
                  <a:lnTo>
                    <a:pt x="330200" y="187960"/>
                  </a:lnTo>
                  <a:lnTo>
                    <a:pt x="332740" y="205740"/>
                  </a:lnTo>
                  <a:lnTo>
                    <a:pt x="335280" y="224790"/>
                  </a:lnTo>
                  <a:lnTo>
                    <a:pt x="336550" y="242570"/>
                  </a:lnTo>
                  <a:lnTo>
                    <a:pt x="337820" y="259080"/>
                  </a:lnTo>
                  <a:lnTo>
                    <a:pt x="337820" y="274320"/>
                  </a:lnTo>
                  <a:lnTo>
                    <a:pt x="337820" y="289560"/>
                  </a:lnTo>
                  <a:lnTo>
                    <a:pt x="336550" y="304800"/>
                  </a:lnTo>
                  <a:lnTo>
                    <a:pt x="334010" y="318770"/>
                  </a:lnTo>
                  <a:lnTo>
                    <a:pt x="332740" y="335280"/>
                  </a:lnTo>
                  <a:lnTo>
                    <a:pt x="331470" y="354330"/>
                  </a:lnTo>
                  <a:lnTo>
                    <a:pt x="330200" y="373380"/>
                  </a:lnTo>
                  <a:lnTo>
                    <a:pt x="328930" y="379730"/>
                  </a:lnTo>
                  <a:lnTo>
                    <a:pt x="326390" y="378460"/>
                  </a:lnTo>
                  <a:lnTo>
                    <a:pt x="323850" y="372110"/>
                  </a:lnTo>
                  <a:lnTo>
                    <a:pt x="320040" y="363220"/>
                  </a:lnTo>
                  <a:lnTo>
                    <a:pt x="308610" y="340360"/>
                  </a:lnTo>
                  <a:lnTo>
                    <a:pt x="303530" y="328930"/>
                  </a:lnTo>
                  <a:lnTo>
                    <a:pt x="295910" y="317500"/>
                  </a:lnTo>
                  <a:lnTo>
                    <a:pt x="289560" y="307340"/>
                  </a:lnTo>
                  <a:lnTo>
                    <a:pt x="281940" y="295910"/>
                  </a:lnTo>
                  <a:lnTo>
                    <a:pt x="273050" y="285750"/>
                  </a:lnTo>
                  <a:lnTo>
                    <a:pt x="264160" y="274320"/>
                  </a:lnTo>
                  <a:lnTo>
                    <a:pt x="252730" y="265430"/>
                  </a:lnTo>
                  <a:lnTo>
                    <a:pt x="241300" y="256540"/>
                  </a:lnTo>
                  <a:lnTo>
                    <a:pt x="228600" y="248920"/>
                  </a:lnTo>
                  <a:lnTo>
                    <a:pt x="215900" y="241300"/>
                  </a:lnTo>
                  <a:lnTo>
                    <a:pt x="204470" y="236220"/>
                  </a:lnTo>
                  <a:lnTo>
                    <a:pt x="193040" y="231140"/>
                  </a:lnTo>
                  <a:lnTo>
                    <a:pt x="181610" y="229870"/>
                  </a:lnTo>
                  <a:lnTo>
                    <a:pt x="168910" y="228600"/>
                  </a:lnTo>
                  <a:lnTo>
                    <a:pt x="154940" y="229870"/>
                  </a:lnTo>
                  <a:lnTo>
                    <a:pt x="142240" y="232410"/>
                  </a:lnTo>
                  <a:lnTo>
                    <a:pt x="128270" y="234950"/>
                  </a:lnTo>
                  <a:lnTo>
                    <a:pt x="114300" y="237490"/>
                  </a:lnTo>
                  <a:lnTo>
                    <a:pt x="101600" y="242570"/>
                  </a:lnTo>
                  <a:lnTo>
                    <a:pt x="90170" y="250190"/>
                  </a:lnTo>
                  <a:lnTo>
                    <a:pt x="78740" y="257810"/>
                  </a:lnTo>
                  <a:lnTo>
                    <a:pt x="67310" y="267970"/>
                  </a:lnTo>
                  <a:lnTo>
                    <a:pt x="55880" y="279400"/>
                  </a:lnTo>
                  <a:lnTo>
                    <a:pt x="45720" y="292100"/>
                  </a:lnTo>
                  <a:lnTo>
                    <a:pt x="35560" y="304800"/>
                  </a:lnTo>
                  <a:lnTo>
                    <a:pt x="26670" y="317500"/>
                  </a:lnTo>
                  <a:lnTo>
                    <a:pt x="19050" y="331470"/>
                  </a:lnTo>
                  <a:lnTo>
                    <a:pt x="12700" y="345440"/>
                  </a:lnTo>
                  <a:lnTo>
                    <a:pt x="6350" y="359410"/>
                  </a:lnTo>
                  <a:lnTo>
                    <a:pt x="2540" y="373380"/>
                  </a:lnTo>
                  <a:lnTo>
                    <a:pt x="0" y="386080"/>
                  </a:lnTo>
                  <a:lnTo>
                    <a:pt x="0" y="397510"/>
                  </a:lnTo>
                  <a:lnTo>
                    <a:pt x="1270" y="408940"/>
                  </a:lnTo>
                  <a:lnTo>
                    <a:pt x="2540" y="420370"/>
                  </a:lnTo>
                  <a:lnTo>
                    <a:pt x="5080" y="431800"/>
                  </a:lnTo>
                  <a:lnTo>
                    <a:pt x="7620" y="441960"/>
                  </a:lnTo>
                  <a:lnTo>
                    <a:pt x="12700" y="452120"/>
                  </a:lnTo>
                  <a:lnTo>
                    <a:pt x="20320" y="461010"/>
                  </a:lnTo>
                  <a:lnTo>
                    <a:pt x="27940" y="468630"/>
                  </a:lnTo>
                  <a:lnTo>
                    <a:pt x="41910" y="473710"/>
                  </a:lnTo>
                  <a:lnTo>
                    <a:pt x="59690" y="477520"/>
                  </a:lnTo>
                  <a:lnTo>
                    <a:pt x="78740" y="480060"/>
                  </a:lnTo>
                  <a:lnTo>
                    <a:pt x="96520" y="480060"/>
                  </a:lnTo>
                  <a:lnTo>
                    <a:pt x="113030" y="480060"/>
                  </a:lnTo>
                  <a:lnTo>
                    <a:pt x="129540" y="477520"/>
                  </a:lnTo>
                  <a:lnTo>
                    <a:pt x="146050" y="474980"/>
                  </a:lnTo>
                  <a:lnTo>
                    <a:pt x="162560" y="469900"/>
                  </a:lnTo>
                  <a:lnTo>
                    <a:pt x="179070" y="464820"/>
                  </a:lnTo>
                  <a:lnTo>
                    <a:pt x="195580" y="458470"/>
                  </a:lnTo>
                  <a:lnTo>
                    <a:pt x="210820" y="452120"/>
                  </a:lnTo>
                  <a:lnTo>
                    <a:pt x="226060" y="445770"/>
                  </a:lnTo>
                  <a:lnTo>
                    <a:pt x="240030" y="436880"/>
                  </a:lnTo>
                  <a:lnTo>
                    <a:pt x="255270" y="429260"/>
                  </a:lnTo>
                  <a:lnTo>
                    <a:pt x="297180" y="401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7043420" y="10523220"/>
              <a:ext cx="294641" cy="278131"/>
            </a:xfrm>
            <a:custGeom>
              <a:avLst/>
              <a:gdLst/>
              <a:ahLst/>
              <a:cxnLst/>
              <a:rect l="0" t="0" r="0" b="0"/>
              <a:pathLst>
                <a:path w="294641" h="278131">
                  <a:moveTo>
                    <a:pt x="0" y="90170"/>
                  </a:moveTo>
                  <a:lnTo>
                    <a:pt x="11430" y="101600"/>
                  </a:lnTo>
                  <a:lnTo>
                    <a:pt x="20320" y="106680"/>
                  </a:lnTo>
                  <a:lnTo>
                    <a:pt x="33020" y="113030"/>
                  </a:lnTo>
                  <a:lnTo>
                    <a:pt x="45720" y="119380"/>
                  </a:lnTo>
                  <a:lnTo>
                    <a:pt x="62230" y="121920"/>
                  </a:lnTo>
                  <a:lnTo>
                    <a:pt x="80010" y="123190"/>
                  </a:lnTo>
                  <a:lnTo>
                    <a:pt x="99060" y="123190"/>
                  </a:lnTo>
                  <a:lnTo>
                    <a:pt x="115570" y="120650"/>
                  </a:lnTo>
                  <a:lnTo>
                    <a:pt x="129540" y="119380"/>
                  </a:lnTo>
                  <a:lnTo>
                    <a:pt x="142240" y="116840"/>
                  </a:lnTo>
                  <a:lnTo>
                    <a:pt x="156210" y="111760"/>
                  </a:lnTo>
                  <a:lnTo>
                    <a:pt x="168910" y="106680"/>
                  </a:lnTo>
                  <a:lnTo>
                    <a:pt x="182880" y="101600"/>
                  </a:lnTo>
                  <a:lnTo>
                    <a:pt x="195580" y="95250"/>
                  </a:lnTo>
                  <a:lnTo>
                    <a:pt x="208280" y="88900"/>
                  </a:lnTo>
                  <a:lnTo>
                    <a:pt x="219710" y="82550"/>
                  </a:lnTo>
                  <a:lnTo>
                    <a:pt x="229870" y="74930"/>
                  </a:lnTo>
                  <a:lnTo>
                    <a:pt x="238760" y="68580"/>
                  </a:lnTo>
                  <a:lnTo>
                    <a:pt x="246380" y="62230"/>
                  </a:lnTo>
                  <a:lnTo>
                    <a:pt x="254000" y="53340"/>
                  </a:lnTo>
                  <a:lnTo>
                    <a:pt x="259080" y="44450"/>
                  </a:lnTo>
                  <a:lnTo>
                    <a:pt x="264160" y="35560"/>
                  </a:lnTo>
                  <a:lnTo>
                    <a:pt x="264160" y="26670"/>
                  </a:lnTo>
                  <a:lnTo>
                    <a:pt x="260350" y="19050"/>
                  </a:lnTo>
                  <a:lnTo>
                    <a:pt x="254000" y="10160"/>
                  </a:lnTo>
                  <a:lnTo>
                    <a:pt x="243840" y="5080"/>
                  </a:lnTo>
                  <a:lnTo>
                    <a:pt x="232410" y="2540"/>
                  </a:lnTo>
                  <a:lnTo>
                    <a:pt x="218440" y="0"/>
                  </a:lnTo>
                  <a:lnTo>
                    <a:pt x="203200" y="0"/>
                  </a:lnTo>
                  <a:lnTo>
                    <a:pt x="189230" y="0"/>
                  </a:lnTo>
                  <a:lnTo>
                    <a:pt x="175260" y="2540"/>
                  </a:lnTo>
                  <a:lnTo>
                    <a:pt x="162560" y="6350"/>
                  </a:lnTo>
                  <a:lnTo>
                    <a:pt x="151130" y="10160"/>
                  </a:lnTo>
                  <a:lnTo>
                    <a:pt x="139700" y="16510"/>
                  </a:lnTo>
                  <a:lnTo>
                    <a:pt x="128270" y="24130"/>
                  </a:lnTo>
                  <a:lnTo>
                    <a:pt x="116840" y="34290"/>
                  </a:lnTo>
                  <a:lnTo>
                    <a:pt x="106680" y="45720"/>
                  </a:lnTo>
                  <a:lnTo>
                    <a:pt x="97790" y="58420"/>
                  </a:lnTo>
                  <a:lnTo>
                    <a:pt x="91440" y="71120"/>
                  </a:lnTo>
                  <a:lnTo>
                    <a:pt x="85090" y="85090"/>
                  </a:lnTo>
                  <a:lnTo>
                    <a:pt x="72390" y="111760"/>
                  </a:lnTo>
                  <a:lnTo>
                    <a:pt x="66040" y="125730"/>
                  </a:lnTo>
                  <a:lnTo>
                    <a:pt x="62230" y="140970"/>
                  </a:lnTo>
                  <a:lnTo>
                    <a:pt x="62230" y="156210"/>
                  </a:lnTo>
                  <a:lnTo>
                    <a:pt x="62230" y="172720"/>
                  </a:lnTo>
                  <a:lnTo>
                    <a:pt x="63500" y="187960"/>
                  </a:lnTo>
                  <a:lnTo>
                    <a:pt x="66040" y="200660"/>
                  </a:lnTo>
                  <a:lnTo>
                    <a:pt x="68580" y="213360"/>
                  </a:lnTo>
                  <a:lnTo>
                    <a:pt x="72390" y="224790"/>
                  </a:lnTo>
                  <a:lnTo>
                    <a:pt x="77470" y="236220"/>
                  </a:lnTo>
                  <a:lnTo>
                    <a:pt x="83820" y="246380"/>
                  </a:lnTo>
                  <a:lnTo>
                    <a:pt x="90170" y="255270"/>
                  </a:lnTo>
                  <a:lnTo>
                    <a:pt x="99060" y="262890"/>
                  </a:lnTo>
                  <a:lnTo>
                    <a:pt x="107950" y="267970"/>
                  </a:lnTo>
                  <a:lnTo>
                    <a:pt x="119380" y="271780"/>
                  </a:lnTo>
                  <a:lnTo>
                    <a:pt x="130810" y="274320"/>
                  </a:lnTo>
                  <a:lnTo>
                    <a:pt x="143510" y="275590"/>
                  </a:lnTo>
                  <a:lnTo>
                    <a:pt x="156210" y="276860"/>
                  </a:lnTo>
                  <a:lnTo>
                    <a:pt x="170180" y="278130"/>
                  </a:lnTo>
                  <a:lnTo>
                    <a:pt x="182880" y="278130"/>
                  </a:lnTo>
                  <a:lnTo>
                    <a:pt x="196850" y="276860"/>
                  </a:lnTo>
                  <a:lnTo>
                    <a:pt x="210820" y="273050"/>
                  </a:lnTo>
                  <a:lnTo>
                    <a:pt x="224790" y="267970"/>
                  </a:lnTo>
                  <a:lnTo>
                    <a:pt x="238760" y="261620"/>
                  </a:lnTo>
                  <a:lnTo>
                    <a:pt x="252730" y="254000"/>
                  </a:lnTo>
                  <a:lnTo>
                    <a:pt x="294640" y="2273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7392670" y="10516870"/>
              <a:ext cx="208281" cy="250191"/>
            </a:xfrm>
            <a:custGeom>
              <a:avLst/>
              <a:gdLst/>
              <a:ahLst/>
              <a:cxnLst/>
              <a:rect l="0" t="0" r="0" b="0"/>
              <a:pathLst>
                <a:path w="208281" h="250191">
                  <a:moveTo>
                    <a:pt x="40640" y="1270"/>
                  </a:moveTo>
                  <a:lnTo>
                    <a:pt x="34290" y="17780"/>
                  </a:lnTo>
                  <a:lnTo>
                    <a:pt x="31750" y="31750"/>
                  </a:lnTo>
                  <a:lnTo>
                    <a:pt x="29210" y="48260"/>
                  </a:lnTo>
                  <a:lnTo>
                    <a:pt x="25400" y="68580"/>
                  </a:lnTo>
                  <a:lnTo>
                    <a:pt x="24130" y="85090"/>
                  </a:lnTo>
                  <a:lnTo>
                    <a:pt x="22860" y="101600"/>
                  </a:lnTo>
                  <a:lnTo>
                    <a:pt x="21590" y="118110"/>
                  </a:lnTo>
                  <a:lnTo>
                    <a:pt x="19050" y="133350"/>
                  </a:lnTo>
                  <a:lnTo>
                    <a:pt x="16510" y="147320"/>
                  </a:lnTo>
                  <a:lnTo>
                    <a:pt x="13970" y="162560"/>
                  </a:lnTo>
                  <a:lnTo>
                    <a:pt x="11430" y="175260"/>
                  </a:lnTo>
                  <a:lnTo>
                    <a:pt x="7620" y="187960"/>
                  </a:lnTo>
                  <a:lnTo>
                    <a:pt x="5080" y="199390"/>
                  </a:lnTo>
                  <a:lnTo>
                    <a:pt x="2540" y="213360"/>
                  </a:lnTo>
                  <a:lnTo>
                    <a:pt x="1270" y="227330"/>
                  </a:lnTo>
                  <a:lnTo>
                    <a:pt x="0" y="243840"/>
                  </a:lnTo>
                  <a:lnTo>
                    <a:pt x="1270" y="250190"/>
                  </a:lnTo>
                  <a:lnTo>
                    <a:pt x="2540" y="248920"/>
                  </a:lnTo>
                  <a:lnTo>
                    <a:pt x="5080" y="243840"/>
                  </a:lnTo>
                  <a:lnTo>
                    <a:pt x="7620" y="234950"/>
                  </a:lnTo>
                  <a:lnTo>
                    <a:pt x="10160" y="224790"/>
                  </a:lnTo>
                  <a:lnTo>
                    <a:pt x="12700" y="213360"/>
                  </a:lnTo>
                  <a:lnTo>
                    <a:pt x="15240" y="201930"/>
                  </a:lnTo>
                  <a:lnTo>
                    <a:pt x="16510" y="189230"/>
                  </a:lnTo>
                  <a:lnTo>
                    <a:pt x="17780" y="175260"/>
                  </a:lnTo>
                  <a:lnTo>
                    <a:pt x="17780" y="161290"/>
                  </a:lnTo>
                  <a:lnTo>
                    <a:pt x="19050" y="129540"/>
                  </a:lnTo>
                  <a:lnTo>
                    <a:pt x="21590" y="113030"/>
                  </a:lnTo>
                  <a:lnTo>
                    <a:pt x="25400" y="97790"/>
                  </a:lnTo>
                  <a:lnTo>
                    <a:pt x="30480" y="83820"/>
                  </a:lnTo>
                  <a:lnTo>
                    <a:pt x="35560" y="69850"/>
                  </a:lnTo>
                  <a:lnTo>
                    <a:pt x="41910" y="58420"/>
                  </a:lnTo>
                  <a:lnTo>
                    <a:pt x="48260" y="45720"/>
                  </a:lnTo>
                  <a:lnTo>
                    <a:pt x="55880" y="35560"/>
                  </a:lnTo>
                  <a:lnTo>
                    <a:pt x="62230" y="26670"/>
                  </a:lnTo>
                  <a:lnTo>
                    <a:pt x="68580" y="19050"/>
                  </a:lnTo>
                  <a:lnTo>
                    <a:pt x="77470" y="11430"/>
                  </a:lnTo>
                  <a:lnTo>
                    <a:pt x="86360" y="6350"/>
                  </a:lnTo>
                  <a:lnTo>
                    <a:pt x="95250" y="1270"/>
                  </a:lnTo>
                  <a:lnTo>
                    <a:pt x="109220" y="0"/>
                  </a:lnTo>
                  <a:lnTo>
                    <a:pt x="124460" y="1270"/>
                  </a:lnTo>
                  <a:lnTo>
                    <a:pt x="142240" y="5080"/>
                  </a:lnTo>
                  <a:lnTo>
                    <a:pt x="157480" y="8890"/>
                  </a:lnTo>
                  <a:lnTo>
                    <a:pt x="171450" y="12700"/>
                  </a:lnTo>
                  <a:lnTo>
                    <a:pt x="208280" y="228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7612380" y="10501630"/>
              <a:ext cx="167641" cy="255271"/>
            </a:xfrm>
            <a:custGeom>
              <a:avLst/>
              <a:gdLst/>
              <a:ahLst/>
              <a:cxnLst/>
              <a:rect l="0" t="0" r="0" b="0"/>
              <a:pathLst>
                <a:path w="167641" h="255271">
                  <a:moveTo>
                    <a:pt x="167640" y="6350"/>
                  </a:moveTo>
                  <a:lnTo>
                    <a:pt x="151130" y="1270"/>
                  </a:lnTo>
                  <a:lnTo>
                    <a:pt x="142240" y="0"/>
                  </a:lnTo>
                  <a:lnTo>
                    <a:pt x="130810" y="1270"/>
                  </a:lnTo>
                  <a:lnTo>
                    <a:pt x="118110" y="2540"/>
                  </a:lnTo>
                  <a:lnTo>
                    <a:pt x="106680" y="5080"/>
                  </a:lnTo>
                  <a:lnTo>
                    <a:pt x="95250" y="7620"/>
                  </a:lnTo>
                  <a:lnTo>
                    <a:pt x="85090" y="11430"/>
                  </a:lnTo>
                  <a:lnTo>
                    <a:pt x="74930" y="15240"/>
                  </a:lnTo>
                  <a:lnTo>
                    <a:pt x="66040" y="20320"/>
                  </a:lnTo>
                  <a:lnTo>
                    <a:pt x="58420" y="26670"/>
                  </a:lnTo>
                  <a:lnTo>
                    <a:pt x="50800" y="33020"/>
                  </a:lnTo>
                  <a:lnTo>
                    <a:pt x="43180" y="39370"/>
                  </a:lnTo>
                  <a:lnTo>
                    <a:pt x="35560" y="45720"/>
                  </a:lnTo>
                  <a:lnTo>
                    <a:pt x="21590" y="59690"/>
                  </a:lnTo>
                  <a:lnTo>
                    <a:pt x="13970" y="66040"/>
                  </a:lnTo>
                  <a:lnTo>
                    <a:pt x="8890" y="76200"/>
                  </a:lnTo>
                  <a:lnTo>
                    <a:pt x="6350" y="88900"/>
                  </a:lnTo>
                  <a:lnTo>
                    <a:pt x="3810" y="104140"/>
                  </a:lnTo>
                  <a:lnTo>
                    <a:pt x="8890" y="116840"/>
                  </a:lnTo>
                  <a:lnTo>
                    <a:pt x="17780" y="129540"/>
                  </a:lnTo>
                  <a:lnTo>
                    <a:pt x="29210" y="140970"/>
                  </a:lnTo>
                  <a:lnTo>
                    <a:pt x="40640" y="149860"/>
                  </a:lnTo>
                  <a:lnTo>
                    <a:pt x="50800" y="157480"/>
                  </a:lnTo>
                  <a:lnTo>
                    <a:pt x="62230" y="162560"/>
                  </a:lnTo>
                  <a:lnTo>
                    <a:pt x="76200" y="167640"/>
                  </a:lnTo>
                  <a:lnTo>
                    <a:pt x="92710" y="172720"/>
                  </a:lnTo>
                  <a:lnTo>
                    <a:pt x="110490" y="176530"/>
                  </a:lnTo>
                  <a:lnTo>
                    <a:pt x="125730" y="181610"/>
                  </a:lnTo>
                  <a:lnTo>
                    <a:pt x="137160" y="187960"/>
                  </a:lnTo>
                  <a:lnTo>
                    <a:pt x="147320" y="194310"/>
                  </a:lnTo>
                  <a:lnTo>
                    <a:pt x="151130" y="201930"/>
                  </a:lnTo>
                  <a:lnTo>
                    <a:pt x="149860" y="210820"/>
                  </a:lnTo>
                  <a:lnTo>
                    <a:pt x="144780" y="219710"/>
                  </a:lnTo>
                  <a:lnTo>
                    <a:pt x="137160" y="228600"/>
                  </a:lnTo>
                  <a:lnTo>
                    <a:pt x="124460" y="236220"/>
                  </a:lnTo>
                  <a:lnTo>
                    <a:pt x="111760" y="243840"/>
                  </a:lnTo>
                  <a:lnTo>
                    <a:pt x="97790" y="248920"/>
                  </a:lnTo>
                  <a:lnTo>
                    <a:pt x="83820" y="252730"/>
                  </a:lnTo>
                  <a:lnTo>
                    <a:pt x="69850" y="254000"/>
                  </a:lnTo>
                  <a:lnTo>
                    <a:pt x="55880" y="255270"/>
                  </a:lnTo>
                  <a:lnTo>
                    <a:pt x="41910" y="254000"/>
                  </a:lnTo>
                  <a:lnTo>
                    <a:pt x="0" y="2489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7833360" y="10318750"/>
              <a:ext cx="252731" cy="444501"/>
            </a:xfrm>
            <a:custGeom>
              <a:avLst/>
              <a:gdLst/>
              <a:ahLst/>
              <a:cxnLst/>
              <a:rect l="0" t="0" r="0" b="0"/>
              <a:pathLst>
                <a:path w="252731" h="444501">
                  <a:moveTo>
                    <a:pt x="0" y="0"/>
                  </a:moveTo>
                  <a:lnTo>
                    <a:pt x="11430" y="27940"/>
                  </a:lnTo>
                  <a:lnTo>
                    <a:pt x="13970" y="40640"/>
                  </a:lnTo>
                  <a:lnTo>
                    <a:pt x="16510" y="53340"/>
                  </a:lnTo>
                  <a:lnTo>
                    <a:pt x="17780" y="67310"/>
                  </a:lnTo>
                  <a:lnTo>
                    <a:pt x="19050" y="83820"/>
                  </a:lnTo>
                  <a:lnTo>
                    <a:pt x="20320" y="119380"/>
                  </a:lnTo>
                  <a:lnTo>
                    <a:pt x="20320" y="284480"/>
                  </a:lnTo>
                  <a:lnTo>
                    <a:pt x="20320" y="407670"/>
                  </a:lnTo>
                  <a:lnTo>
                    <a:pt x="21590" y="411480"/>
                  </a:lnTo>
                  <a:lnTo>
                    <a:pt x="24130" y="407670"/>
                  </a:lnTo>
                  <a:lnTo>
                    <a:pt x="35560" y="361950"/>
                  </a:lnTo>
                  <a:lnTo>
                    <a:pt x="41910" y="332740"/>
                  </a:lnTo>
                  <a:lnTo>
                    <a:pt x="55880" y="265430"/>
                  </a:lnTo>
                  <a:lnTo>
                    <a:pt x="60960" y="248920"/>
                  </a:lnTo>
                  <a:lnTo>
                    <a:pt x="66040" y="233680"/>
                  </a:lnTo>
                  <a:lnTo>
                    <a:pt x="72390" y="219710"/>
                  </a:lnTo>
                  <a:lnTo>
                    <a:pt x="78740" y="205740"/>
                  </a:lnTo>
                  <a:lnTo>
                    <a:pt x="85090" y="193040"/>
                  </a:lnTo>
                  <a:lnTo>
                    <a:pt x="91440" y="181610"/>
                  </a:lnTo>
                  <a:lnTo>
                    <a:pt x="100330" y="173990"/>
                  </a:lnTo>
                  <a:lnTo>
                    <a:pt x="111760" y="167640"/>
                  </a:lnTo>
                  <a:lnTo>
                    <a:pt x="123190" y="165100"/>
                  </a:lnTo>
                  <a:lnTo>
                    <a:pt x="133350" y="166370"/>
                  </a:lnTo>
                  <a:lnTo>
                    <a:pt x="143510" y="170180"/>
                  </a:lnTo>
                  <a:lnTo>
                    <a:pt x="151130" y="176530"/>
                  </a:lnTo>
                  <a:lnTo>
                    <a:pt x="158750" y="184150"/>
                  </a:lnTo>
                  <a:lnTo>
                    <a:pt x="167640" y="193040"/>
                  </a:lnTo>
                  <a:lnTo>
                    <a:pt x="173990" y="201930"/>
                  </a:lnTo>
                  <a:lnTo>
                    <a:pt x="180340" y="214630"/>
                  </a:lnTo>
                  <a:lnTo>
                    <a:pt x="185420" y="228600"/>
                  </a:lnTo>
                  <a:lnTo>
                    <a:pt x="190500" y="243840"/>
                  </a:lnTo>
                  <a:lnTo>
                    <a:pt x="194310" y="260350"/>
                  </a:lnTo>
                  <a:lnTo>
                    <a:pt x="199390" y="278130"/>
                  </a:lnTo>
                  <a:lnTo>
                    <a:pt x="203200" y="298450"/>
                  </a:lnTo>
                  <a:lnTo>
                    <a:pt x="205740" y="314960"/>
                  </a:lnTo>
                  <a:lnTo>
                    <a:pt x="207010" y="331470"/>
                  </a:lnTo>
                  <a:lnTo>
                    <a:pt x="208280" y="347980"/>
                  </a:lnTo>
                  <a:lnTo>
                    <a:pt x="208280" y="363220"/>
                  </a:lnTo>
                  <a:lnTo>
                    <a:pt x="205740" y="377190"/>
                  </a:lnTo>
                  <a:lnTo>
                    <a:pt x="204470" y="392430"/>
                  </a:lnTo>
                  <a:lnTo>
                    <a:pt x="203200" y="406400"/>
                  </a:lnTo>
                  <a:lnTo>
                    <a:pt x="201930" y="420370"/>
                  </a:lnTo>
                  <a:lnTo>
                    <a:pt x="200660" y="434340"/>
                  </a:lnTo>
                  <a:lnTo>
                    <a:pt x="204470" y="441960"/>
                  </a:lnTo>
                  <a:lnTo>
                    <a:pt x="209550" y="444500"/>
                  </a:lnTo>
                  <a:lnTo>
                    <a:pt x="217170" y="443230"/>
                  </a:lnTo>
                  <a:lnTo>
                    <a:pt x="224790" y="439420"/>
                  </a:lnTo>
                  <a:lnTo>
                    <a:pt x="231140" y="433070"/>
                  </a:lnTo>
                  <a:lnTo>
                    <a:pt x="252730" y="4102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8191500" y="10486390"/>
              <a:ext cx="52071" cy="232411"/>
            </a:xfrm>
            <a:custGeom>
              <a:avLst/>
              <a:gdLst/>
              <a:ahLst/>
              <a:cxnLst/>
              <a:rect l="0" t="0" r="0" b="0"/>
              <a:pathLst>
                <a:path w="52071" h="232411">
                  <a:moveTo>
                    <a:pt x="52070" y="0"/>
                  </a:moveTo>
                  <a:lnTo>
                    <a:pt x="46990" y="17780"/>
                  </a:lnTo>
                  <a:lnTo>
                    <a:pt x="44450" y="27940"/>
                  </a:lnTo>
                  <a:lnTo>
                    <a:pt x="38100" y="55880"/>
                  </a:lnTo>
                  <a:lnTo>
                    <a:pt x="35560" y="69850"/>
                  </a:lnTo>
                  <a:lnTo>
                    <a:pt x="34290" y="83820"/>
                  </a:lnTo>
                  <a:lnTo>
                    <a:pt x="33020" y="99060"/>
                  </a:lnTo>
                  <a:lnTo>
                    <a:pt x="31750" y="113030"/>
                  </a:lnTo>
                  <a:lnTo>
                    <a:pt x="29210" y="127000"/>
                  </a:lnTo>
                  <a:lnTo>
                    <a:pt x="26670" y="140970"/>
                  </a:lnTo>
                  <a:lnTo>
                    <a:pt x="22860" y="153670"/>
                  </a:lnTo>
                  <a:lnTo>
                    <a:pt x="20320" y="166370"/>
                  </a:lnTo>
                  <a:lnTo>
                    <a:pt x="13970" y="189230"/>
                  </a:lnTo>
                  <a:lnTo>
                    <a:pt x="10160" y="203200"/>
                  </a:lnTo>
                  <a:lnTo>
                    <a:pt x="0" y="232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8265160" y="10402570"/>
              <a:ext cx="10161" cy="1"/>
            </a:xfrm>
            <a:custGeom>
              <a:avLst/>
              <a:gdLst/>
              <a:ahLst/>
              <a:cxnLst/>
              <a:rect l="0" t="0" r="0" b="0"/>
              <a:pathLst>
                <a:path w="10161" h="1">
                  <a:moveTo>
                    <a:pt x="0" y="0"/>
                  </a:moveTo>
                  <a:lnTo>
                    <a:pt x="101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8289290" y="10459720"/>
              <a:ext cx="320041" cy="458471"/>
            </a:xfrm>
            <a:custGeom>
              <a:avLst/>
              <a:gdLst/>
              <a:ahLst/>
              <a:cxnLst/>
              <a:rect l="0" t="0" r="0" b="0"/>
              <a:pathLst>
                <a:path w="320041" h="458471">
                  <a:moveTo>
                    <a:pt x="17780" y="458470"/>
                  </a:moveTo>
                  <a:lnTo>
                    <a:pt x="6350" y="436880"/>
                  </a:lnTo>
                  <a:lnTo>
                    <a:pt x="3810" y="420370"/>
                  </a:lnTo>
                  <a:lnTo>
                    <a:pt x="1270" y="400050"/>
                  </a:lnTo>
                  <a:lnTo>
                    <a:pt x="0" y="378460"/>
                  </a:lnTo>
                  <a:lnTo>
                    <a:pt x="0" y="356870"/>
                  </a:lnTo>
                  <a:lnTo>
                    <a:pt x="1270" y="336550"/>
                  </a:lnTo>
                  <a:lnTo>
                    <a:pt x="2540" y="317500"/>
                  </a:lnTo>
                  <a:lnTo>
                    <a:pt x="5080" y="299720"/>
                  </a:lnTo>
                  <a:lnTo>
                    <a:pt x="11430" y="262890"/>
                  </a:lnTo>
                  <a:lnTo>
                    <a:pt x="16510" y="242570"/>
                  </a:lnTo>
                  <a:lnTo>
                    <a:pt x="24130" y="220980"/>
                  </a:lnTo>
                  <a:lnTo>
                    <a:pt x="33020" y="199390"/>
                  </a:lnTo>
                  <a:lnTo>
                    <a:pt x="41910" y="176530"/>
                  </a:lnTo>
                  <a:lnTo>
                    <a:pt x="50800" y="154940"/>
                  </a:lnTo>
                  <a:lnTo>
                    <a:pt x="60960" y="133350"/>
                  </a:lnTo>
                  <a:lnTo>
                    <a:pt x="72390" y="114300"/>
                  </a:lnTo>
                  <a:lnTo>
                    <a:pt x="85090" y="96520"/>
                  </a:lnTo>
                  <a:lnTo>
                    <a:pt x="97790" y="81280"/>
                  </a:lnTo>
                  <a:lnTo>
                    <a:pt x="111760" y="64770"/>
                  </a:lnTo>
                  <a:lnTo>
                    <a:pt x="127000" y="50800"/>
                  </a:lnTo>
                  <a:lnTo>
                    <a:pt x="143510" y="35560"/>
                  </a:lnTo>
                  <a:lnTo>
                    <a:pt x="158750" y="24130"/>
                  </a:lnTo>
                  <a:lnTo>
                    <a:pt x="173990" y="16510"/>
                  </a:lnTo>
                  <a:lnTo>
                    <a:pt x="187960" y="8890"/>
                  </a:lnTo>
                  <a:lnTo>
                    <a:pt x="203200" y="5080"/>
                  </a:lnTo>
                  <a:lnTo>
                    <a:pt x="217170" y="1270"/>
                  </a:lnTo>
                  <a:lnTo>
                    <a:pt x="231140" y="0"/>
                  </a:lnTo>
                  <a:lnTo>
                    <a:pt x="243840" y="1270"/>
                  </a:lnTo>
                  <a:lnTo>
                    <a:pt x="256540" y="3810"/>
                  </a:lnTo>
                  <a:lnTo>
                    <a:pt x="267970" y="7620"/>
                  </a:lnTo>
                  <a:lnTo>
                    <a:pt x="278130" y="12700"/>
                  </a:lnTo>
                  <a:lnTo>
                    <a:pt x="287020" y="19050"/>
                  </a:lnTo>
                  <a:lnTo>
                    <a:pt x="295910" y="25400"/>
                  </a:lnTo>
                  <a:lnTo>
                    <a:pt x="302260" y="34290"/>
                  </a:lnTo>
                  <a:lnTo>
                    <a:pt x="308610" y="44450"/>
                  </a:lnTo>
                  <a:lnTo>
                    <a:pt x="313690" y="55880"/>
                  </a:lnTo>
                  <a:lnTo>
                    <a:pt x="316230" y="68580"/>
                  </a:lnTo>
                  <a:lnTo>
                    <a:pt x="318770" y="81280"/>
                  </a:lnTo>
                  <a:lnTo>
                    <a:pt x="320040" y="95250"/>
                  </a:lnTo>
                  <a:lnTo>
                    <a:pt x="317500" y="107950"/>
                  </a:lnTo>
                  <a:lnTo>
                    <a:pt x="312420" y="119380"/>
                  </a:lnTo>
                  <a:lnTo>
                    <a:pt x="304800" y="130810"/>
                  </a:lnTo>
                  <a:lnTo>
                    <a:pt x="295910" y="142240"/>
                  </a:lnTo>
                  <a:lnTo>
                    <a:pt x="285750" y="152400"/>
                  </a:lnTo>
                  <a:lnTo>
                    <a:pt x="273050" y="163830"/>
                  </a:lnTo>
                  <a:lnTo>
                    <a:pt x="260350" y="172720"/>
                  </a:lnTo>
                  <a:lnTo>
                    <a:pt x="247650" y="181610"/>
                  </a:lnTo>
                  <a:lnTo>
                    <a:pt x="233680" y="190500"/>
                  </a:lnTo>
                  <a:lnTo>
                    <a:pt x="219710" y="196850"/>
                  </a:lnTo>
                  <a:lnTo>
                    <a:pt x="203200" y="201930"/>
                  </a:lnTo>
                  <a:lnTo>
                    <a:pt x="186690" y="207010"/>
                  </a:lnTo>
                  <a:lnTo>
                    <a:pt x="171450" y="210820"/>
                  </a:lnTo>
                  <a:lnTo>
                    <a:pt x="156210" y="212090"/>
                  </a:lnTo>
                  <a:lnTo>
                    <a:pt x="142240" y="213360"/>
                  </a:lnTo>
                  <a:lnTo>
                    <a:pt x="128270" y="213360"/>
                  </a:lnTo>
                  <a:lnTo>
                    <a:pt x="115570" y="212090"/>
                  </a:lnTo>
                  <a:lnTo>
                    <a:pt x="104140" y="210820"/>
                  </a:lnTo>
                  <a:lnTo>
                    <a:pt x="92710" y="207010"/>
                  </a:lnTo>
                  <a:lnTo>
                    <a:pt x="82550" y="201930"/>
                  </a:lnTo>
                  <a:lnTo>
                    <a:pt x="71120" y="195580"/>
                  </a:lnTo>
                  <a:lnTo>
                    <a:pt x="60960" y="190500"/>
                  </a:lnTo>
                  <a:lnTo>
                    <a:pt x="53340" y="184150"/>
                  </a:lnTo>
                  <a:lnTo>
                    <a:pt x="44450" y="177800"/>
                  </a:lnTo>
                  <a:lnTo>
                    <a:pt x="38100" y="168910"/>
                  </a:lnTo>
                  <a:lnTo>
                    <a:pt x="31750" y="160020"/>
                  </a:lnTo>
                  <a:lnTo>
                    <a:pt x="17780" y="1320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9" name="Group 378"/>
          <p:cNvGrpSpPr/>
          <p:nvPr/>
        </p:nvGrpSpPr>
        <p:grpSpPr>
          <a:xfrm>
            <a:off x="2344420" y="11329670"/>
            <a:ext cx="4184651" cy="609601"/>
            <a:chOff x="2344420" y="11329670"/>
            <a:chExt cx="4184651" cy="609601"/>
          </a:xfrm>
        </p:grpSpPr>
        <p:sp>
          <p:nvSpPr>
            <p:cNvPr id="361" name="Freeform 360"/>
            <p:cNvSpPr/>
            <p:nvPr/>
          </p:nvSpPr>
          <p:spPr>
            <a:xfrm>
              <a:off x="2344420" y="11360150"/>
              <a:ext cx="372111" cy="471171"/>
            </a:xfrm>
            <a:custGeom>
              <a:avLst/>
              <a:gdLst/>
              <a:ahLst/>
              <a:cxnLst/>
              <a:rect l="0" t="0" r="0" b="0"/>
              <a:pathLst>
                <a:path w="372111" h="471171">
                  <a:moveTo>
                    <a:pt x="24130" y="0"/>
                  </a:moveTo>
                  <a:lnTo>
                    <a:pt x="19050" y="17780"/>
                  </a:lnTo>
                  <a:lnTo>
                    <a:pt x="17780" y="29210"/>
                  </a:lnTo>
                  <a:lnTo>
                    <a:pt x="16510" y="44450"/>
                  </a:lnTo>
                  <a:lnTo>
                    <a:pt x="15240" y="60960"/>
                  </a:lnTo>
                  <a:lnTo>
                    <a:pt x="16510" y="77470"/>
                  </a:lnTo>
                  <a:lnTo>
                    <a:pt x="17780" y="92710"/>
                  </a:lnTo>
                  <a:lnTo>
                    <a:pt x="20320" y="107950"/>
                  </a:lnTo>
                  <a:lnTo>
                    <a:pt x="21590" y="121920"/>
                  </a:lnTo>
                  <a:lnTo>
                    <a:pt x="22860" y="137160"/>
                  </a:lnTo>
                  <a:lnTo>
                    <a:pt x="22860" y="151130"/>
                  </a:lnTo>
                  <a:lnTo>
                    <a:pt x="24130" y="182880"/>
                  </a:lnTo>
                  <a:lnTo>
                    <a:pt x="24130" y="293370"/>
                  </a:lnTo>
                  <a:lnTo>
                    <a:pt x="22860" y="309880"/>
                  </a:lnTo>
                  <a:lnTo>
                    <a:pt x="21590" y="325120"/>
                  </a:lnTo>
                  <a:lnTo>
                    <a:pt x="19050" y="339090"/>
                  </a:lnTo>
                  <a:lnTo>
                    <a:pt x="17780" y="354330"/>
                  </a:lnTo>
                  <a:lnTo>
                    <a:pt x="16510" y="368300"/>
                  </a:lnTo>
                  <a:lnTo>
                    <a:pt x="15240" y="382270"/>
                  </a:lnTo>
                  <a:lnTo>
                    <a:pt x="13970" y="396240"/>
                  </a:lnTo>
                  <a:lnTo>
                    <a:pt x="11430" y="407670"/>
                  </a:lnTo>
                  <a:lnTo>
                    <a:pt x="0" y="458470"/>
                  </a:lnTo>
                  <a:lnTo>
                    <a:pt x="2540" y="466090"/>
                  </a:lnTo>
                  <a:lnTo>
                    <a:pt x="11430" y="469900"/>
                  </a:lnTo>
                  <a:lnTo>
                    <a:pt x="22860" y="471170"/>
                  </a:lnTo>
                  <a:lnTo>
                    <a:pt x="33020" y="469900"/>
                  </a:lnTo>
                  <a:lnTo>
                    <a:pt x="41910" y="467360"/>
                  </a:lnTo>
                  <a:lnTo>
                    <a:pt x="49530" y="462280"/>
                  </a:lnTo>
                  <a:lnTo>
                    <a:pt x="59690" y="458470"/>
                  </a:lnTo>
                  <a:lnTo>
                    <a:pt x="71120" y="454660"/>
                  </a:lnTo>
                  <a:lnTo>
                    <a:pt x="106680" y="443230"/>
                  </a:lnTo>
                  <a:lnTo>
                    <a:pt x="118110" y="439420"/>
                  </a:lnTo>
                  <a:lnTo>
                    <a:pt x="130810" y="435610"/>
                  </a:lnTo>
                  <a:lnTo>
                    <a:pt x="156210" y="429260"/>
                  </a:lnTo>
                  <a:lnTo>
                    <a:pt x="196850" y="417830"/>
                  </a:lnTo>
                  <a:lnTo>
                    <a:pt x="210820" y="416560"/>
                  </a:lnTo>
                  <a:lnTo>
                    <a:pt x="224790" y="414020"/>
                  </a:lnTo>
                  <a:lnTo>
                    <a:pt x="238760" y="412750"/>
                  </a:lnTo>
                  <a:lnTo>
                    <a:pt x="252730" y="411480"/>
                  </a:lnTo>
                  <a:lnTo>
                    <a:pt x="266700" y="408940"/>
                  </a:lnTo>
                  <a:lnTo>
                    <a:pt x="280670" y="406400"/>
                  </a:lnTo>
                  <a:lnTo>
                    <a:pt x="295910" y="403860"/>
                  </a:lnTo>
                  <a:lnTo>
                    <a:pt x="312420" y="402590"/>
                  </a:lnTo>
                  <a:lnTo>
                    <a:pt x="372110" y="379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2515870" y="11612880"/>
              <a:ext cx="252731" cy="326391"/>
            </a:xfrm>
            <a:custGeom>
              <a:avLst/>
              <a:gdLst/>
              <a:ahLst/>
              <a:cxnLst/>
              <a:rect l="0" t="0" r="0" b="0"/>
              <a:pathLst>
                <a:path w="252731" h="326391">
                  <a:moveTo>
                    <a:pt x="0" y="0"/>
                  </a:moveTo>
                  <a:lnTo>
                    <a:pt x="11430" y="17780"/>
                  </a:lnTo>
                  <a:lnTo>
                    <a:pt x="20320" y="24130"/>
                  </a:lnTo>
                  <a:lnTo>
                    <a:pt x="33020" y="31750"/>
                  </a:lnTo>
                  <a:lnTo>
                    <a:pt x="46990" y="39370"/>
                  </a:lnTo>
                  <a:lnTo>
                    <a:pt x="59690" y="44450"/>
                  </a:lnTo>
                  <a:lnTo>
                    <a:pt x="71120" y="49530"/>
                  </a:lnTo>
                  <a:lnTo>
                    <a:pt x="82550" y="54610"/>
                  </a:lnTo>
                  <a:lnTo>
                    <a:pt x="95250" y="57150"/>
                  </a:lnTo>
                  <a:lnTo>
                    <a:pt x="107950" y="59690"/>
                  </a:lnTo>
                  <a:lnTo>
                    <a:pt x="120650" y="60960"/>
                  </a:lnTo>
                  <a:lnTo>
                    <a:pt x="134620" y="63500"/>
                  </a:lnTo>
                  <a:lnTo>
                    <a:pt x="148590" y="66040"/>
                  </a:lnTo>
                  <a:lnTo>
                    <a:pt x="162560" y="68580"/>
                  </a:lnTo>
                  <a:lnTo>
                    <a:pt x="175260" y="72390"/>
                  </a:lnTo>
                  <a:lnTo>
                    <a:pt x="186690" y="77470"/>
                  </a:lnTo>
                  <a:lnTo>
                    <a:pt x="198120" y="83820"/>
                  </a:lnTo>
                  <a:lnTo>
                    <a:pt x="209550" y="90170"/>
                  </a:lnTo>
                  <a:lnTo>
                    <a:pt x="220980" y="96520"/>
                  </a:lnTo>
                  <a:lnTo>
                    <a:pt x="231140" y="102870"/>
                  </a:lnTo>
                  <a:lnTo>
                    <a:pt x="240030" y="113030"/>
                  </a:lnTo>
                  <a:lnTo>
                    <a:pt x="246380" y="125730"/>
                  </a:lnTo>
                  <a:lnTo>
                    <a:pt x="252730" y="140970"/>
                  </a:lnTo>
                  <a:lnTo>
                    <a:pt x="252730" y="156210"/>
                  </a:lnTo>
                  <a:lnTo>
                    <a:pt x="248920" y="171450"/>
                  </a:lnTo>
                  <a:lnTo>
                    <a:pt x="243840" y="187960"/>
                  </a:lnTo>
                  <a:lnTo>
                    <a:pt x="237490" y="203200"/>
                  </a:lnTo>
                  <a:lnTo>
                    <a:pt x="231140" y="215900"/>
                  </a:lnTo>
                  <a:lnTo>
                    <a:pt x="224790" y="228600"/>
                  </a:lnTo>
                  <a:lnTo>
                    <a:pt x="217170" y="238760"/>
                  </a:lnTo>
                  <a:lnTo>
                    <a:pt x="210820" y="248920"/>
                  </a:lnTo>
                  <a:lnTo>
                    <a:pt x="203200" y="256540"/>
                  </a:lnTo>
                  <a:lnTo>
                    <a:pt x="195580" y="265430"/>
                  </a:lnTo>
                  <a:lnTo>
                    <a:pt x="186690" y="273050"/>
                  </a:lnTo>
                  <a:lnTo>
                    <a:pt x="177800" y="280670"/>
                  </a:lnTo>
                  <a:lnTo>
                    <a:pt x="168910" y="288290"/>
                  </a:lnTo>
                  <a:lnTo>
                    <a:pt x="160020" y="294640"/>
                  </a:lnTo>
                  <a:lnTo>
                    <a:pt x="152400" y="302260"/>
                  </a:lnTo>
                  <a:lnTo>
                    <a:pt x="143510" y="308610"/>
                  </a:lnTo>
                  <a:lnTo>
                    <a:pt x="132080" y="313690"/>
                  </a:lnTo>
                  <a:lnTo>
                    <a:pt x="95250" y="326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2946400" y="11558270"/>
              <a:ext cx="208281" cy="350521"/>
            </a:xfrm>
            <a:custGeom>
              <a:avLst/>
              <a:gdLst/>
              <a:ahLst/>
              <a:cxnLst/>
              <a:rect l="0" t="0" r="0" b="0"/>
              <a:pathLst>
                <a:path w="208281" h="350521">
                  <a:moveTo>
                    <a:pt x="201930" y="66040"/>
                  </a:moveTo>
                  <a:lnTo>
                    <a:pt x="195580" y="43180"/>
                  </a:lnTo>
                  <a:lnTo>
                    <a:pt x="191770" y="34290"/>
                  </a:lnTo>
                  <a:lnTo>
                    <a:pt x="186690" y="26670"/>
                  </a:lnTo>
                  <a:lnTo>
                    <a:pt x="181610" y="17780"/>
                  </a:lnTo>
                  <a:lnTo>
                    <a:pt x="173990" y="11430"/>
                  </a:lnTo>
                  <a:lnTo>
                    <a:pt x="165100" y="6350"/>
                  </a:lnTo>
                  <a:lnTo>
                    <a:pt x="156210" y="1270"/>
                  </a:lnTo>
                  <a:lnTo>
                    <a:pt x="146050" y="0"/>
                  </a:lnTo>
                  <a:lnTo>
                    <a:pt x="134620" y="0"/>
                  </a:lnTo>
                  <a:lnTo>
                    <a:pt x="121920" y="0"/>
                  </a:lnTo>
                  <a:lnTo>
                    <a:pt x="110490" y="3810"/>
                  </a:lnTo>
                  <a:lnTo>
                    <a:pt x="101600" y="7620"/>
                  </a:lnTo>
                  <a:lnTo>
                    <a:pt x="92710" y="12700"/>
                  </a:lnTo>
                  <a:lnTo>
                    <a:pt x="85090" y="19050"/>
                  </a:lnTo>
                  <a:lnTo>
                    <a:pt x="76200" y="25400"/>
                  </a:lnTo>
                  <a:lnTo>
                    <a:pt x="69850" y="31750"/>
                  </a:lnTo>
                  <a:lnTo>
                    <a:pt x="60960" y="39370"/>
                  </a:lnTo>
                  <a:lnTo>
                    <a:pt x="41910" y="57150"/>
                  </a:lnTo>
                  <a:lnTo>
                    <a:pt x="34290" y="67310"/>
                  </a:lnTo>
                  <a:lnTo>
                    <a:pt x="27940" y="77470"/>
                  </a:lnTo>
                  <a:lnTo>
                    <a:pt x="22860" y="87630"/>
                  </a:lnTo>
                  <a:lnTo>
                    <a:pt x="16510" y="96520"/>
                  </a:lnTo>
                  <a:lnTo>
                    <a:pt x="10160" y="105410"/>
                  </a:lnTo>
                  <a:lnTo>
                    <a:pt x="3810" y="113030"/>
                  </a:lnTo>
                  <a:lnTo>
                    <a:pt x="1270" y="123190"/>
                  </a:lnTo>
                  <a:lnTo>
                    <a:pt x="0" y="134620"/>
                  </a:lnTo>
                  <a:lnTo>
                    <a:pt x="0" y="146050"/>
                  </a:lnTo>
                  <a:lnTo>
                    <a:pt x="3810" y="157480"/>
                  </a:lnTo>
                  <a:lnTo>
                    <a:pt x="10160" y="166370"/>
                  </a:lnTo>
                  <a:lnTo>
                    <a:pt x="17780" y="175260"/>
                  </a:lnTo>
                  <a:lnTo>
                    <a:pt x="30480" y="181610"/>
                  </a:lnTo>
                  <a:lnTo>
                    <a:pt x="45720" y="187960"/>
                  </a:lnTo>
                  <a:lnTo>
                    <a:pt x="62230" y="193040"/>
                  </a:lnTo>
                  <a:lnTo>
                    <a:pt x="78740" y="195580"/>
                  </a:lnTo>
                  <a:lnTo>
                    <a:pt x="93980" y="198120"/>
                  </a:lnTo>
                  <a:lnTo>
                    <a:pt x="107950" y="199390"/>
                  </a:lnTo>
                  <a:lnTo>
                    <a:pt x="121920" y="201930"/>
                  </a:lnTo>
                  <a:lnTo>
                    <a:pt x="134620" y="204470"/>
                  </a:lnTo>
                  <a:lnTo>
                    <a:pt x="146050" y="207010"/>
                  </a:lnTo>
                  <a:lnTo>
                    <a:pt x="160020" y="212090"/>
                  </a:lnTo>
                  <a:lnTo>
                    <a:pt x="175260" y="217170"/>
                  </a:lnTo>
                  <a:lnTo>
                    <a:pt x="190500" y="222250"/>
                  </a:lnTo>
                  <a:lnTo>
                    <a:pt x="200660" y="232410"/>
                  </a:lnTo>
                  <a:lnTo>
                    <a:pt x="205740" y="245110"/>
                  </a:lnTo>
                  <a:lnTo>
                    <a:pt x="208280" y="259080"/>
                  </a:lnTo>
                  <a:lnTo>
                    <a:pt x="205740" y="273050"/>
                  </a:lnTo>
                  <a:lnTo>
                    <a:pt x="200660" y="287020"/>
                  </a:lnTo>
                  <a:lnTo>
                    <a:pt x="194310" y="300990"/>
                  </a:lnTo>
                  <a:lnTo>
                    <a:pt x="185420" y="312420"/>
                  </a:lnTo>
                  <a:lnTo>
                    <a:pt x="177800" y="322580"/>
                  </a:lnTo>
                  <a:lnTo>
                    <a:pt x="167640" y="331470"/>
                  </a:lnTo>
                  <a:lnTo>
                    <a:pt x="156210" y="339090"/>
                  </a:lnTo>
                  <a:lnTo>
                    <a:pt x="142240" y="345440"/>
                  </a:lnTo>
                  <a:lnTo>
                    <a:pt x="127000" y="350520"/>
                  </a:lnTo>
                  <a:lnTo>
                    <a:pt x="111760" y="350520"/>
                  </a:lnTo>
                  <a:lnTo>
                    <a:pt x="97790" y="346710"/>
                  </a:lnTo>
                  <a:lnTo>
                    <a:pt x="54610" y="3289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Freeform 363"/>
            <p:cNvSpPr/>
            <p:nvPr/>
          </p:nvSpPr>
          <p:spPr>
            <a:xfrm>
              <a:off x="3148330" y="11518900"/>
              <a:ext cx="52071" cy="304801"/>
            </a:xfrm>
            <a:custGeom>
              <a:avLst/>
              <a:gdLst/>
              <a:ahLst/>
              <a:cxnLst/>
              <a:rect l="0" t="0" r="0" b="0"/>
              <a:pathLst>
                <a:path w="52071" h="304801">
                  <a:moveTo>
                    <a:pt x="0" y="0"/>
                  </a:moveTo>
                  <a:lnTo>
                    <a:pt x="16510" y="16510"/>
                  </a:lnTo>
                  <a:lnTo>
                    <a:pt x="22860" y="25400"/>
                  </a:lnTo>
                  <a:lnTo>
                    <a:pt x="27940" y="34290"/>
                  </a:lnTo>
                  <a:lnTo>
                    <a:pt x="33020" y="43180"/>
                  </a:lnTo>
                  <a:lnTo>
                    <a:pt x="35560" y="54610"/>
                  </a:lnTo>
                  <a:lnTo>
                    <a:pt x="38100" y="67310"/>
                  </a:lnTo>
                  <a:lnTo>
                    <a:pt x="39370" y="80010"/>
                  </a:lnTo>
                  <a:lnTo>
                    <a:pt x="40640" y="92710"/>
                  </a:lnTo>
                  <a:lnTo>
                    <a:pt x="43180" y="106680"/>
                  </a:lnTo>
                  <a:lnTo>
                    <a:pt x="46990" y="119380"/>
                  </a:lnTo>
                  <a:lnTo>
                    <a:pt x="48260" y="133350"/>
                  </a:lnTo>
                  <a:lnTo>
                    <a:pt x="49530" y="147320"/>
                  </a:lnTo>
                  <a:lnTo>
                    <a:pt x="50800" y="161290"/>
                  </a:lnTo>
                  <a:lnTo>
                    <a:pt x="52070" y="189230"/>
                  </a:lnTo>
                  <a:lnTo>
                    <a:pt x="52070" y="245110"/>
                  </a:lnTo>
                  <a:lnTo>
                    <a:pt x="50800" y="257810"/>
                  </a:lnTo>
                  <a:lnTo>
                    <a:pt x="49530" y="270510"/>
                  </a:lnTo>
                  <a:lnTo>
                    <a:pt x="4191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3176270" y="11592560"/>
              <a:ext cx="193041" cy="273051"/>
            </a:xfrm>
            <a:custGeom>
              <a:avLst/>
              <a:gdLst/>
              <a:ahLst/>
              <a:cxnLst/>
              <a:rect l="0" t="0" r="0" b="0"/>
              <a:pathLst>
                <a:path w="193041" h="273051">
                  <a:moveTo>
                    <a:pt x="193040" y="0"/>
                  </a:moveTo>
                  <a:lnTo>
                    <a:pt x="186690" y="16510"/>
                  </a:lnTo>
                  <a:lnTo>
                    <a:pt x="182880" y="24130"/>
                  </a:lnTo>
                  <a:lnTo>
                    <a:pt x="177800" y="30480"/>
                  </a:lnTo>
                  <a:lnTo>
                    <a:pt x="172720" y="38100"/>
                  </a:lnTo>
                  <a:lnTo>
                    <a:pt x="165100" y="46990"/>
                  </a:lnTo>
                  <a:lnTo>
                    <a:pt x="147320" y="64770"/>
                  </a:lnTo>
                  <a:lnTo>
                    <a:pt x="137160" y="74930"/>
                  </a:lnTo>
                  <a:lnTo>
                    <a:pt x="125730" y="85090"/>
                  </a:lnTo>
                  <a:lnTo>
                    <a:pt x="99060" y="105410"/>
                  </a:lnTo>
                  <a:lnTo>
                    <a:pt x="72390" y="125730"/>
                  </a:lnTo>
                  <a:lnTo>
                    <a:pt x="48260" y="144780"/>
                  </a:lnTo>
                  <a:lnTo>
                    <a:pt x="15240" y="167640"/>
                  </a:lnTo>
                  <a:lnTo>
                    <a:pt x="3810" y="175260"/>
                  </a:lnTo>
                  <a:lnTo>
                    <a:pt x="0" y="180340"/>
                  </a:lnTo>
                  <a:lnTo>
                    <a:pt x="1270" y="185420"/>
                  </a:lnTo>
                  <a:lnTo>
                    <a:pt x="5080" y="190500"/>
                  </a:lnTo>
                  <a:lnTo>
                    <a:pt x="13970" y="195580"/>
                  </a:lnTo>
                  <a:lnTo>
                    <a:pt x="25400" y="201930"/>
                  </a:lnTo>
                  <a:lnTo>
                    <a:pt x="39370" y="208280"/>
                  </a:lnTo>
                  <a:lnTo>
                    <a:pt x="52070" y="213360"/>
                  </a:lnTo>
                  <a:lnTo>
                    <a:pt x="63500" y="218440"/>
                  </a:lnTo>
                  <a:lnTo>
                    <a:pt x="74930" y="222250"/>
                  </a:lnTo>
                  <a:lnTo>
                    <a:pt x="88900" y="228600"/>
                  </a:lnTo>
                  <a:lnTo>
                    <a:pt x="104140" y="237490"/>
                  </a:lnTo>
                  <a:lnTo>
                    <a:pt x="119380" y="245110"/>
                  </a:lnTo>
                  <a:lnTo>
                    <a:pt x="133350" y="252730"/>
                  </a:lnTo>
                  <a:lnTo>
                    <a:pt x="146050" y="257810"/>
                  </a:lnTo>
                  <a:lnTo>
                    <a:pt x="19304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3421380" y="11676380"/>
              <a:ext cx="41911" cy="147321"/>
            </a:xfrm>
            <a:custGeom>
              <a:avLst/>
              <a:gdLst/>
              <a:ahLst/>
              <a:cxnLst/>
              <a:rect l="0" t="0" r="0" b="0"/>
              <a:pathLst>
                <a:path w="41911" h="147321">
                  <a:moveTo>
                    <a:pt x="41910" y="0"/>
                  </a:moveTo>
                  <a:lnTo>
                    <a:pt x="36830" y="22860"/>
                  </a:lnTo>
                  <a:lnTo>
                    <a:pt x="34290" y="33020"/>
                  </a:lnTo>
                  <a:lnTo>
                    <a:pt x="27940" y="53340"/>
                  </a:lnTo>
                  <a:lnTo>
                    <a:pt x="24130" y="66040"/>
                  </a:lnTo>
                  <a:lnTo>
                    <a:pt x="21590" y="80010"/>
                  </a:lnTo>
                  <a:lnTo>
                    <a:pt x="0" y="147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3474720" y="11550650"/>
              <a:ext cx="1" cy="10161"/>
            </a:xfrm>
            <a:custGeom>
              <a:avLst/>
              <a:gdLst/>
              <a:ahLst/>
              <a:cxnLst/>
              <a:rect l="0" t="0" r="0" b="0"/>
              <a:pathLst>
                <a:path w="1" h="10161">
                  <a:moveTo>
                    <a:pt x="0" y="0"/>
                  </a:move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3558540" y="11529060"/>
              <a:ext cx="53341" cy="336551"/>
            </a:xfrm>
            <a:custGeom>
              <a:avLst/>
              <a:gdLst/>
              <a:ahLst/>
              <a:cxnLst/>
              <a:rect l="0" t="0" r="0" b="0"/>
              <a:pathLst>
                <a:path w="53341" h="336551">
                  <a:moveTo>
                    <a:pt x="53340" y="0"/>
                  </a:moveTo>
                  <a:lnTo>
                    <a:pt x="46990" y="16510"/>
                  </a:lnTo>
                  <a:lnTo>
                    <a:pt x="44450" y="30480"/>
                  </a:lnTo>
                  <a:lnTo>
                    <a:pt x="41910" y="46990"/>
                  </a:lnTo>
                  <a:lnTo>
                    <a:pt x="38100" y="66040"/>
                  </a:lnTo>
                  <a:lnTo>
                    <a:pt x="35560" y="83820"/>
                  </a:lnTo>
                  <a:lnTo>
                    <a:pt x="34290" y="100330"/>
                  </a:lnTo>
                  <a:lnTo>
                    <a:pt x="33020" y="116840"/>
                  </a:lnTo>
                  <a:lnTo>
                    <a:pt x="33020" y="149860"/>
                  </a:lnTo>
                  <a:lnTo>
                    <a:pt x="31750" y="166370"/>
                  </a:lnTo>
                  <a:lnTo>
                    <a:pt x="30480" y="181610"/>
                  </a:lnTo>
                  <a:lnTo>
                    <a:pt x="29210" y="198120"/>
                  </a:lnTo>
                  <a:lnTo>
                    <a:pt x="16510" y="266700"/>
                  </a:lnTo>
                  <a:lnTo>
                    <a:pt x="13970" y="283210"/>
                  </a:lnTo>
                  <a:lnTo>
                    <a:pt x="10160" y="297180"/>
                  </a:lnTo>
                  <a:lnTo>
                    <a:pt x="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Freeform 368"/>
            <p:cNvSpPr/>
            <p:nvPr/>
          </p:nvSpPr>
          <p:spPr>
            <a:xfrm>
              <a:off x="3677920" y="11476990"/>
              <a:ext cx="49531" cy="378461"/>
            </a:xfrm>
            <a:custGeom>
              <a:avLst/>
              <a:gdLst/>
              <a:ahLst/>
              <a:cxnLst/>
              <a:rect l="0" t="0" r="0" b="0"/>
              <a:pathLst>
                <a:path w="49531" h="378461">
                  <a:moveTo>
                    <a:pt x="49530" y="0"/>
                  </a:moveTo>
                  <a:lnTo>
                    <a:pt x="49530" y="27940"/>
                  </a:lnTo>
                  <a:lnTo>
                    <a:pt x="48260" y="40640"/>
                  </a:lnTo>
                  <a:lnTo>
                    <a:pt x="45720" y="53340"/>
                  </a:lnTo>
                  <a:lnTo>
                    <a:pt x="7620" y="261620"/>
                  </a:lnTo>
                  <a:lnTo>
                    <a:pt x="3810" y="279400"/>
                  </a:lnTo>
                  <a:lnTo>
                    <a:pt x="1270" y="297180"/>
                  </a:lnTo>
                  <a:lnTo>
                    <a:pt x="0" y="314960"/>
                  </a:lnTo>
                  <a:lnTo>
                    <a:pt x="7620" y="378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Freeform 369"/>
            <p:cNvSpPr/>
            <p:nvPr/>
          </p:nvSpPr>
          <p:spPr>
            <a:xfrm>
              <a:off x="3834130" y="11418570"/>
              <a:ext cx="219711" cy="436881"/>
            </a:xfrm>
            <a:custGeom>
              <a:avLst/>
              <a:gdLst/>
              <a:ahLst/>
              <a:cxnLst/>
              <a:rect l="0" t="0" r="0" b="0"/>
              <a:pathLst>
                <a:path w="219711" h="436881">
                  <a:moveTo>
                    <a:pt x="219710" y="16510"/>
                  </a:moveTo>
                  <a:lnTo>
                    <a:pt x="203200" y="10160"/>
                  </a:lnTo>
                  <a:lnTo>
                    <a:pt x="191770" y="7620"/>
                  </a:lnTo>
                  <a:lnTo>
                    <a:pt x="163830" y="1270"/>
                  </a:lnTo>
                  <a:lnTo>
                    <a:pt x="147320" y="0"/>
                  </a:lnTo>
                  <a:lnTo>
                    <a:pt x="129540" y="1270"/>
                  </a:lnTo>
                  <a:lnTo>
                    <a:pt x="110490" y="2540"/>
                  </a:lnTo>
                  <a:lnTo>
                    <a:pt x="93980" y="6350"/>
                  </a:lnTo>
                  <a:lnTo>
                    <a:pt x="80010" y="13970"/>
                  </a:lnTo>
                  <a:lnTo>
                    <a:pt x="66040" y="21590"/>
                  </a:lnTo>
                  <a:lnTo>
                    <a:pt x="55880" y="30480"/>
                  </a:lnTo>
                  <a:lnTo>
                    <a:pt x="45720" y="39370"/>
                  </a:lnTo>
                  <a:lnTo>
                    <a:pt x="36830" y="49530"/>
                  </a:lnTo>
                  <a:lnTo>
                    <a:pt x="30480" y="60960"/>
                  </a:lnTo>
                  <a:lnTo>
                    <a:pt x="24130" y="74930"/>
                  </a:lnTo>
                  <a:lnTo>
                    <a:pt x="19050" y="90170"/>
                  </a:lnTo>
                  <a:lnTo>
                    <a:pt x="13970" y="107950"/>
                  </a:lnTo>
                  <a:lnTo>
                    <a:pt x="10160" y="127000"/>
                  </a:lnTo>
                  <a:lnTo>
                    <a:pt x="6350" y="146050"/>
                  </a:lnTo>
                  <a:lnTo>
                    <a:pt x="3810" y="165100"/>
                  </a:lnTo>
                  <a:lnTo>
                    <a:pt x="1270" y="185420"/>
                  </a:lnTo>
                  <a:lnTo>
                    <a:pt x="0" y="207010"/>
                  </a:lnTo>
                  <a:lnTo>
                    <a:pt x="1270" y="226060"/>
                  </a:lnTo>
                  <a:lnTo>
                    <a:pt x="2540" y="245110"/>
                  </a:lnTo>
                  <a:lnTo>
                    <a:pt x="5080" y="262890"/>
                  </a:lnTo>
                  <a:lnTo>
                    <a:pt x="6350" y="280670"/>
                  </a:lnTo>
                  <a:lnTo>
                    <a:pt x="6350" y="295910"/>
                  </a:lnTo>
                  <a:lnTo>
                    <a:pt x="7620" y="311150"/>
                  </a:lnTo>
                  <a:lnTo>
                    <a:pt x="7620" y="347980"/>
                  </a:lnTo>
                  <a:lnTo>
                    <a:pt x="8890" y="4368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3789680" y="11653520"/>
              <a:ext cx="411481" cy="212091"/>
            </a:xfrm>
            <a:custGeom>
              <a:avLst/>
              <a:gdLst/>
              <a:ahLst/>
              <a:cxnLst/>
              <a:rect l="0" t="0" r="0" b="0"/>
              <a:pathLst>
                <a:path w="411481" h="212091">
                  <a:moveTo>
                    <a:pt x="0" y="33020"/>
                  </a:moveTo>
                  <a:lnTo>
                    <a:pt x="17780" y="39370"/>
                  </a:lnTo>
                  <a:lnTo>
                    <a:pt x="29210" y="40640"/>
                  </a:lnTo>
                  <a:lnTo>
                    <a:pt x="44450" y="41910"/>
                  </a:lnTo>
                  <a:lnTo>
                    <a:pt x="60960" y="43180"/>
                  </a:lnTo>
                  <a:lnTo>
                    <a:pt x="81280" y="41910"/>
                  </a:lnTo>
                  <a:lnTo>
                    <a:pt x="101600" y="40640"/>
                  </a:lnTo>
                  <a:lnTo>
                    <a:pt x="124460" y="38100"/>
                  </a:lnTo>
                  <a:lnTo>
                    <a:pt x="143510" y="35560"/>
                  </a:lnTo>
                  <a:lnTo>
                    <a:pt x="161290" y="33020"/>
                  </a:lnTo>
                  <a:lnTo>
                    <a:pt x="177800" y="29210"/>
                  </a:lnTo>
                  <a:lnTo>
                    <a:pt x="193040" y="25400"/>
                  </a:lnTo>
                  <a:lnTo>
                    <a:pt x="205740" y="19050"/>
                  </a:lnTo>
                  <a:lnTo>
                    <a:pt x="218440" y="13970"/>
                  </a:lnTo>
                  <a:lnTo>
                    <a:pt x="231140" y="8890"/>
                  </a:lnTo>
                  <a:lnTo>
                    <a:pt x="243840" y="3810"/>
                  </a:lnTo>
                  <a:lnTo>
                    <a:pt x="257810" y="0"/>
                  </a:lnTo>
                  <a:lnTo>
                    <a:pt x="264160" y="1270"/>
                  </a:lnTo>
                  <a:lnTo>
                    <a:pt x="266700" y="7620"/>
                  </a:lnTo>
                  <a:lnTo>
                    <a:pt x="265430" y="16510"/>
                  </a:lnTo>
                  <a:lnTo>
                    <a:pt x="262890" y="27940"/>
                  </a:lnTo>
                  <a:lnTo>
                    <a:pt x="257810" y="41910"/>
                  </a:lnTo>
                  <a:lnTo>
                    <a:pt x="252730" y="55880"/>
                  </a:lnTo>
                  <a:lnTo>
                    <a:pt x="250190" y="71120"/>
                  </a:lnTo>
                  <a:lnTo>
                    <a:pt x="247650" y="85090"/>
                  </a:lnTo>
                  <a:lnTo>
                    <a:pt x="246380" y="100330"/>
                  </a:lnTo>
                  <a:lnTo>
                    <a:pt x="246380" y="115570"/>
                  </a:lnTo>
                  <a:lnTo>
                    <a:pt x="247650" y="130810"/>
                  </a:lnTo>
                  <a:lnTo>
                    <a:pt x="248920" y="147320"/>
                  </a:lnTo>
                  <a:lnTo>
                    <a:pt x="251460" y="162560"/>
                  </a:lnTo>
                  <a:lnTo>
                    <a:pt x="254000" y="175260"/>
                  </a:lnTo>
                  <a:lnTo>
                    <a:pt x="257810" y="187960"/>
                  </a:lnTo>
                  <a:lnTo>
                    <a:pt x="264160" y="194310"/>
                  </a:lnTo>
                  <a:lnTo>
                    <a:pt x="273050" y="195580"/>
                  </a:lnTo>
                  <a:lnTo>
                    <a:pt x="284480" y="194310"/>
                  </a:lnTo>
                  <a:lnTo>
                    <a:pt x="293370" y="190500"/>
                  </a:lnTo>
                  <a:lnTo>
                    <a:pt x="302260" y="186690"/>
                  </a:lnTo>
                  <a:lnTo>
                    <a:pt x="311150" y="181610"/>
                  </a:lnTo>
                  <a:lnTo>
                    <a:pt x="318770" y="173990"/>
                  </a:lnTo>
                  <a:lnTo>
                    <a:pt x="326390" y="166370"/>
                  </a:lnTo>
                  <a:lnTo>
                    <a:pt x="332740" y="157480"/>
                  </a:lnTo>
                  <a:lnTo>
                    <a:pt x="339090" y="147320"/>
                  </a:lnTo>
                  <a:lnTo>
                    <a:pt x="344170" y="137160"/>
                  </a:lnTo>
                  <a:lnTo>
                    <a:pt x="349250" y="127000"/>
                  </a:lnTo>
                  <a:lnTo>
                    <a:pt x="353060" y="114300"/>
                  </a:lnTo>
                  <a:lnTo>
                    <a:pt x="358140" y="97790"/>
                  </a:lnTo>
                  <a:lnTo>
                    <a:pt x="361950" y="80010"/>
                  </a:lnTo>
                  <a:lnTo>
                    <a:pt x="363220" y="64770"/>
                  </a:lnTo>
                  <a:lnTo>
                    <a:pt x="361950" y="50800"/>
                  </a:lnTo>
                  <a:lnTo>
                    <a:pt x="360680" y="38100"/>
                  </a:lnTo>
                  <a:lnTo>
                    <a:pt x="359410" y="34290"/>
                  </a:lnTo>
                  <a:lnTo>
                    <a:pt x="356870" y="36830"/>
                  </a:lnTo>
                  <a:lnTo>
                    <a:pt x="354330" y="41910"/>
                  </a:lnTo>
                  <a:lnTo>
                    <a:pt x="350520" y="54610"/>
                  </a:lnTo>
                  <a:lnTo>
                    <a:pt x="347980" y="71120"/>
                  </a:lnTo>
                  <a:lnTo>
                    <a:pt x="344170" y="90170"/>
                  </a:lnTo>
                  <a:lnTo>
                    <a:pt x="342900" y="106680"/>
                  </a:lnTo>
                  <a:lnTo>
                    <a:pt x="344170" y="120650"/>
                  </a:lnTo>
                  <a:lnTo>
                    <a:pt x="345440" y="133350"/>
                  </a:lnTo>
                  <a:lnTo>
                    <a:pt x="347980" y="148590"/>
                  </a:lnTo>
                  <a:lnTo>
                    <a:pt x="353060" y="163830"/>
                  </a:lnTo>
                  <a:lnTo>
                    <a:pt x="358140" y="180340"/>
                  </a:lnTo>
                  <a:lnTo>
                    <a:pt x="367030" y="190500"/>
                  </a:lnTo>
                  <a:lnTo>
                    <a:pt x="377190" y="198120"/>
                  </a:lnTo>
                  <a:lnTo>
                    <a:pt x="411480" y="2120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4316730" y="11539220"/>
              <a:ext cx="41911" cy="337821"/>
            </a:xfrm>
            <a:custGeom>
              <a:avLst/>
              <a:gdLst/>
              <a:ahLst/>
              <a:cxnLst/>
              <a:rect l="0" t="0" r="0" b="0"/>
              <a:pathLst>
                <a:path w="41911" h="337821">
                  <a:moveTo>
                    <a:pt x="41910" y="0"/>
                  </a:moveTo>
                  <a:lnTo>
                    <a:pt x="17780" y="99060"/>
                  </a:lnTo>
                  <a:lnTo>
                    <a:pt x="15240" y="114300"/>
                  </a:lnTo>
                  <a:lnTo>
                    <a:pt x="13970" y="130810"/>
                  </a:lnTo>
                  <a:lnTo>
                    <a:pt x="12700" y="147320"/>
                  </a:lnTo>
                  <a:lnTo>
                    <a:pt x="10160" y="163830"/>
                  </a:lnTo>
                  <a:lnTo>
                    <a:pt x="8890" y="180340"/>
                  </a:lnTo>
                  <a:lnTo>
                    <a:pt x="5080" y="198120"/>
                  </a:lnTo>
                  <a:lnTo>
                    <a:pt x="3810" y="217170"/>
                  </a:lnTo>
                  <a:lnTo>
                    <a:pt x="2540" y="238760"/>
                  </a:lnTo>
                  <a:lnTo>
                    <a:pt x="1270" y="280670"/>
                  </a:lnTo>
                  <a:lnTo>
                    <a:pt x="0" y="337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4716780" y="11457940"/>
              <a:ext cx="505461" cy="349251"/>
            </a:xfrm>
            <a:custGeom>
              <a:avLst/>
              <a:gdLst/>
              <a:ahLst/>
              <a:cxnLst/>
              <a:rect l="0" t="0" r="0" b="0"/>
              <a:pathLst>
                <a:path w="505461" h="349251">
                  <a:moveTo>
                    <a:pt x="10160" y="39370"/>
                  </a:moveTo>
                  <a:lnTo>
                    <a:pt x="10160" y="130810"/>
                  </a:lnTo>
                  <a:lnTo>
                    <a:pt x="8890" y="148590"/>
                  </a:lnTo>
                  <a:lnTo>
                    <a:pt x="7620" y="166370"/>
                  </a:lnTo>
                  <a:lnTo>
                    <a:pt x="5080" y="184150"/>
                  </a:lnTo>
                  <a:lnTo>
                    <a:pt x="3810" y="200660"/>
                  </a:lnTo>
                  <a:lnTo>
                    <a:pt x="2540" y="218440"/>
                  </a:lnTo>
                  <a:lnTo>
                    <a:pt x="1270" y="236220"/>
                  </a:lnTo>
                  <a:lnTo>
                    <a:pt x="1270" y="274320"/>
                  </a:lnTo>
                  <a:lnTo>
                    <a:pt x="0" y="294640"/>
                  </a:lnTo>
                  <a:lnTo>
                    <a:pt x="1270" y="303530"/>
                  </a:lnTo>
                  <a:lnTo>
                    <a:pt x="3810" y="304800"/>
                  </a:lnTo>
                  <a:lnTo>
                    <a:pt x="5080" y="299720"/>
                  </a:lnTo>
                  <a:lnTo>
                    <a:pt x="7620" y="293370"/>
                  </a:lnTo>
                  <a:lnTo>
                    <a:pt x="8890" y="283210"/>
                  </a:lnTo>
                  <a:lnTo>
                    <a:pt x="8890" y="271780"/>
                  </a:lnTo>
                  <a:lnTo>
                    <a:pt x="10160" y="260350"/>
                  </a:lnTo>
                  <a:lnTo>
                    <a:pt x="10160" y="234950"/>
                  </a:lnTo>
                  <a:lnTo>
                    <a:pt x="10160" y="182880"/>
                  </a:lnTo>
                  <a:lnTo>
                    <a:pt x="11430" y="165100"/>
                  </a:lnTo>
                  <a:lnTo>
                    <a:pt x="13970" y="148590"/>
                  </a:lnTo>
                  <a:lnTo>
                    <a:pt x="16510" y="133350"/>
                  </a:lnTo>
                  <a:lnTo>
                    <a:pt x="19050" y="119380"/>
                  </a:lnTo>
                  <a:lnTo>
                    <a:pt x="21590" y="106680"/>
                  </a:lnTo>
                  <a:lnTo>
                    <a:pt x="25400" y="95250"/>
                  </a:lnTo>
                  <a:lnTo>
                    <a:pt x="30480" y="85090"/>
                  </a:lnTo>
                  <a:lnTo>
                    <a:pt x="38100" y="76200"/>
                  </a:lnTo>
                  <a:lnTo>
                    <a:pt x="46990" y="67310"/>
                  </a:lnTo>
                  <a:lnTo>
                    <a:pt x="55880" y="63500"/>
                  </a:lnTo>
                  <a:lnTo>
                    <a:pt x="64770" y="63500"/>
                  </a:lnTo>
                  <a:lnTo>
                    <a:pt x="74930" y="66040"/>
                  </a:lnTo>
                  <a:lnTo>
                    <a:pt x="85090" y="69850"/>
                  </a:lnTo>
                  <a:lnTo>
                    <a:pt x="95250" y="74930"/>
                  </a:lnTo>
                  <a:lnTo>
                    <a:pt x="105410" y="81280"/>
                  </a:lnTo>
                  <a:lnTo>
                    <a:pt x="115570" y="86360"/>
                  </a:lnTo>
                  <a:lnTo>
                    <a:pt x="127000" y="90170"/>
                  </a:lnTo>
                  <a:lnTo>
                    <a:pt x="137160" y="93980"/>
                  </a:lnTo>
                  <a:lnTo>
                    <a:pt x="147320" y="99060"/>
                  </a:lnTo>
                  <a:lnTo>
                    <a:pt x="157480" y="105410"/>
                  </a:lnTo>
                  <a:lnTo>
                    <a:pt x="168910" y="111760"/>
                  </a:lnTo>
                  <a:lnTo>
                    <a:pt x="180340" y="116840"/>
                  </a:lnTo>
                  <a:lnTo>
                    <a:pt x="193040" y="121920"/>
                  </a:lnTo>
                  <a:lnTo>
                    <a:pt x="205740" y="125730"/>
                  </a:lnTo>
                  <a:lnTo>
                    <a:pt x="218440" y="129540"/>
                  </a:lnTo>
                  <a:lnTo>
                    <a:pt x="246380" y="137160"/>
                  </a:lnTo>
                  <a:lnTo>
                    <a:pt x="264160" y="138430"/>
                  </a:lnTo>
                  <a:lnTo>
                    <a:pt x="283210" y="138430"/>
                  </a:lnTo>
                  <a:lnTo>
                    <a:pt x="304800" y="137160"/>
                  </a:lnTo>
                  <a:lnTo>
                    <a:pt x="322580" y="134620"/>
                  </a:lnTo>
                  <a:lnTo>
                    <a:pt x="337820" y="132080"/>
                  </a:lnTo>
                  <a:lnTo>
                    <a:pt x="351790" y="129540"/>
                  </a:lnTo>
                  <a:lnTo>
                    <a:pt x="363220" y="125730"/>
                  </a:lnTo>
                  <a:lnTo>
                    <a:pt x="373380" y="120650"/>
                  </a:lnTo>
                  <a:lnTo>
                    <a:pt x="382270" y="114300"/>
                  </a:lnTo>
                  <a:lnTo>
                    <a:pt x="389890" y="107950"/>
                  </a:lnTo>
                  <a:lnTo>
                    <a:pt x="398780" y="101600"/>
                  </a:lnTo>
                  <a:lnTo>
                    <a:pt x="406400" y="95250"/>
                  </a:lnTo>
                  <a:lnTo>
                    <a:pt x="411480" y="86360"/>
                  </a:lnTo>
                  <a:lnTo>
                    <a:pt x="414020" y="74930"/>
                  </a:lnTo>
                  <a:lnTo>
                    <a:pt x="416560" y="63500"/>
                  </a:lnTo>
                  <a:lnTo>
                    <a:pt x="415290" y="52070"/>
                  </a:lnTo>
                  <a:lnTo>
                    <a:pt x="412750" y="40640"/>
                  </a:lnTo>
                  <a:lnTo>
                    <a:pt x="408940" y="30480"/>
                  </a:lnTo>
                  <a:lnTo>
                    <a:pt x="402590" y="20320"/>
                  </a:lnTo>
                  <a:lnTo>
                    <a:pt x="394970" y="11430"/>
                  </a:lnTo>
                  <a:lnTo>
                    <a:pt x="386080" y="3810"/>
                  </a:lnTo>
                  <a:lnTo>
                    <a:pt x="374650" y="0"/>
                  </a:lnTo>
                  <a:lnTo>
                    <a:pt x="360680" y="0"/>
                  </a:lnTo>
                  <a:lnTo>
                    <a:pt x="345440" y="2540"/>
                  </a:lnTo>
                  <a:lnTo>
                    <a:pt x="334010" y="8890"/>
                  </a:lnTo>
                  <a:lnTo>
                    <a:pt x="322580" y="15240"/>
                  </a:lnTo>
                  <a:lnTo>
                    <a:pt x="313690" y="22860"/>
                  </a:lnTo>
                  <a:lnTo>
                    <a:pt x="304800" y="34290"/>
                  </a:lnTo>
                  <a:lnTo>
                    <a:pt x="297180" y="48260"/>
                  </a:lnTo>
                  <a:lnTo>
                    <a:pt x="289560" y="62230"/>
                  </a:lnTo>
                  <a:lnTo>
                    <a:pt x="283210" y="78740"/>
                  </a:lnTo>
                  <a:lnTo>
                    <a:pt x="276860" y="95250"/>
                  </a:lnTo>
                  <a:lnTo>
                    <a:pt x="273050" y="111760"/>
                  </a:lnTo>
                  <a:lnTo>
                    <a:pt x="267970" y="128270"/>
                  </a:lnTo>
                  <a:lnTo>
                    <a:pt x="260350" y="162560"/>
                  </a:lnTo>
                  <a:lnTo>
                    <a:pt x="257810" y="180340"/>
                  </a:lnTo>
                  <a:lnTo>
                    <a:pt x="256540" y="198120"/>
                  </a:lnTo>
                  <a:lnTo>
                    <a:pt x="255270" y="215900"/>
                  </a:lnTo>
                  <a:lnTo>
                    <a:pt x="256540" y="232410"/>
                  </a:lnTo>
                  <a:lnTo>
                    <a:pt x="260350" y="250190"/>
                  </a:lnTo>
                  <a:lnTo>
                    <a:pt x="264160" y="267970"/>
                  </a:lnTo>
                  <a:lnTo>
                    <a:pt x="273050" y="297180"/>
                  </a:lnTo>
                  <a:lnTo>
                    <a:pt x="276860" y="309880"/>
                  </a:lnTo>
                  <a:lnTo>
                    <a:pt x="283210" y="318770"/>
                  </a:lnTo>
                  <a:lnTo>
                    <a:pt x="290830" y="326390"/>
                  </a:lnTo>
                  <a:lnTo>
                    <a:pt x="298450" y="332740"/>
                  </a:lnTo>
                  <a:lnTo>
                    <a:pt x="307340" y="337820"/>
                  </a:lnTo>
                  <a:lnTo>
                    <a:pt x="317500" y="342900"/>
                  </a:lnTo>
                  <a:lnTo>
                    <a:pt x="327660" y="346710"/>
                  </a:lnTo>
                  <a:lnTo>
                    <a:pt x="337820" y="349250"/>
                  </a:lnTo>
                  <a:lnTo>
                    <a:pt x="347980" y="347980"/>
                  </a:lnTo>
                  <a:lnTo>
                    <a:pt x="358140" y="347980"/>
                  </a:lnTo>
                  <a:lnTo>
                    <a:pt x="369570" y="344170"/>
                  </a:lnTo>
                  <a:lnTo>
                    <a:pt x="382270" y="340360"/>
                  </a:lnTo>
                  <a:lnTo>
                    <a:pt x="394970" y="334010"/>
                  </a:lnTo>
                  <a:lnTo>
                    <a:pt x="408940" y="326390"/>
                  </a:lnTo>
                  <a:lnTo>
                    <a:pt x="421640" y="316230"/>
                  </a:lnTo>
                  <a:lnTo>
                    <a:pt x="435610" y="304800"/>
                  </a:lnTo>
                  <a:lnTo>
                    <a:pt x="449580" y="292100"/>
                  </a:lnTo>
                  <a:lnTo>
                    <a:pt x="505460" y="2400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Freeform 373"/>
            <p:cNvSpPr/>
            <p:nvPr/>
          </p:nvSpPr>
          <p:spPr>
            <a:xfrm>
              <a:off x="5285740" y="11329670"/>
              <a:ext cx="31751" cy="420371"/>
            </a:xfrm>
            <a:custGeom>
              <a:avLst/>
              <a:gdLst/>
              <a:ahLst/>
              <a:cxnLst/>
              <a:rect l="0" t="0" r="0" b="0"/>
              <a:pathLst>
                <a:path w="31751" h="420371">
                  <a:moveTo>
                    <a:pt x="31750" y="0"/>
                  </a:moveTo>
                  <a:lnTo>
                    <a:pt x="25400" y="21590"/>
                  </a:lnTo>
                  <a:lnTo>
                    <a:pt x="22860" y="31750"/>
                  </a:lnTo>
                  <a:lnTo>
                    <a:pt x="16510" y="52070"/>
                  </a:lnTo>
                  <a:lnTo>
                    <a:pt x="13970" y="64770"/>
                  </a:lnTo>
                  <a:lnTo>
                    <a:pt x="12700" y="80010"/>
                  </a:lnTo>
                  <a:lnTo>
                    <a:pt x="11430" y="95250"/>
                  </a:lnTo>
                  <a:lnTo>
                    <a:pt x="11430" y="128270"/>
                  </a:lnTo>
                  <a:lnTo>
                    <a:pt x="10160" y="144780"/>
                  </a:lnTo>
                  <a:lnTo>
                    <a:pt x="8890" y="162560"/>
                  </a:lnTo>
                  <a:lnTo>
                    <a:pt x="7620" y="181610"/>
                  </a:lnTo>
                  <a:lnTo>
                    <a:pt x="5080" y="201930"/>
                  </a:lnTo>
                  <a:lnTo>
                    <a:pt x="2540" y="222250"/>
                  </a:lnTo>
                  <a:lnTo>
                    <a:pt x="1270" y="242570"/>
                  </a:lnTo>
                  <a:lnTo>
                    <a:pt x="0" y="281940"/>
                  </a:lnTo>
                  <a:lnTo>
                    <a:pt x="0" y="314960"/>
                  </a:lnTo>
                  <a:lnTo>
                    <a:pt x="1270" y="330200"/>
                  </a:lnTo>
                  <a:lnTo>
                    <a:pt x="2540" y="345440"/>
                  </a:lnTo>
                  <a:lnTo>
                    <a:pt x="10160" y="420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5222240" y="11454130"/>
              <a:ext cx="684531" cy="270511"/>
            </a:xfrm>
            <a:custGeom>
              <a:avLst/>
              <a:gdLst/>
              <a:ahLst/>
              <a:cxnLst/>
              <a:rect l="0" t="0" r="0" b="0"/>
              <a:pathLst>
                <a:path w="684531" h="270511">
                  <a:moveTo>
                    <a:pt x="0" y="33020"/>
                  </a:moveTo>
                  <a:lnTo>
                    <a:pt x="11430" y="44450"/>
                  </a:lnTo>
                  <a:lnTo>
                    <a:pt x="19050" y="46990"/>
                  </a:lnTo>
                  <a:lnTo>
                    <a:pt x="40640" y="50800"/>
                  </a:lnTo>
                  <a:lnTo>
                    <a:pt x="54610" y="50800"/>
                  </a:lnTo>
                  <a:lnTo>
                    <a:pt x="71120" y="49530"/>
                  </a:lnTo>
                  <a:lnTo>
                    <a:pt x="90170" y="46990"/>
                  </a:lnTo>
                  <a:lnTo>
                    <a:pt x="109220" y="46990"/>
                  </a:lnTo>
                  <a:lnTo>
                    <a:pt x="128270" y="48260"/>
                  </a:lnTo>
                  <a:lnTo>
                    <a:pt x="148590" y="50800"/>
                  </a:lnTo>
                  <a:lnTo>
                    <a:pt x="165100" y="53340"/>
                  </a:lnTo>
                  <a:lnTo>
                    <a:pt x="177800" y="58420"/>
                  </a:lnTo>
                  <a:lnTo>
                    <a:pt x="189230" y="63500"/>
                  </a:lnTo>
                  <a:lnTo>
                    <a:pt x="198120" y="71120"/>
                  </a:lnTo>
                  <a:lnTo>
                    <a:pt x="207010" y="80010"/>
                  </a:lnTo>
                  <a:lnTo>
                    <a:pt x="214630" y="88900"/>
                  </a:lnTo>
                  <a:lnTo>
                    <a:pt x="220980" y="99060"/>
                  </a:lnTo>
                  <a:lnTo>
                    <a:pt x="224790" y="111760"/>
                  </a:lnTo>
                  <a:lnTo>
                    <a:pt x="226060" y="123190"/>
                  </a:lnTo>
                  <a:lnTo>
                    <a:pt x="228600" y="138430"/>
                  </a:lnTo>
                  <a:lnTo>
                    <a:pt x="229870" y="153670"/>
                  </a:lnTo>
                  <a:lnTo>
                    <a:pt x="231140" y="184150"/>
                  </a:lnTo>
                  <a:lnTo>
                    <a:pt x="231140" y="214630"/>
                  </a:lnTo>
                  <a:lnTo>
                    <a:pt x="229870" y="229870"/>
                  </a:lnTo>
                  <a:lnTo>
                    <a:pt x="228600" y="246380"/>
                  </a:lnTo>
                  <a:lnTo>
                    <a:pt x="226060" y="262890"/>
                  </a:lnTo>
                  <a:lnTo>
                    <a:pt x="223520" y="269240"/>
                  </a:lnTo>
                  <a:lnTo>
                    <a:pt x="219710" y="269240"/>
                  </a:lnTo>
                  <a:lnTo>
                    <a:pt x="217170" y="264160"/>
                  </a:lnTo>
                  <a:lnTo>
                    <a:pt x="214630" y="256540"/>
                  </a:lnTo>
                  <a:lnTo>
                    <a:pt x="213360" y="246380"/>
                  </a:lnTo>
                  <a:lnTo>
                    <a:pt x="212090" y="234950"/>
                  </a:lnTo>
                  <a:lnTo>
                    <a:pt x="213360" y="220980"/>
                  </a:lnTo>
                  <a:lnTo>
                    <a:pt x="214630" y="207010"/>
                  </a:lnTo>
                  <a:lnTo>
                    <a:pt x="217170" y="190500"/>
                  </a:lnTo>
                  <a:lnTo>
                    <a:pt x="222250" y="157480"/>
                  </a:lnTo>
                  <a:lnTo>
                    <a:pt x="224790" y="140970"/>
                  </a:lnTo>
                  <a:lnTo>
                    <a:pt x="229870" y="123190"/>
                  </a:lnTo>
                  <a:lnTo>
                    <a:pt x="234950" y="106680"/>
                  </a:lnTo>
                  <a:lnTo>
                    <a:pt x="241300" y="88900"/>
                  </a:lnTo>
                  <a:lnTo>
                    <a:pt x="247650" y="73660"/>
                  </a:lnTo>
                  <a:lnTo>
                    <a:pt x="256540" y="59690"/>
                  </a:lnTo>
                  <a:lnTo>
                    <a:pt x="265430" y="46990"/>
                  </a:lnTo>
                  <a:lnTo>
                    <a:pt x="274320" y="36830"/>
                  </a:lnTo>
                  <a:lnTo>
                    <a:pt x="281940" y="27940"/>
                  </a:lnTo>
                  <a:lnTo>
                    <a:pt x="289560" y="19050"/>
                  </a:lnTo>
                  <a:lnTo>
                    <a:pt x="300990" y="12700"/>
                  </a:lnTo>
                  <a:lnTo>
                    <a:pt x="313690" y="8890"/>
                  </a:lnTo>
                  <a:lnTo>
                    <a:pt x="328930" y="6350"/>
                  </a:lnTo>
                  <a:lnTo>
                    <a:pt x="340360" y="7620"/>
                  </a:lnTo>
                  <a:lnTo>
                    <a:pt x="350520" y="10160"/>
                  </a:lnTo>
                  <a:lnTo>
                    <a:pt x="360680" y="13970"/>
                  </a:lnTo>
                  <a:lnTo>
                    <a:pt x="369570" y="20320"/>
                  </a:lnTo>
                  <a:lnTo>
                    <a:pt x="379730" y="27940"/>
                  </a:lnTo>
                  <a:lnTo>
                    <a:pt x="389890" y="36830"/>
                  </a:lnTo>
                  <a:lnTo>
                    <a:pt x="398780" y="44450"/>
                  </a:lnTo>
                  <a:lnTo>
                    <a:pt x="415290" y="59690"/>
                  </a:lnTo>
                  <a:lnTo>
                    <a:pt x="422910" y="68580"/>
                  </a:lnTo>
                  <a:lnTo>
                    <a:pt x="430530" y="77470"/>
                  </a:lnTo>
                  <a:lnTo>
                    <a:pt x="438150" y="87630"/>
                  </a:lnTo>
                  <a:lnTo>
                    <a:pt x="445770" y="96520"/>
                  </a:lnTo>
                  <a:lnTo>
                    <a:pt x="455930" y="104140"/>
                  </a:lnTo>
                  <a:lnTo>
                    <a:pt x="464820" y="111760"/>
                  </a:lnTo>
                  <a:lnTo>
                    <a:pt x="476250" y="118110"/>
                  </a:lnTo>
                  <a:lnTo>
                    <a:pt x="487680" y="124460"/>
                  </a:lnTo>
                  <a:lnTo>
                    <a:pt x="500380" y="128270"/>
                  </a:lnTo>
                  <a:lnTo>
                    <a:pt x="514350" y="130810"/>
                  </a:lnTo>
                  <a:lnTo>
                    <a:pt x="527050" y="130810"/>
                  </a:lnTo>
                  <a:lnTo>
                    <a:pt x="541020" y="129540"/>
                  </a:lnTo>
                  <a:lnTo>
                    <a:pt x="551180" y="125730"/>
                  </a:lnTo>
                  <a:lnTo>
                    <a:pt x="558800" y="119380"/>
                  </a:lnTo>
                  <a:lnTo>
                    <a:pt x="566420" y="111760"/>
                  </a:lnTo>
                  <a:lnTo>
                    <a:pt x="571500" y="100330"/>
                  </a:lnTo>
                  <a:lnTo>
                    <a:pt x="576580" y="87630"/>
                  </a:lnTo>
                  <a:lnTo>
                    <a:pt x="580390" y="72390"/>
                  </a:lnTo>
                  <a:lnTo>
                    <a:pt x="582930" y="58420"/>
                  </a:lnTo>
                  <a:lnTo>
                    <a:pt x="582930" y="44450"/>
                  </a:lnTo>
                  <a:lnTo>
                    <a:pt x="581660" y="29210"/>
                  </a:lnTo>
                  <a:lnTo>
                    <a:pt x="575310" y="19050"/>
                  </a:lnTo>
                  <a:lnTo>
                    <a:pt x="567690" y="11430"/>
                  </a:lnTo>
                  <a:lnTo>
                    <a:pt x="557530" y="3810"/>
                  </a:lnTo>
                  <a:lnTo>
                    <a:pt x="547370" y="1270"/>
                  </a:lnTo>
                  <a:lnTo>
                    <a:pt x="525780" y="0"/>
                  </a:lnTo>
                  <a:lnTo>
                    <a:pt x="505460" y="7620"/>
                  </a:lnTo>
                  <a:lnTo>
                    <a:pt x="495300" y="12700"/>
                  </a:lnTo>
                  <a:lnTo>
                    <a:pt x="482600" y="19050"/>
                  </a:lnTo>
                  <a:lnTo>
                    <a:pt x="469900" y="26670"/>
                  </a:lnTo>
                  <a:lnTo>
                    <a:pt x="457200" y="36830"/>
                  </a:lnTo>
                  <a:lnTo>
                    <a:pt x="447040" y="46990"/>
                  </a:lnTo>
                  <a:lnTo>
                    <a:pt x="436880" y="58420"/>
                  </a:lnTo>
                  <a:lnTo>
                    <a:pt x="427990" y="71120"/>
                  </a:lnTo>
                  <a:lnTo>
                    <a:pt x="421640" y="83820"/>
                  </a:lnTo>
                  <a:lnTo>
                    <a:pt x="415290" y="97790"/>
                  </a:lnTo>
                  <a:lnTo>
                    <a:pt x="410210" y="110490"/>
                  </a:lnTo>
                  <a:lnTo>
                    <a:pt x="405130" y="125730"/>
                  </a:lnTo>
                  <a:lnTo>
                    <a:pt x="401320" y="142240"/>
                  </a:lnTo>
                  <a:lnTo>
                    <a:pt x="397510" y="158750"/>
                  </a:lnTo>
                  <a:lnTo>
                    <a:pt x="396240" y="172720"/>
                  </a:lnTo>
                  <a:lnTo>
                    <a:pt x="396240" y="185420"/>
                  </a:lnTo>
                  <a:lnTo>
                    <a:pt x="397510" y="198120"/>
                  </a:lnTo>
                  <a:lnTo>
                    <a:pt x="400050" y="209550"/>
                  </a:lnTo>
                  <a:lnTo>
                    <a:pt x="405130" y="220980"/>
                  </a:lnTo>
                  <a:lnTo>
                    <a:pt x="410210" y="232410"/>
                  </a:lnTo>
                  <a:lnTo>
                    <a:pt x="417830" y="241300"/>
                  </a:lnTo>
                  <a:lnTo>
                    <a:pt x="425450" y="250190"/>
                  </a:lnTo>
                  <a:lnTo>
                    <a:pt x="434340" y="259080"/>
                  </a:lnTo>
                  <a:lnTo>
                    <a:pt x="447040" y="264160"/>
                  </a:lnTo>
                  <a:lnTo>
                    <a:pt x="463550" y="267970"/>
                  </a:lnTo>
                  <a:lnTo>
                    <a:pt x="481330" y="270510"/>
                  </a:lnTo>
                  <a:lnTo>
                    <a:pt x="496570" y="270510"/>
                  </a:lnTo>
                  <a:lnTo>
                    <a:pt x="513080" y="269240"/>
                  </a:lnTo>
                  <a:lnTo>
                    <a:pt x="528320" y="267970"/>
                  </a:lnTo>
                  <a:lnTo>
                    <a:pt x="542290" y="264160"/>
                  </a:lnTo>
                  <a:lnTo>
                    <a:pt x="557530" y="260350"/>
                  </a:lnTo>
                  <a:lnTo>
                    <a:pt x="571500" y="254000"/>
                  </a:lnTo>
                  <a:lnTo>
                    <a:pt x="585470" y="248920"/>
                  </a:lnTo>
                  <a:lnTo>
                    <a:pt x="599440" y="242570"/>
                  </a:lnTo>
                  <a:lnTo>
                    <a:pt x="613410" y="236220"/>
                  </a:lnTo>
                  <a:lnTo>
                    <a:pt x="627380" y="227330"/>
                  </a:lnTo>
                  <a:lnTo>
                    <a:pt x="642620" y="218440"/>
                  </a:lnTo>
                  <a:lnTo>
                    <a:pt x="68453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5829300" y="11445240"/>
              <a:ext cx="340361" cy="289561"/>
            </a:xfrm>
            <a:custGeom>
              <a:avLst/>
              <a:gdLst/>
              <a:ahLst/>
              <a:cxnLst/>
              <a:rect l="0" t="0" r="0" b="0"/>
              <a:pathLst>
                <a:path w="340361" h="289561">
                  <a:moveTo>
                    <a:pt x="214630" y="52070"/>
                  </a:moveTo>
                  <a:lnTo>
                    <a:pt x="214630" y="24130"/>
                  </a:lnTo>
                  <a:lnTo>
                    <a:pt x="208280" y="15240"/>
                  </a:lnTo>
                  <a:lnTo>
                    <a:pt x="198120" y="7620"/>
                  </a:lnTo>
                  <a:lnTo>
                    <a:pt x="186690" y="1270"/>
                  </a:lnTo>
                  <a:lnTo>
                    <a:pt x="173990" y="0"/>
                  </a:lnTo>
                  <a:lnTo>
                    <a:pt x="162560" y="1270"/>
                  </a:lnTo>
                  <a:lnTo>
                    <a:pt x="152400" y="3810"/>
                  </a:lnTo>
                  <a:lnTo>
                    <a:pt x="140970" y="10160"/>
                  </a:lnTo>
                  <a:lnTo>
                    <a:pt x="130810" y="16510"/>
                  </a:lnTo>
                  <a:lnTo>
                    <a:pt x="119380" y="25400"/>
                  </a:lnTo>
                  <a:lnTo>
                    <a:pt x="107950" y="35560"/>
                  </a:lnTo>
                  <a:lnTo>
                    <a:pt x="95250" y="46990"/>
                  </a:lnTo>
                  <a:lnTo>
                    <a:pt x="82550" y="59690"/>
                  </a:lnTo>
                  <a:lnTo>
                    <a:pt x="69850" y="73660"/>
                  </a:lnTo>
                  <a:lnTo>
                    <a:pt x="58420" y="88900"/>
                  </a:lnTo>
                  <a:lnTo>
                    <a:pt x="46990" y="104140"/>
                  </a:lnTo>
                  <a:lnTo>
                    <a:pt x="36830" y="120650"/>
                  </a:lnTo>
                  <a:lnTo>
                    <a:pt x="27940" y="138430"/>
                  </a:lnTo>
                  <a:lnTo>
                    <a:pt x="20320" y="154940"/>
                  </a:lnTo>
                  <a:lnTo>
                    <a:pt x="13970" y="171450"/>
                  </a:lnTo>
                  <a:lnTo>
                    <a:pt x="7620" y="186690"/>
                  </a:lnTo>
                  <a:lnTo>
                    <a:pt x="2540" y="201930"/>
                  </a:lnTo>
                  <a:lnTo>
                    <a:pt x="1270" y="214630"/>
                  </a:lnTo>
                  <a:lnTo>
                    <a:pt x="0" y="227330"/>
                  </a:lnTo>
                  <a:lnTo>
                    <a:pt x="1270" y="238760"/>
                  </a:lnTo>
                  <a:lnTo>
                    <a:pt x="3810" y="250190"/>
                  </a:lnTo>
                  <a:lnTo>
                    <a:pt x="5080" y="261620"/>
                  </a:lnTo>
                  <a:lnTo>
                    <a:pt x="8890" y="273050"/>
                  </a:lnTo>
                  <a:lnTo>
                    <a:pt x="16510" y="279400"/>
                  </a:lnTo>
                  <a:lnTo>
                    <a:pt x="26670" y="284480"/>
                  </a:lnTo>
                  <a:lnTo>
                    <a:pt x="40640" y="288290"/>
                  </a:lnTo>
                  <a:lnTo>
                    <a:pt x="52070" y="289560"/>
                  </a:lnTo>
                  <a:lnTo>
                    <a:pt x="64770" y="288290"/>
                  </a:lnTo>
                  <a:lnTo>
                    <a:pt x="76200" y="287020"/>
                  </a:lnTo>
                  <a:lnTo>
                    <a:pt x="87630" y="283210"/>
                  </a:lnTo>
                  <a:lnTo>
                    <a:pt x="100330" y="279400"/>
                  </a:lnTo>
                  <a:lnTo>
                    <a:pt x="114300" y="274320"/>
                  </a:lnTo>
                  <a:lnTo>
                    <a:pt x="125730" y="266700"/>
                  </a:lnTo>
                  <a:lnTo>
                    <a:pt x="138430" y="257810"/>
                  </a:lnTo>
                  <a:lnTo>
                    <a:pt x="149860" y="248920"/>
                  </a:lnTo>
                  <a:lnTo>
                    <a:pt x="158750" y="237490"/>
                  </a:lnTo>
                  <a:lnTo>
                    <a:pt x="167640" y="223520"/>
                  </a:lnTo>
                  <a:lnTo>
                    <a:pt x="184150" y="194310"/>
                  </a:lnTo>
                  <a:lnTo>
                    <a:pt x="199390" y="165100"/>
                  </a:lnTo>
                  <a:lnTo>
                    <a:pt x="205740" y="149860"/>
                  </a:lnTo>
                  <a:lnTo>
                    <a:pt x="210820" y="133350"/>
                  </a:lnTo>
                  <a:lnTo>
                    <a:pt x="214630" y="116840"/>
                  </a:lnTo>
                  <a:lnTo>
                    <a:pt x="218440" y="100330"/>
                  </a:lnTo>
                  <a:lnTo>
                    <a:pt x="220980" y="82550"/>
                  </a:lnTo>
                  <a:lnTo>
                    <a:pt x="222250" y="66040"/>
                  </a:lnTo>
                  <a:lnTo>
                    <a:pt x="222250" y="48260"/>
                  </a:lnTo>
                  <a:lnTo>
                    <a:pt x="223520" y="13970"/>
                  </a:lnTo>
                  <a:lnTo>
                    <a:pt x="222250" y="5080"/>
                  </a:lnTo>
                  <a:lnTo>
                    <a:pt x="220980" y="3810"/>
                  </a:lnTo>
                  <a:lnTo>
                    <a:pt x="218440" y="6350"/>
                  </a:lnTo>
                  <a:lnTo>
                    <a:pt x="215900" y="11430"/>
                  </a:lnTo>
                  <a:lnTo>
                    <a:pt x="213360" y="17780"/>
                  </a:lnTo>
                  <a:lnTo>
                    <a:pt x="209550" y="25400"/>
                  </a:lnTo>
                  <a:lnTo>
                    <a:pt x="208280" y="40640"/>
                  </a:lnTo>
                  <a:lnTo>
                    <a:pt x="205740" y="59690"/>
                  </a:lnTo>
                  <a:lnTo>
                    <a:pt x="204470" y="101600"/>
                  </a:lnTo>
                  <a:lnTo>
                    <a:pt x="204470" y="135890"/>
                  </a:lnTo>
                  <a:lnTo>
                    <a:pt x="204470" y="151130"/>
                  </a:lnTo>
                  <a:lnTo>
                    <a:pt x="207010" y="166370"/>
                  </a:lnTo>
                  <a:lnTo>
                    <a:pt x="209550" y="180340"/>
                  </a:lnTo>
                  <a:lnTo>
                    <a:pt x="212090" y="195580"/>
                  </a:lnTo>
                  <a:lnTo>
                    <a:pt x="218440" y="223520"/>
                  </a:lnTo>
                  <a:lnTo>
                    <a:pt x="222250" y="236220"/>
                  </a:lnTo>
                  <a:lnTo>
                    <a:pt x="228600" y="246380"/>
                  </a:lnTo>
                  <a:lnTo>
                    <a:pt x="233680" y="255270"/>
                  </a:lnTo>
                  <a:lnTo>
                    <a:pt x="241300" y="262890"/>
                  </a:lnTo>
                  <a:lnTo>
                    <a:pt x="250190" y="267970"/>
                  </a:lnTo>
                  <a:lnTo>
                    <a:pt x="259080" y="273050"/>
                  </a:lnTo>
                  <a:lnTo>
                    <a:pt x="269240" y="273050"/>
                  </a:lnTo>
                  <a:lnTo>
                    <a:pt x="281940" y="270510"/>
                  </a:lnTo>
                  <a:lnTo>
                    <a:pt x="294640" y="264160"/>
                  </a:lnTo>
                  <a:lnTo>
                    <a:pt x="304800" y="255270"/>
                  </a:lnTo>
                  <a:lnTo>
                    <a:pt x="314960" y="245110"/>
                  </a:lnTo>
                  <a:lnTo>
                    <a:pt x="34036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6160770" y="11336020"/>
              <a:ext cx="67311" cy="382271"/>
            </a:xfrm>
            <a:custGeom>
              <a:avLst/>
              <a:gdLst/>
              <a:ahLst/>
              <a:cxnLst/>
              <a:rect l="0" t="0" r="0" b="0"/>
              <a:pathLst>
                <a:path w="67311" h="382271">
                  <a:moveTo>
                    <a:pt x="60960" y="24130"/>
                  </a:moveTo>
                  <a:lnTo>
                    <a:pt x="67310" y="2540"/>
                  </a:lnTo>
                  <a:lnTo>
                    <a:pt x="64770" y="0"/>
                  </a:lnTo>
                  <a:lnTo>
                    <a:pt x="60960" y="3810"/>
                  </a:lnTo>
                  <a:lnTo>
                    <a:pt x="53340" y="11430"/>
                  </a:lnTo>
                  <a:lnTo>
                    <a:pt x="48260" y="21590"/>
                  </a:lnTo>
                  <a:lnTo>
                    <a:pt x="43180" y="34290"/>
                  </a:lnTo>
                  <a:lnTo>
                    <a:pt x="39370" y="48260"/>
                  </a:lnTo>
                  <a:lnTo>
                    <a:pt x="34290" y="63500"/>
                  </a:lnTo>
                  <a:lnTo>
                    <a:pt x="30480" y="80010"/>
                  </a:lnTo>
                  <a:lnTo>
                    <a:pt x="26670" y="96520"/>
                  </a:lnTo>
                  <a:lnTo>
                    <a:pt x="20320" y="134620"/>
                  </a:lnTo>
                  <a:lnTo>
                    <a:pt x="5080" y="209550"/>
                  </a:lnTo>
                  <a:lnTo>
                    <a:pt x="2540" y="227330"/>
                  </a:lnTo>
                  <a:lnTo>
                    <a:pt x="1270" y="245110"/>
                  </a:lnTo>
                  <a:lnTo>
                    <a:pt x="0" y="262890"/>
                  </a:lnTo>
                  <a:lnTo>
                    <a:pt x="1270" y="279400"/>
                  </a:lnTo>
                  <a:lnTo>
                    <a:pt x="2540" y="294640"/>
                  </a:lnTo>
                  <a:lnTo>
                    <a:pt x="5080" y="309880"/>
                  </a:lnTo>
                  <a:lnTo>
                    <a:pt x="7620" y="323850"/>
                  </a:lnTo>
                  <a:lnTo>
                    <a:pt x="10160" y="336550"/>
                  </a:lnTo>
                  <a:lnTo>
                    <a:pt x="30480" y="382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6221730" y="11371580"/>
              <a:ext cx="307341" cy="389891"/>
            </a:xfrm>
            <a:custGeom>
              <a:avLst/>
              <a:gdLst/>
              <a:ahLst/>
              <a:cxnLst/>
              <a:rect l="0" t="0" r="0" b="0"/>
              <a:pathLst>
                <a:path w="307341" h="389891">
                  <a:moveTo>
                    <a:pt x="0" y="20320"/>
                  </a:moveTo>
                  <a:lnTo>
                    <a:pt x="27940" y="20320"/>
                  </a:lnTo>
                  <a:lnTo>
                    <a:pt x="40640" y="19050"/>
                  </a:lnTo>
                  <a:lnTo>
                    <a:pt x="52070" y="17780"/>
                  </a:lnTo>
                  <a:lnTo>
                    <a:pt x="62230" y="15240"/>
                  </a:lnTo>
                  <a:lnTo>
                    <a:pt x="76200" y="13970"/>
                  </a:lnTo>
                  <a:lnTo>
                    <a:pt x="90170" y="12700"/>
                  </a:lnTo>
                  <a:lnTo>
                    <a:pt x="106680" y="11430"/>
                  </a:lnTo>
                  <a:lnTo>
                    <a:pt x="121920" y="10160"/>
                  </a:lnTo>
                  <a:lnTo>
                    <a:pt x="135890" y="7620"/>
                  </a:lnTo>
                  <a:lnTo>
                    <a:pt x="151130" y="5080"/>
                  </a:lnTo>
                  <a:lnTo>
                    <a:pt x="165100" y="3810"/>
                  </a:lnTo>
                  <a:lnTo>
                    <a:pt x="179070" y="2540"/>
                  </a:lnTo>
                  <a:lnTo>
                    <a:pt x="193040" y="1270"/>
                  </a:lnTo>
                  <a:lnTo>
                    <a:pt x="220980" y="0"/>
                  </a:lnTo>
                  <a:lnTo>
                    <a:pt x="236220" y="0"/>
                  </a:lnTo>
                  <a:lnTo>
                    <a:pt x="248920" y="1270"/>
                  </a:lnTo>
                  <a:lnTo>
                    <a:pt x="260350" y="2540"/>
                  </a:lnTo>
                  <a:lnTo>
                    <a:pt x="271780" y="5080"/>
                  </a:lnTo>
                  <a:lnTo>
                    <a:pt x="283210" y="7620"/>
                  </a:lnTo>
                  <a:lnTo>
                    <a:pt x="294640" y="11430"/>
                  </a:lnTo>
                  <a:lnTo>
                    <a:pt x="304800" y="13970"/>
                  </a:lnTo>
                  <a:lnTo>
                    <a:pt x="307340" y="16510"/>
                  </a:lnTo>
                  <a:lnTo>
                    <a:pt x="304800" y="17780"/>
                  </a:lnTo>
                  <a:lnTo>
                    <a:pt x="298450" y="19050"/>
                  </a:lnTo>
                  <a:lnTo>
                    <a:pt x="290830" y="20320"/>
                  </a:lnTo>
                  <a:lnTo>
                    <a:pt x="281940" y="22860"/>
                  </a:lnTo>
                  <a:lnTo>
                    <a:pt x="271780" y="25400"/>
                  </a:lnTo>
                  <a:lnTo>
                    <a:pt x="261620" y="30480"/>
                  </a:lnTo>
                  <a:lnTo>
                    <a:pt x="248920" y="35560"/>
                  </a:lnTo>
                  <a:lnTo>
                    <a:pt x="236220" y="40640"/>
                  </a:lnTo>
                  <a:lnTo>
                    <a:pt x="207010" y="53340"/>
                  </a:lnTo>
                  <a:lnTo>
                    <a:pt x="190500" y="59690"/>
                  </a:lnTo>
                  <a:lnTo>
                    <a:pt x="176530" y="67310"/>
                  </a:lnTo>
                  <a:lnTo>
                    <a:pt x="163830" y="73660"/>
                  </a:lnTo>
                  <a:lnTo>
                    <a:pt x="151130" y="81280"/>
                  </a:lnTo>
                  <a:lnTo>
                    <a:pt x="139700" y="88900"/>
                  </a:lnTo>
                  <a:lnTo>
                    <a:pt x="128270" y="97790"/>
                  </a:lnTo>
                  <a:lnTo>
                    <a:pt x="116840" y="106680"/>
                  </a:lnTo>
                  <a:lnTo>
                    <a:pt x="107950" y="115570"/>
                  </a:lnTo>
                  <a:lnTo>
                    <a:pt x="90170" y="132080"/>
                  </a:lnTo>
                  <a:lnTo>
                    <a:pt x="87630" y="142240"/>
                  </a:lnTo>
                  <a:lnTo>
                    <a:pt x="87630" y="156210"/>
                  </a:lnTo>
                  <a:lnTo>
                    <a:pt x="90170" y="170180"/>
                  </a:lnTo>
                  <a:lnTo>
                    <a:pt x="95250" y="182880"/>
                  </a:lnTo>
                  <a:lnTo>
                    <a:pt x="102870" y="193040"/>
                  </a:lnTo>
                  <a:lnTo>
                    <a:pt x="110490" y="201930"/>
                  </a:lnTo>
                  <a:lnTo>
                    <a:pt x="120650" y="209550"/>
                  </a:lnTo>
                  <a:lnTo>
                    <a:pt x="132080" y="215900"/>
                  </a:lnTo>
                  <a:lnTo>
                    <a:pt x="144780" y="220980"/>
                  </a:lnTo>
                  <a:lnTo>
                    <a:pt x="157480" y="226060"/>
                  </a:lnTo>
                  <a:lnTo>
                    <a:pt x="170180" y="229870"/>
                  </a:lnTo>
                  <a:lnTo>
                    <a:pt x="196850" y="237490"/>
                  </a:lnTo>
                  <a:lnTo>
                    <a:pt x="252730" y="255270"/>
                  </a:lnTo>
                  <a:lnTo>
                    <a:pt x="262890" y="260350"/>
                  </a:lnTo>
                  <a:lnTo>
                    <a:pt x="274320" y="265430"/>
                  </a:lnTo>
                  <a:lnTo>
                    <a:pt x="284480" y="271780"/>
                  </a:lnTo>
                  <a:lnTo>
                    <a:pt x="288290" y="279400"/>
                  </a:lnTo>
                  <a:lnTo>
                    <a:pt x="287020" y="288290"/>
                  </a:lnTo>
                  <a:lnTo>
                    <a:pt x="283210" y="297180"/>
                  </a:lnTo>
                  <a:lnTo>
                    <a:pt x="276860" y="306070"/>
                  </a:lnTo>
                  <a:lnTo>
                    <a:pt x="269240" y="313690"/>
                  </a:lnTo>
                  <a:lnTo>
                    <a:pt x="260350" y="321310"/>
                  </a:lnTo>
                  <a:lnTo>
                    <a:pt x="248920" y="328930"/>
                  </a:lnTo>
                  <a:lnTo>
                    <a:pt x="234950" y="336550"/>
                  </a:lnTo>
                  <a:lnTo>
                    <a:pt x="219710" y="342900"/>
                  </a:lnTo>
                  <a:lnTo>
                    <a:pt x="205740" y="349250"/>
                  </a:lnTo>
                  <a:lnTo>
                    <a:pt x="190500" y="354330"/>
                  </a:lnTo>
                  <a:lnTo>
                    <a:pt x="176530" y="359410"/>
                  </a:lnTo>
                  <a:lnTo>
                    <a:pt x="162560" y="363220"/>
                  </a:lnTo>
                  <a:lnTo>
                    <a:pt x="134620" y="370840"/>
                  </a:lnTo>
                  <a:lnTo>
                    <a:pt x="119380" y="374650"/>
                  </a:lnTo>
                  <a:lnTo>
                    <a:pt x="53340" y="389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0" name="Freeform 379"/>
          <p:cNvSpPr/>
          <p:nvPr/>
        </p:nvSpPr>
        <p:spPr>
          <a:xfrm>
            <a:off x="1273810" y="10858500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Freeform 380"/>
          <p:cNvSpPr/>
          <p:nvPr/>
        </p:nvSpPr>
        <p:spPr>
          <a:xfrm>
            <a:off x="1231900" y="11352530"/>
            <a:ext cx="31751" cy="41911"/>
          </a:xfrm>
          <a:custGeom>
            <a:avLst/>
            <a:gdLst/>
            <a:ahLst/>
            <a:cxnLst/>
            <a:rect l="0" t="0" r="0" b="0"/>
            <a:pathLst>
              <a:path w="31751" h="41911">
                <a:moveTo>
                  <a:pt x="31750" y="0"/>
                </a:moveTo>
                <a:lnTo>
                  <a:pt x="25400" y="6350"/>
                </a:lnTo>
                <a:lnTo>
                  <a:pt x="0" y="419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Freeform 381"/>
          <p:cNvSpPr/>
          <p:nvPr/>
        </p:nvSpPr>
        <p:spPr>
          <a:xfrm>
            <a:off x="1263650" y="11794490"/>
            <a:ext cx="10161" cy="11431"/>
          </a:xfrm>
          <a:custGeom>
            <a:avLst/>
            <a:gdLst/>
            <a:ahLst/>
            <a:cxnLst/>
            <a:rect l="0" t="0" r="0" b="0"/>
            <a:pathLst>
              <a:path w="10161" h="11431">
                <a:moveTo>
                  <a:pt x="10160" y="0"/>
                </a:moveTo>
                <a:lnTo>
                  <a:pt x="0" y="114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Freeform 382"/>
          <p:cNvSpPr/>
          <p:nvPr/>
        </p:nvSpPr>
        <p:spPr>
          <a:xfrm>
            <a:off x="1253490" y="12100560"/>
            <a:ext cx="1" cy="20321"/>
          </a:xfrm>
          <a:custGeom>
            <a:avLst/>
            <a:gdLst/>
            <a:ahLst/>
            <a:cxnLst/>
            <a:rect l="0" t="0" r="0" b="0"/>
            <a:pathLst>
              <a:path w="1" h="20321">
                <a:moveTo>
                  <a:pt x="0" y="0"/>
                </a:moveTo>
                <a:lnTo>
                  <a:pt x="0" y="203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Freeform 383"/>
          <p:cNvSpPr/>
          <p:nvPr/>
        </p:nvSpPr>
        <p:spPr>
          <a:xfrm>
            <a:off x="1200150" y="12479020"/>
            <a:ext cx="10161" cy="53341"/>
          </a:xfrm>
          <a:custGeom>
            <a:avLst/>
            <a:gdLst/>
            <a:ahLst/>
            <a:cxnLst/>
            <a:rect l="0" t="0" r="0" b="0"/>
            <a:pathLst>
              <a:path w="10161" h="53341">
                <a:moveTo>
                  <a:pt x="10160" y="0"/>
                </a:moveTo>
                <a:lnTo>
                  <a:pt x="7620" y="12700"/>
                </a:lnTo>
                <a:lnTo>
                  <a:pt x="0" y="533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4" name="Group 403"/>
          <p:cNvGrpSpPr/>
          <p:nvPr/>
        </p:nvGrpSpPr>
        <p:grpSpPr>
          <a:xfrm>
            <a:off x="459740" y="12694920"/>
            <a:ext cx="4931411" cy="721361"/>
            <a:chOff x="459740" y="12694920"/>
            <a:chExt cx="4931411" cy="721361"/>
          </a:xfrm>
        </p:grpSpPr>
        <p:sp>
          <p:nvSpPr>
            <p:cNvPr id="385" name="Freeform 384"/>
            <p:cNvSpPr/>
            <p:nvPr/>
          </p:nvSpPr>
          <p:spPr>
            <a:xfrm>
              <a:off x="459740" y="12827000"/>
              <a:ext cx="330201" cy="271781"/>
            </a:xfrm>
            <a:custGeom>
              <a:avLst/>
              <a:gdLst/>
              <a:ahLst/>
              <a:cxnLst/>
              <a:rect l="0" t="0" r="0" b="0"/>
              <a:pathLst>
                <a:path w="330201" h="271781">
                  <a:moveTo>
                    <a:pt x="55880" y="0"/>
                  </a:moveTo>
                  <a:lnTo>
                    <a:pt x="55880" y="33020"/>
                  </a:lnTo>
                  <a:lnTo>
                    <a:pt x="54610" y="48260"/>
                  </a:lnTo>
                  <a:lnTo>
                    <a:pt x="53340" y="62230"/>
                  </a:lnTo>
                  <a:lnTo>
                    <a:pt x="50800" y="76200"/>
                  </a:lnTo>
                  <a:lnTo>
                    <a:pt x="48260" y="90170"/>
                  </a:lnTo>
                  <a:lnTo>
                    <a:pt x="44450" y="101600"/>
                  </a:lnTo>
                  <a:lnTo>
                    <a:pt x="34290" y="138430"/>
                  </a:lnTo>
                  <a:lnTo>
                    <a:pt x="21590" y="193039"/>
                  </a:lnTo>
                  <a:lnTo>
                    <a:pt x="17780" y="205739"/>
                  </a:lnTo>
                  <a:lnTo>
                    <a:pt x="10160" y="229870"/>
                  </a:lnTo>
                  <a:lnTo>
                    <a:pt x="0" y="262889"/>
                  </a:lnTo>
                  <a:lnTo>
                    <a:pt x="1270" y="267970"/>
                  </a:lnTo>
                  <a:lnTo>
                    <a:pt x="5080" y="271780"/>
                  </a:lnTo>
                  <a:lnTo>
                    <a:pt x="11430" y="271780"/>
                  </a:lnTo>
                  <a:lnTo>
                    <a:pt x="19050" y="271780"/>
                  </a:lnTo>
                  <a:lnTo>
                    <a:pt x="27940" y="269239"/>
                  </a:lnTo>
                  <a:lnTo>
                    <a:pt x="38100" y="267970"/>
                  </a:lnTo>
                  <a:lnTo>
                    <a:pt x="78740" y="259080"/>
                  </a:lnTo>
                  <a:lnTo>
                    <a:pt x="92710" y="256539"/>
                  </a:lnTo>
                  <a:lnTo>
                    <a:pt x="107950" y="255270"/>
                  </a:lnTo>
                  <a:lnTo>
                    <a:pt x="121920" y="254000"/>
                  </a:lnTo>
                  <a:lnTo>
                    <a:pt x="135890" y="252730"/>
                  </a:lnTo>
                  <a:lnTo>
                    <a:pt x="151130" y="250189"/>
                  </a:lnTo>
                  <a:lnTo>
                    <a:pt x="165100" y="247650"/>
                  </a:lnTo>
                  <a:lnTo>
                    <a:pt x="179070" y="245111"/>
                  </a:lnTo>
                  <a:lnTo>
                    <a:pt x="193040" y="243839"/>
                  </a:lnTo>
                  <a:lnTo>
                    <a:pt x="207010" y="243839"/>
                  </a:lnTo>
                  <a:lnTo>
                    <a:pt x="220980" y="242570"/>
                  </a:lnTo>
                  <a:lnTo>
                    <a:pt x="234950" y="240030"/>
                  </a:lnTo>
                  <a:lnTo>
                    <a:pt x="248920" y="237489"/>
                  </a:lnTo>
                  <a:lnTo>
                    <a:pt x="276860" y="231139"/>
                  </a:lnTo>
                  <a:lnTo>
                    <a:pt x="33020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Freeform 385"/>
            <p:cNvSpPr/>
            <p:nvPr/>
          </p:nvSpPr>
          <p:spPr>
            <a:xfrm>
              <a:off x="699770" y="12773660"/>
              <a:ext cx="16511" cy="495302"/>
            </a:xfrm>
            <a:custGeom>
              <a:avLst/>
              <a:gdLst/>
              <a:ahLst/>
              <a:cxnLst/>
              <a:rect l="0" t="0" r="0" b="0"/>
              <a:pathLst>
                <a:path w="16511" h="495302">
                  <a:moveTo>
                    <a:pt x="16510" y="0"/>
                  </a:moveTo>
                  <a:lnTo>
                    <a:pt x="16510" y="300990"/>
                  </a:lnTo>
                  <a:lnTo>
                    <a:pt x="15240" y="318770"/>
                  </a:lnTo>
                  <a:lnTo>
                    <a:pt x="12700" y="336551"/>
                  </a:lnTo>
                  <a:lnTo>
                    <a:pt x="10160" y="354329"/>
                  </a:lnTo>
                  <a:lnTo>
                    <a:pt x="8890" y="370840"/>
                  </a:lnTo>
                  <a:lnTo>
                    <a:pt x="7620" y="387351"/>
                  </a:lnTo>
                  <a:lnTo>
                    <a:pt x="7620" y="401320"/>
                  </a:lnTo>
                  <a:lnTo>
                    <a:pt x="5080" y="415290"/>
                  </a:lnTo>
                  <a:lnTo>
                    <a:pt x="2540" y="427990"/>
                  </a:lnTo>
                  <a:lnTo>
                    <a:pt x="0" y="439420"/>
                  </a:lnTo>
                  <a:lnTo>
                    <a:pt x="0" y="450851"/>
                  </a:lnTo>
                  <a:lnTo>
                    <a:pt x="0" y="462279"/>
                  </a:lnTo>
                  <a:lnTo>
                    <a:pt x="5080" y="4953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Freeform 386"/>
            <p:cNvSpPr/>
            <p:nvPr/>
          </p:nvSpPr>
          <p:spPr>
            <a:xfrm>
              <a:off x="736600" y="12694920"/>
              <a:ext cx="323851" cy="721361"/>
            </a:xfrm>
            <a:custGeom>
              <a:avLst/>
              <a:gdLst/>
              <a:ahLst/>
              <a:cxnLst/>
              <a:rect l="0" t="0" r="0" b="0"/>
              <a:pathLst>
                <a:path w="323851" h="721361">
                  <a:moveTo>
                    <a:pt x="0" y="5080"/>
                  </a:moveTo>
                  <a:lnTo>
                    <a:pt x="22860" y="0"/>
                  </a:lnTo>
                  <a:lnTo>
                    <a:pt x="38100" y="0"/>
                  </a:lnTo>
                  <a:lnTo>
                    <a:pt x="55880" y="0"/>
                  </a:lnTo>
                  <a:lnTo>
                    <a:pt x="76200" y="2540"/>
                  </a:lnTo>
                  <a:lnTo>
                    <a:pt x="95250" y="6350"/>
                  </a:lnTo>
                  <a:lnTo>
                    <a:pt x="114300" y="13970"/>
                  </a:lnTo>
                  <a:lnTo>
                    <a:pt x="132080" y="21590"/>
                  </a:lnTo>
                  <a:lnTo>
                    <a:pt x="148590" y="31750"/>
                  </a:lnTo>
                  <a:lnTo>
                    <a:pt x="165100" y="43180"/>
                  </a:lnTo>
                  <a:lnTo>
                    <a:pt x="180340" y="54610"/>
                  </a:lnTo>
                  <a:lnTo>
                    <a:pt x="196850" y="69850"/>
                  </a:lnTo>
                  <a:lnTo>
                    <a:pt x="213360" y="87630"/>
                  </a:lnTo>
                  <a:lnTo>
                    <a:pt x="229870" y="105410"/>
                  </a:lnTo>
                  <a:lnTo>
                    <a:pt x="245110" y="125730"/>
                  </a:lnTo>
                  <a:lnTo>
                    <a:pt x="257810" y="147320"/>
                  </a:lnTo>
                  <a:lnTo>
                    <a:pt x="270510" y="170180"/>
                  </a:lnTo>
                  <a:lnTo>
                    <a:pt x="280670" y="194310"/>
                  </a:lnTo>
                  <a:lnTo>
                    <a:pt x="290830" y="217170"/>
                  </a:lnTo>
                  <a:lnTo>
                    <a:pt x="298450" y="241300"/>
                  </a:lnTo>
                  <a:lnTo>
                    <a:pt x="306070" y="266700"/>
                  </a:lnTo>
                  <a:lnTo>
                    <a:pt x="311150" y="293370"/>
                  </a:lnTo>
                  <a:lnTo>
                    <a:pt x="316230" y="320041"/>
                  </a:lnTo>
                  <a:lnTo>
                    <a:pt x="320040" y="346710"/>
                  </a:lnTo>
                  <a:lnTo>
                    <a:pt x="322580" y="372110"/>
                  </a:lnTo>
                  <a:lnTo>
                    <a:pt x="323850" y="397510"/>
                  </a:lnTo>
                  <a:lnTo>
                    <a:pt x="322580" y="422910"/>
                  </a:lnTo>
                  <a:lnTo>
                    <a:pt x="318770" y="447041"/>
                  </a:lnTo>
                  <a:lnTo>
                    <a:pt x="314960" y="472441"/>
                  </a:lnTo>
                  <a:lnTo>
                    <a:pt x="308610" y="495300"/>
                  </a:lnTo>
                  <a:lnTo>
                    <a:pt x="300990" y="518160"/>
                  </a:lnTo>
                  <a:lnTo>
                    <a:pt x="267970" y="599441"/>
                  </a:lnTo>
                  <a:lnTo>
                    <a:pt x="259080" y="617219"/>
                  </a:lnTo>
                  <a:lnTo>
                    <a:pt x="250190" y="632460"/>
                  </a:lnTo>
                  <a:lnTo>
                    <a:pt x="241300" y="648969"/>
                  </a:lnTo>
                  <a:lnTo>
                    <a:pt x="231140" y="661669"/>
                  </a:lnTo>
                  <a:lnTo>
                    <a:pt x="220980" y="671830"/>
                  </a:lnTo>
                  <a:lnTo>
                    <a:pt x="210820" y="681991"/>
                  </a:lnTo>
                  <a:lnTo>
                    <a:pt x="200660" y="689610"/>
                  </a:lnTo>
                  <a:lnTo>
                    <a:pt x="189230" y="698500"/>
                  </a:lnTo>
                  <a:lnTo>
                    <a:pt x="158750" y="7213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Freeform 387"/>
            <p:cNvSpPr/>
            <p:nvPr/>
          </p:nvSpPr>
          <p:spPr>
            <a:xfrm>
              <a:off x="1273810" y="12879070"/>
              <a:ext cx="40641" cy="463551"/>
            </a:xfrm>
            <a:custGeom>
              <a:avLst/>
              <a:gdLst/>
              <a:ahLst/>
              <a:cxnLst/>
              <a:rect l="0" t="0" r="0" b="0"/>
              <a:pathLst>
                <a:path w="40641" h="463551">
                  <a:moveTo>
                    <a:pt x="0" y="0"/>
                  </a:moveTo>
                  <a:lnTo>
                    <a:pt x="6350" y="22860"/>
                  </a:lnTo>
                  <a:lnTo>
                    <a:pt x="8890" y="33020"/>
                  </a:lnTo>
                  <a:lnTo>
                    <a:pt x="15240" y="53340"/>
                  </a:lnTo>
                  <a:lnTo>
                    <a:pt x="17780" y="67310"/>
                  </a:lnTo>
                  <a:lnTo>
                    <a:pt x="21590" y="83820"/>
                  </a:lnTo>
                  <a:lnTo>
                    <a:pt x="25400" y="101600"/>
                  </a:lnTo>
                  <a:lnTo>
                    <a:pt x="26670" y="120650"/>
                  </a:lnTo>
                  <a:lnTo>
                    <a:pt x="29210" y="139700"/>
                  </a:lnTo>
                  <a:lnTo>
                    <a:pt x="29210" y="160019"/>
                  </a:lnTo>
                  <a:lnTo>
                    <a:pt x="31750" y="180341"/>
                  </a:lnTo>
                  <a:lnTo>
                    <a:pt x="34290" y="201930"/>
                  </a:lnTo>
                  <a:lnTo>
                    <a:pt x="36830" y="222250"/>
                  </a:lnTo>
                  <a:lnTo>
                    <a:pt x="38100" y="242569"/>
                  </a:lnTo>
                  <a:lnTo>
                    <a:pt x="39370" y="264160"/>
                  </a:lnTo>
                  <a:lnTo>
                    <a:pt x="40640" y="284480"/>
                  </a:lnTo>
                  <a:lnTo>
                    <a:pt x="39370" y="304800"/>
                  </a:lnTo>
                  <a:lnTo>
                    <a:pt x="38100" y="323850"/>
                  </a:lnTo>
                  <a:lnTo>
                    <a:pt x="35560" y="342900"/>
                  </a:lnTo>
                  <a:lnTo>
                    <a:pt x="34290" y="359410"/>
                  </a:lnTo>
                  <a:lnTo>
                    <a:pt x="34290" y="375919"/>
                  </a:lnTo>
                  <a:lnTo>
                    <a:pt x="33020" y="405130"/>
                  </a:lnTo>
                  <a:lnTo>
                    <a:pt x="31750" y="463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Freeform 388"/>
            <p:cNvSpPr/>
            <p:nvPr/>
          </p:nvSpPr>
          <p:spPr>
            <a:xfrm>
              <a:off x="1242060" y="12738100"/>
              <a:ext cx="332741" cy="355601"/>
            </a:xfrm>
            <a:custGeom>
              <a:avLst/>
              <a:gdLst/>
              <a:ahLst/>
              <a:cxnLst/>
              <a:rect l="0" t="0" r="0" b="0"/>
              <a:pathLst>
                <a:path w="332741" h="355601">
                  <a:moveTo>
                    <a:pt x="0" y="184150"/>
                  </a:moveTo>
                  <a:lnTo>
                    <a:pt x="0" y="161290"/>
                  </a:lnTo>
                  <a:lnTo>
                    <a:pt x="2540" y="148590"/>
                  </a:lnTo>
                  <a:lnTo>
                    <a:pt x="6350" y="134620"/>
                  </a:lnTo>
                  <a:lnTo>
                    <a:pt x="11430" y="119380"/>
                  </a:lnTo>
                  <a:lnTo>
                    <a:pt x="17780" y="106680"/>
                  </a:lnTo>
                  <a:lnTo>
                    <a:pt x="26670" y="96520"/>
                  </a:lnTo>
                  <a:lnTo>
                    <a:pt x="35560" y="86360"/>
                  </a:lnTo>
                  <a:lnTo>
                    <a:pt x="45720" y="76200"/>
                  </a:lnTo>
                  <a:lnTo>
                    <a:pt x="57150" y="67310"/>
                  </a:lnTo>
                  <a:lnTo>
                    <a:pt x="69850" y="57150"/>
                  </a:lnTo>
                  <a:lnTo>
                    <a:pt x="83820" y="46990"/>
                  </a:lnTo>
                  <a:lnTo>
                    <a:pt x="99060" y="39370"/>
                  </a:lnTo>
                  <a:lnTo>
                    <a:pt x="115570" y="30480"/>
                  </a:lnTo>
                  <a:lnTo>
                    <a:pt x="130810" y="24130"/>
                  </a:lnTo>
                  <a:lnTo>
                    <a:pt x="146050" y="19050"/>
                  </a:lnTo>
                  <a:lnTo>
                    <a:pt x="160020" y="13970"/>
                  </a:lnTo>
                  <a:lnTo>
                    <a:pt x="176530" y="10160"/>
                  </a:lnTo>
                  <a:lnTo>
                    <a:pt x="191770" y="5080"/>
                  </a:lnTo>
                  <a:lnTo>
                    <a:pt x="209550" y="1270"/>
                  </a:lnTo>
                  <a:lnTo>
                    <a:pt x="224790" y="0"/>
                  </a:lnTo>
                  <a:lnTo>
                    <a:pt x="240030" y="0"/>
                  </a:lnTo>
                  <a:lnTo>
                    <a:pt x="255270" y="2540"/>
                  </a:lnTo>
                  <a:lnTo>
                    <a:pt x="267970" y="5080"/>
                  </a:lnTo>
                  <a:lnTo>
                    <a:pt x="280670" y="10160"/>
                  </a:lnTo>
                  <a:lnTo>
                    <a:pt x="292100" y="15240"/>
                  </a:lnTo>
                  <a:lnTo>
                    <a:pt x="302260" y="22860"/>
                  </a:lnTo>
                  <a:lnTo>
                    <a:pt x="312420" y="33020"/>
                  </a:lnTo>
                  <a:lnTo>
                    <a:pt x="320040" y="44450"/>
                  </a:lnTo>
                  <a:lnTo>
                    <a:pt x="326390" y="58420"/>
                  </a:lnTo>
                  <a:lnTo>
                    <a:pt x="330200" y="73660"/>
                  </a:lnTo>
                  <a:lnTo>
                    <a:pt x="332740" y="88900"/>
                  </a:lnTo>
                  <a:lnTo>
                    <a:pt x="332740" y="105410"/>
                  </a:lnTo>
                  <a:lnTo>
                    <a:pt x="331470" y="121920"/>
                  </a:lnTo>
                  <a:lnTo>
                    <a:pt x="330200" y="138430"/>
                  </a:lnTo>
                  <a:lnTo>
                    <a:pt x="325120" y="156210"/>
                  </a:lnTo>
                  <a:lnTo>
                    <a:pt x="318770" y="173990"/>
                  </a:lnTo>
                  <a:lnTo>
                    <a:pt x="311150" y="190500"/>
                  </a:lnTo>
                  <a:lnTo>
                    <a:pt x="300990" y="208280"/>
                  </a:lnTo>
                  <a:lnTo>
                    <a:pt x="289560" y="226060"/>
                  </a:lnTo>
                  <a:lnTo>
                    <a:pt x="276860" y="243840"/>
                  </a:lnTo>
                  <a:lnTo>
                    <a:pt x="264160" y="259080"/>
                  </a:lnTo>
                  <a:lnTo>
                    <a:pt x="251460" y="275589"/>
                  </a:lnTo>
                  <a:lnTo>
                    <a:pt x="237490" y="290830"/>
                  </a:lnTo>
                  <a:lnTo>
                    <a:pt x="224790" y="302261"/>
                  </a:lnTo>
                  <a:lnTo>
                    <a:pt x="210820" y="313689"/>
                  </a:lnTo>
                  <a:lnTo>
                    <a:pt x="196850" y="322580"/>
                  </a:lnTo>
                  <a:lnTo>
                    <a:pt x="182880" y="330200"/>
                  </a:lnTo>
                  <a:lnTo>
                    <a:pt x="168910" y="336550"/>
                  </a:lnTo>
                  <a:lnTo>
                    <a:pt x="154940" y="341630"/>
                  </a:lnTo>
                  <a:lnTo>
                    <a:pt x="140970" y="346711"/>
                  </a:lnTo>
                  <a:lnTo>
                    <a:pt x="127000" y="350520"/>
                  </a:lnTo>
                  <a:lnTo>
                    <a:pt x="113030" y="354330"/>
                  </a:lnTo>
                  <a:lnTo>
                    <a:pt x="100330" y="355600"/>
                  </a:lnTo>
                  <a:lnTo>
                    <a:pt x="87630" y="355600"/>
                  </a:lnTo>
                  <a:lnTo>
                    <a:pt x="53340" y="3517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Freeform 389"/>
            <p:cNvSpPr/>
            <p:nvPr/>
          </p:nvSpPr>
          <p:spPr>
            <a:xfrm>
              <a:off x="1516380" y="12979400"/>
              <a:ext cx="210821" cy="281940"/>
            </a:xfrm>
            <a:custGeom>
              <a:avLst/>
              <a:gdLst/>
              <a:ahLst/>
              <a:cxnLst/>
              <a:rect l="0" t="0" r="0" b="0"/>
              <a:pathLst>
                <a:path w="210821" h="281940">
                  <a:moveTo>
                    <a:pt x="0" y="142239"/>
                  </a:moveTo>
                  <a:lnTo>
                    <a:pt x="11430" y="153670"/>
                  </a:lnTo>
                  <a:lnTo>
                    <a:pt x="19050" y="156211"/>
                  </a:lnTo>
                  <a:lnTo>
                    <a:pt x="29210" y="158750"/>
                  </a:lnTo>
                  <a:lnTo>
                    <a:pt x="40640" y="160020"/>
                  </a:lnTo>
                  <a:lnTo>
                    <a:pt x="50800" y="160020"/>
                  </a:lnTo>
                  <a:lnTo>
                    <a:pt x="62230" y="158750"/>
                  </a:lnTo>
                  <a:lnTo>
                    <a:pt x="72390" y="157480"/>
                  </a:lnTo>
                  <a:lnTo>
                    <a:pt x="83820" y="153670"/>
                  </a:lnTo>
                  <a:lnTo>
                    <a:pt x="93980" y="148589"/>
                  </a:lnTo>
                  <a:lnTo>
                    <a:pt x="105410" y="142239"/>
                  </a:lnTo>
                  <a:lnTo>
                    <a:pt x="114300" y="137161"/>
                  </a:lnTo>
                  <a:lnTo>
                    <a:pt x="123190" y="130811"/>
                  </a:lnTo>
                  <a:lnTo>
                    <a:pt x="130810" y="124461"/>
                  </a:lnTo>
                  <a:lnTo>
                    <a:pt x="139700" y="115570"/>
                  </a:lnTo>
                  <a:lnTo>
                    <a:pt x="158750" y="97789"/>
                  </a:lnTo>
                  <a:lnTo>
                    <a:pt x="184150" y="73661"/>
                  </a:lnTo>
                  <a:lnTo>
                    <a:pt x="190500" y="63500"/>
                  </a:lnTo>
                  <a:lnTo>
                    <a:pt x="195580" y="52070"/>
                  </a:lnTo>
                  <a:lnTo>
                    <a:pt x="200660" y="40639"/>
                  </a:lnTo>
                  <a:lnTo>
                    <a:pt x="201930" y="29211"/>
                  </a:lnTo>
                  <a:lnTo>
                    <a:pt x="199390" y="20320"/>
                  </a:lnTo>
                  <a:lnTo>
                    <a:pt x="196850" y="11430"/>
                  </a:lnTo>
                  <a:lnTo>
                    <a:pt x="189230" y="6350"/>
                  </a:lnTo>
                  <a:lnTo>
                    <a:pt x="180340" y="2540"/>
                  </a:lnTo>
                  <a:lnTo>
                    <a:pt x="168910" y="0"/>
                  </a:lnTo>
                  <a:lnTo>
                    <a:pt x="158750" y="0"/>
                  </a:lnTo>
                  <a:lnTo>
                    <a:pt x="147320" y="0"/>
                  </a:lnTo>
                  <a:lnTo>
                    <a:pt x="137160" y="2540"/>
                  </a:lnTo>
                  <a:lnTo>
                    <a:pt x="127000" y="6350"/>
                  </a:lnTo>
                  <a:lnTo>
                    <a:pt x="119380" y="12700"/>
                  </a:lnTo>
                  <a:lnTo>
                    <a:pt x="110490" y="21590"/>
                  </a:lnTo>
                  <a:lnTo>
                    <a:pt x="102870" y="30480"/>
                  </a:lnTo>
                  <a:lnTo>
                    <a:pt x="95250" y="39370"/>
                  </a:lnTo>
                  <a:lnTo>
                    <a:pt x="87630" y="49530"/>
                  </a:lnTo>
                  <a:lnTo>
                    <a:pt x="73660" y="69850"/>
                  </a:lnTo>
                  <a:lnTo>
                    <a:pt x="66040" y="80011"/>
                  </a:lnTo>
                  <a:lnTo>
                    <a:pt x="60960" y="91439"/>
                  </a:lnTo>
                  <a:lnTo>
                    <a:pt x="55880" y="102870"/>
                  </a:lnTo>
                  <a:lnTo>
                    <a:pt x="50800" y="116839"/>
                  </a:lnTo>
                  <a:lnTo>
                    <a:pt x="46990" y="129539"/>
                  </a:lnTo>
                  <a:lnTo>
                    <a:pt x="39370" y="157480"/>
                  </a:lnTo>
                  <a:lnTo>
                    <a:pt x="38100" y="170180"/>
                  </a:lnTo>
                  <a:lnTo>
                    <a:pt x="38100" y="184150"/>
                  </a:lnTo>
                  <a:lnTo>
                    <a:pt x="39370" y="198120"/>
                  </a:lnTo>
                  <a:lnTo>
                    <a:pt x="40640" y="210820"/>
                  </a:lnTo>
                  <a:lnTo>
                    <a:pt x="43180" y="223520"/>
                  </a:lnTo>
                  <a:lnTo>
                    <a:pt x="46990" y="234950"/>
                  </a:lnTo>
                  <a:lnTo>
                    <a:pt x="50800" y="245111"/>
                  </a:lnTo>
                  <a:lnTo>
                    <a:pt x="55880" y="254000"/>
                  </a:lnTo>
                  <a:lnTo>
                    <a:pt x="62230" y="262889"/>
                  </a:lnTo>
                  <a:lnTo>
                    <a:pt x="68580" y="269239"/>
                  </a:lnTo>
                  <a:lnTo>
                    <a:pt x="77470" y="274320"/>
                  </a:lnTo>
                  <a:lnTo>
                    <a:pt x="86360" y="279400"/>
                  </a:lnTo>
                  <a:lnTo>
                    <a:pt x="100330" y="281939"/>
                  </a:lnTo>
                  <a:lnTo>
                    <a:pt x="115570" y="281939"/>
                  </a:lnTo>
                  <a:lnTo>
                    <a:pt x="133350" y="280670"/>
                  </a:lnTo>
                  <a:lnTo>
                    <a:pt x="149860" y="278130"/>
                  </a:lnTo>
                  <a:lnTo>
                    <a:pt x="165100" y="274320"/>
                  </a:lnTo>
                  <a:lnTo>
                    <a:pt x="210820" y="2578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Freeform 390"/>
            <p:cNvSpPr/>
            <p:nvPr/>
          </p:nvSpPr>
          <p:spPr>
            <a:xfrm>
              <a:off x="1812290" y="13016230"/>
              <a:ext cx="219711" cy="184151"/>
            </a:xfrm>
            <a:custGeom>
              <a:avLst/>
              <a:gdLst/>
              <a:ahLst/>
              <a:cxnLst/>
              <a:rect l="0" t="0" r="0" b="0"/>
              <a:pathLst>
                <a:path w="219711" h="184151">
                  <a:moveTo>
                    <a:pt x="19050" y="0"/>
                  </a:moveTo>
                  <a:lnTo>
                    <a:pt x="8890" y="22859"/>
                  </a:lnTo>
                  <a:lnTo>
                    <a:pt x="5080" y="35559"/>
                  </a:lnTo>
                  <a:lnTo>
                    <a:pt x="2540" y="52070"/>
                  </a:lnTo>
                  <a:lnTo>
                    <a:pt x="1270" y="69850"/>
                  </a:lnTo>
                  <a:lnTo>
                    <a:pt x="0" y="88900"/>
                  </a:lnTo>
                  <a:lnTo>
                    <a:pt x="0" y="128270"/>
                  </a:lnTo>
                  <a:lnTo>
                    <a:pt x="0" y="146050"/>
                  </a:lnTo>
                  <a:lnTo>
                    <a:pt x="2540" y="163831"/>
                  </a:lnTo>
                  <a:lnTo>
                    <a:pt x="5080" y="179070"/>
                  </a:lnTo>
                  <a:lnTo>
                    <a:pt x="5080" y="184150"/>
                  </a:lnTo>
                  <a:lnTo>
                    <a:pt x="3810" y="181609"/>
                  </a:lnTo>
                  <a:lnTo>
                    <a:pt x="2540" y="173990"/>
                  </a:lnTo>
                  <a:lnTo>
                    <a:pt x="2540" y="161290"/>
                  </a:lnTo>
                  <a:lnTo>
                    <a:pt x="3810" y="146050"/>
                  </a:lnTo>
                  <a:lnTo>
                    <a:pt x="5080" y="129540"/>
                  </a:lnTo>
                  <a:lnTo>
                    <a:pt x="7620" y="114300"/>
                  </a:lnTo>
                  <a:lnTo>
                    <a:pt x="10160" y="100331"/>
                  </a:lnTo>
                  <a:lnTo>
                    <a:pt x="13970" y="88900"/>
                  </a:lnTo>
                  <a:lnTo>
                    <a:pt x="20320" y="76200"/>
                  </a:lnTo>
                  <a:lnTo>
                    <a:pt x="29210" y="64770"/>
                  </a:lnTo>
                  <a:lnTo>
                    <a:pt x="40640" y="53340"/>
                  </a:lnTo>
                  <a:lnTo>
                    <a:pt x="52070" y="44450"/>
                  </a:lnTo>
                  <a:lnTo>
                    <a:pt x="64770" y="35559"/>
                  </a:lnTo>
                  <a:lnTo>
                    <a:pt x="77470" y="26670"/>
                  </a:lnTo>
                  <a:lnTo>
                    <a:pt x="91440" y="21590"/>
                  </a:lnTo>
                  <a:lnTo>
                    <a:pt x="104140" y="17781"/>
                  </a:lnTo>
                  <a:lnTo>
                    <a:pt x="118110" y="15240"/>
                  </a:lnTo>
                  <a:lnTo>
                    <a:pt x="132080" y="15240"/>
                  </a:lnTo>
                  <a:lnTo>
                    <a:pt x="219710" y="2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Freeform 391"/>
            <p:cNvSpPr/>
            <p:nvPr/>
          </p:nvSpPr>
          <p:spPr>
            <a:xfrm>
              <a:off x="2052320" y="13004800"/>
              <a:ext cx="200661" cy="295912"/>
            </a:xfrm>
            <a:custGeom>
              <a:avLst/>
              <a:gdLst/>
              <a:ahLst/>
              <a:cxnLst/>
              <a:rect l="0" t="0" r="0" b="0"/>
              <a:pathLst>
                <a:path w="200661" h="295912">
                  <a:moveTo>
                    <a:pt x="168910" y="11430"/>
                  </a:moveTo>
                  <a:lnTo>
                    <a:pt x="157480" y="0"/>
                  </a:lnTo>
                  <a:lnTo>
                    <a:pt x="148590" y="0"/>
                  </a:lnTo>
                  <a:lnTo>
                    <a:pt x="137160" y="1270"/>
                  </a:lnTo>
                  <a:lnTo>
                    <a:pt x="123190" y="5080"/>
                  </a:lnTo>
                  <a:lnTo>
                    <a:pt x="110490" y="8889"/>
                  </a:lnTo>
                  <a:lnTo>
                    <a:pt x="97790" y="15239"/>
                  </a:lnTo>
                  <a:lnTo>
                    <a:pt x="86360" y="20320"/>
                  </a:lnTo>
                  <a:lnTo>
                    <a:pt x="76200" y="25400"/>
                  </a:lnTo>
                  <a:lnTo>
                    <a:pt x="64770" y="30480"/>
                  </a:lnTo>
                  <a:lnTo>
                    <a:pt x="53340" y="34289"/>
                  </a:lnTo>
                  <a:lnTo>
                    <a:pt x="44450" y="40639"/>
                  </a:lnTo>
                  <a:lnTo>
                    <a:pt x="35560" y="48261"/>
                  </a:lnTo>
                  <a:lnTo>
                    <a:pt x="20320" y="66039"/>
                  </a:lnTo>
                  <a:lnTo>
                    <a:pt x="5080" y="81280"/>
                  </a:lnTo>
                  <a:lnTo>
                    <a:pt x="1270" y="88900"/>
                  </a:lnTo>
                  <a:lnTo>
                    <a:pt x="0" y="99061"/>
                  </a:lnTo>
                  <a:lnTo>
                    <a:pt x="0" y="107950"/>
                  </a:lnTo>
                  <a:lnTo>
                    <a:pt x="6350" y="116839"/>
                  </a:lnTo>
                  <a:lnTo>
                    <a:pt x="16510" y="124461"/>
                  </a:lnTo>
                  <a:lnTo>
                    <a:pt x="27940" y="133350"/>
                  </a:lnTo>
                  <a:lnTo>
                    <a:pt x="40640" y="139700"/>
                  </a:lnTo>
                  <a:lnTo>
                    <a:pt x="52070" y="144780"/>
                  </a:lnTo>
                  <a:lnTo>
                    <a:pt x="62230" y="149861"/>
                  </a:lnTo>
                  <a:lnTo>
                    <a:pt x="73660" y="153670"/>
                  </a:lnTo>
                  <a:lnTo>
                    <a:pt x="95250" y="161289"/>
                  </a:lnTo>
                  <a:lnTo>
                    <a:pt x="106680" y="163830"/>
                  </a:lnTo>
                  <a:lnTo>
                    <a:pt x="119380" y="166370"/>
                  </a:lnTo>
                  <a:lnTo>
                    <a:pt x="132080" y="167639"/>
                  </a:lnTo>
                  <a:lnTo>
                    <a:pt x="146050" y="170180"/>
                  </a:lnTo>
                  <a:lnTo>
                    <a:pt x="160020" y="175261"/>
                  </a:lnTo>
                  <a:lnTo>
                    <a:pt x="172720" y="180339"/>
                  </a:lnTo>
                  <a:lnTo>
                    <a:pt x="184150" y="187961"/>
                  </a:lnTo>
                  <a:lnTo>
                    <a:pt x="191770" y="198120"/>
                  </a:lnTo>
                  <a:lnTo>
                    <a:pt x="198120" y="209550"/>
                  </a:lnTo>
                  <a:lnTo>
                    <a:pt x="200660" y="219711"/>
                  </a:lnTo>
                  <a:lnTo>
                    <a:pt x="199390" y="228600"/>
                  </a:lnTo>
                  <a:lnTo>
                    <a:pt x="196850" y="237489"/>
                  </a:lnTo>
                  <a:lnTo>
                    <a:pt x="191770" y="245111"/>
                  </a:lnTo>
                  <a:lnTo>
                    <a:pt x="186690" y="252730"/>
                  </a:lnTo>
                  <a:lnTo>
                    <a:pt x="180340" y="260350"/>
                  </a:lnTo>
                  <a:lnTo>
                    <a:pt x="173990" y="266700"/>
                  </a:lnTo>
                  <a:lnTo>
                    <a:pt x="165100" y="271780"/>
                  </a:lnTo>
                  <a:lnTo>
                    <a:pt x="156210" y="275589"/>
                  </a:lnTo>
                  <a:lnTo>
                    <a:pt x="146050" y="280670"/>
                  </a:lnTo>
                  <a:lnTo>
                    <a:pt x="135890" y="284480"/>
                  </a:lnTo>
                  <a:lnTo>
                    <a:pt x="74930" y="2959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Freeform 392"/>
            <p:cNvSpPr/>
            <p:nvPr/>
          </p:nvSpPr>
          <p:spPr>
            <a:xfrm>
              <a:off x="2291080" y="13031470"/>
              <a:ext cx="246381" cy="271781"/>
            </a:xfrm>
            <a:custGeom>
              <a:avLst/>
              <a:gdLst/>
              <a:ahLst/>
              <a:cxnLst/>
              <a:rect l="0" t="0" r="0" b="0"/>
              <a:pathLst>
                <a:path w="246381" h="271781">
                  <a:moveTo>
                    <a:pt x="35560" y="80010"/>
                  </a:moveTo>
                  <a:lnTo>
                    <a:pt x="58420" y="80010"/>
                  </a:lnTo>
                  <a:lnTo>
                    <a:pt x="69850" y="81280"/>
                  </a:lnTo>
                  <a:lnTo>
                    <a:pt x="81280" y="82550"/>
                  </a:lnTo>
                  <a:lnTo>
                    <a:pt x="93980" y="85091"/>
                  </a:lnTo>
                  <a:lnTo>
                    <a:pt x="107950" y="86360"/>
                  </a:lnTo>
                  <a:lnTo>
                    <a:pt x="120650" y="85091"/>
                  </a:lnTo>
                  <a:lnTo>
                    <a:pt x="134620" y="82550"/>
                  </a:lnTo>
                  <a:lnTo>
                    <a:pt x="146050" y="80010"/>
                  </a:lnTo>
                  <a:lnTo>
                    <a:pt x="156210" y="74930"/>
                  </a:lnTo>
                  <a:lnTo>
                    <a:pt x="165100" y="69850"/>
                  </a:lnTo>
                  <a:lnTo>
                    <a:pt x="172720" y="60960"/>
                  </a:lnTo>
                  <a:lnTo>
                    <a:pt x="177800" y="50800"/>
                  </a:lnTo>
                  <a:lnTo>
                    <a:pt x="182880" y="39369"/>
                  </a:lnTo>
                  <a:lnTo>
                    <a:pt x="184150" y="29210"/>
                  </a:lnTo>
                  <a:lnTo>
                    <a:pt x="182880" y="20319"/>
                  </a:lnTo>
                  <a:lnTo>
                    <a:pt x="179070" y="12700"/>
                  </a:lnTo>
                  <a:lnTo>
                    <a:pt x="171450" y="6350"/>
                  </a:lnTo>
                  <a:lnTo>
                    <a:pt x="160020" y="2541"/>
                  </a:lnTo>
                  <a:lnTo>
                    <a:pt x="146050" y="0"/>
                  </a:lnTo>
                  <a:lnTo>
                    <a:pt x="134620" y="0"/>
                  </a:lnTo>
                  <a:lnTo>
                    <a:pt x="121920" y="1269"/>
                  </a:lnTo>
                  <a:lnTo>
                    <a:pt x="110490" y="2541"/>
                  </a:lnTo>
                  <a:lnTo>
                    <a:pt x="97790" y="8891"/>
                  </a:lnTo>
                  <a:lnTo>
                    <a:pt x="82550" y="16510"/>
                  </a:lnTo>
                  <a:lnTo>
                    <a:pt x="67310" y="26669"/>
                  </a:lnTo>
                  <a:lnTo>
                    <a:pt x="54610" y="38100"/>
                  </a:lnTo>
                  <a:lnTo>
                    <a:pt x="43180" y="48260"/>
                  </a:lnTo>
                  <a:lnTo>
                    <a:pt x="34290" y="58419"/>
                  </a:lnTo>
                  <a:lnTo>
                    <a:pt x="26670" y="69850"/>
                  </a:lnTo>
                  <a:lnTo>
                    <a:pt x="20320" y="82550"/>
                  </a:lnTo>
                  <a:lnTo>
                    <a:pt x="15240" y="95250"/>
                  </a:lnTo>
                  <a:lnTo>
                    <a:pt x="10160" y="109219"/>
                  </a:lnTo>
                  <a:lnTo>
                    <a:pt x="6350" y="123191"/>
                  </a:lnTo>
                  <a:lnTo>
                    <a:pt x="1270" y="135891"/>
                  </a:lnTo>
                  <a:lnTo>
                    <a:pt x="0" y="149860"/>
                  </a:lnTo>
                  <a:lnTo>
                    <a:pt x="0" y="163830"/>
                  </a:lnTo>
                  <a:lnTo>
                    <a:pt x="1270" y="177800"/>
                  </a:lnTo>
                  <a:lnTo>
                    <a:pt x="3810" y="190500"/>
                  </a:lnTo>
                  <a:lnTo>
                    <a:pt x="6350" y="203200"/>
                  </a:lnTo>
                  <a:lnTo>
                    <a:pt x="8890" y="214630"/>
                  </a:lnTo>
                  <a:lnTo>
                    <a:pt x="13970" y="226060"/>
                  </a:lnTo>
                  <a:lnTo>
                    <a:pt x="21590" y="236219"/>
                  </a:lnTo>
                  <a:lnTo>
                    <a:pt x="29210" y="247650"/>
                  </a:lnTo>
                  <a:lnTo>
                    <a:pt x="39370" y="256541"/>
                  </a:lnTo>
                  <a:lnTo>
                    <a:pt x="48260" y="262891"/>
                  </a:lnTo>
                  <a:lnTo>
                    <a:pt x="58420" y="267969"/>
                  </a:lnTo>
                  <a:lnTo>
                    <a:pt x="69850" y="270510"/>
                  </a:lnTo>
                  <a:lnTo>
                    <a:pt x="81280" y="271780"/>
                  </a:lnTo>
                  <a:lnTo>
                    <a:pt x="93980" y="270510"/>
                  </a:lnTo>
                  <a:lnTo>
                    <a:pt x="107950" y="269241"/>
                  </a:lnTo>
                  <a:lnTo>
                    <a:pt x="120650" y="266700"/>
                  </a:lnTo>
                  <a:lnTo>
                    <a:pt x="134620" y="264160"/>
                  </a:lnTo>
                  <a:lnTo>
                    <a:pt x="148590" y="260350"/>
                  </a:lnTo>
                  <a:lnTo>
                    <a:pt x="162560" y="255269"/>
                  </a:lnTo>
                  <a:lnTo>
                    <a:pt x="176530" y="248919"/>
                  </a:lnTo>
                  <a:lnTo>
                    <a:pt x="190500" y="241300"/>
                  </a:lnTo>
                  <a:lnTo>
                    <a:pt x="204470" y="233680"/>
                  </a:lnTo>
                  <a:lnTo>
                    <a:pt x="246380" y="205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Freeform 393"/>
            <p:cNvSpPr/>
            <p:nvPr/>
          </p:nvSpPr>
          <p:spPr>
            <a:xfrm>
              <a:off x="2595880" y="13006070"/>
              <a:ext cx="226061" cy="232411"/>
            </a:xfrm>
            <a:custGeom>
              <a:avLst/>
              <a:gdLst/>
              <a:ahLst/>
              <a:cxnLst/>
              <a:rect l="0" t="0" r="0" b="0"/>
              <a:pathLst>
                <a:path w="226061" h="232411">
                  <a:moveTo>
                    <a:pt x="15240" y="0"/>
                  </a:moveTo>
                  <a:lnTo>
                    <a:pt x="15240" y="69850"/>
                  </a:lnTo>
                  <a:lnTo>
                    <a:pt x="16510" y="86360"/>
                  </a:lnTo>
                  <a:lnTo>
                    <a:pt x="17780" y="101600"/>
                  </a:lnTo>
                  <a:lnTo>
                    <a:pt x="20320" y="116841"/>
                  </a:lnTo>
                  <a:lnTo>
                    <a:pt x="22860" y="134619"/>
                  </a:lnTo>
                  <a:lnTo>
                    <a:pt x="24130" y="152400"/>
                  </a:lnTo>
                  <a:lnTo>
                    <a:pt x="24130" y="189230"/>
                  </a:lnTo>
                  <a:lnTo>
                    <a:pt x="25400" y="220980"/>
                  </a:lnTo>
                  <a:lnTo>
                    <a:pt x="22860" y="229869"/>
                  </a:lnTo>
                  <a:lnTo>
                    <a:pt x="19050" y="232410"/>
                  </a:lnTo>
                  <a:lnTo>
                    <a:pt x="13970" y="232410"/>
                  </a:lnTo>
                  <a:lnTo>
                    <a:pt x="10160" y="226060"/>
                  </a:lnTo>
                  <a:lnTo>
                    <a:pt x="6350" y="215900"/>
                  </a:lnTo>
                  <a:lnTo>
                    <a:pt x="2540" y="203200"/>
                  </a:lnTo>
                  <a:lnTo>
                    <a:pt x="0" y="189230"/>
                  </a:lnTo>
                  <a:lnTo>
                    <a:pt x="1270" y="173991"/>
                  </a:lnTo>
                  <a:lnTo>
                    <a:pt x="2540" y="158750"/>
                  </a:lnTo>
                  <a:lnTo>
                    <a:pt x="5080" y="143510"/>
                  </a:lnTo>
                  <a:lnTo>
                    <a:pt x="10160" y="130810"/>
                  </a:lnTo>
                  <a:lnTo>
                    <a:pt x="15240" y="119380"/>
                  </a:lnTo>
                  <a:lnTo>
                    <a:pt x="21590" y="107950"/>
                  </a:lnTo>
                  <a:lnTo>
                    <a:pt x="30480" y="99060"/>
                  </a:lnTo>
                  <a:lnTo>
                    <a:pt x="39370" y="90169"/>
                  </a:lnTo>
                  <a:lnTo>
                    <a:pt x="48260" y="83819"/>
                  </a:lnTo>
                  <a:lnTo>
                    <a:pt x="58420" y="77469"/>
                  </a:lnTo>
                  <a:lnTo>
                    <a:pt x="68580" y="72391"/>
                  </a:lnTo>
                  <a:lnTo>
                    <a:pt x="78740" y="68580"/>
                  </a:lnTo>
                  <a:lnTo>
                    <a:pt x="88900" y="64769"/>
                  </a:lnTo>
                  <a:lnTo>
                    <a:pt x="110490" y="57150"/>
                  </a:lnTo>
                  <a:lnTo>
                    <a:pt x="152400" y="41910"/>
                  </a:lnTo>
                  <a:lnTo>
                    <a:pt x="162560" y="38100"/>
                  </a:lnTo>
                  <a:lnTo>
                    <a:pt x="173990" y="35560"/>
                  </a:lnTo>
                  <a:lnTo>
                    <a:pt x="186690" y="34291"/>
                  </a:lnTo>
                  <a:lnTo>
                    <a:pt x="22606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Freeform 394"/>
            <p:cNvSpPr/>
            <p:nvPr/>
          </p:nvSpPr>
          <p:spPr>
            <a:xfrm>
              <a:off x="2821940" y="12974320"/>
              <a:ext cx="189231" cy="292101"/>
            </a:xfrm>
            <a:custGeom>
              <a:avLst/>
              <a:gdLst/>
              <a:ahLst/>
              <a:cxnLst/>
              <a:rect l="0" t="0" r="0" b="0"/>
              <a:pathLst>
                <a:path w="189231" h="292101">
                  <a:moveTo>
                    <a:pt x="0" y="63500"/>
                  </a:moveTo>
                  <a:lnTo>
                    <a:pt x="5080" y="85091"/>
                  </a:lnTo>
                  <a:lnTo>
                    <a:pt x="7620" y="95250"/>
                  </a:lnTo>
                  <a:lnTo>
                    <a:pt x="17780" y="128269"/>
                  </a:lnTo>
                  <a:lnTo>
                    <a:pt x="27940" y="166369"/>
                  </a:lnTo>
                  <a:lnTo>
                    <a:pt x="45720" y="234950"/>
                  </a:lnTo>
                  <a:lnTo>
                    <a:pt x="52070" y="266700"/>
                  </a:lnTo>
                  <a:lnTo>
                    <a:pt x="55880" y="283210"/>
                  </a:lnTo>
                  <a:lnTo>
                    <a:pt x="60960" y="290830"/>
                  </a:lnTo>
                  <a:lnTo>
                    <a:pt x="66040" y="292100"/>
                  </a:lnTo>
                  <a:lnTo>
                    <a:pt x="72390" y="289560"/>
                  </a:lnTo>
                  <a:lnTo>
                    <a:pt x="77470" y="284480"/>
                  </a:lnTo>
                  <a:lnTo>
                    <a:pt x="81280" y="276860"/>
                  </a:lnTo>
                  <a:lnTo>
                    <a:pt x="86360" y="269241"/>
                  </a:lnTo>
                  <a:lnTo>
                    <a:pt x="90170" y="257810"/>
                  </a:lnTo>
                  <a:lnTo>
                    <a:pt x="93980" y="243841"/>
                  </a:lnTo>
                  <a:lnTo>
                    <a:pt x="107950" y="186691"/>
                  </a:lnTo>
                  <a:lnTo>
                    <a:pt x="115570" y="154941"/>
                  </a:lnTo>
                  <a:lnTo>
                    <a:pt x="119380" y="138430"/>
                  </a:lnTo>
                  <a:lnTo>
                    <a:pt x="123190" y="121919"/>
                  </a:lnTo>
                  <a:lnTo>
                    <a:pt x="129540" y="104141"/>
                  </a:lnTo>
                  <a:lnTo>
                    <a:pt x="134620" y="87630"/>
                  </a:lnTo>
                  <a:lnTo>
                    <a:pt x="140970" y="72391"/>
                  </a:lnTo>
                  <a:lnTo>
                    <a:pt x="148590" y="58419"/>
                  </a:lnTo>
                  <a:lnTo>
                    <a:pt x="154940" y="45719"/>
                  </a:lnTo>
                  <a:lnTo>
                    <a:pt x="161290" y="34291"/>
                  </a:lnTo>
                  <a:lnTo>
                    <a:pt x="168910" y="22860"/>
                  </a:lnTo>
                  <a:lnTo>
                    <a:pt x="1892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Freeform 395"/>
            <p:cNvSpPr/>
            <p:nvPr/>
          </p:nvSpPr>
          <p:spPr>
            <a:xfrm>
              <a:off x="3032760" y="13041630"/>
              <a:ext cx="336551" cy="259082"/>
            </a:xfrm>
            <a:custGeom>
              <a:avLst/>
              <a:gdLst/>
              <a:ahLst/>
              <a:cxnLst/>
              <a:rect l="0" t="0" r="0" b="0"/>
              <a:pathLst>
                <a:path w="336551" h="259082">
                  <a:moveTo>
                    <a:pt x="0" y="153670"/>
                  </a:moveTo>
                  <a:lnTo>
                    <a:pt x="21590" y="158750"/>
                  </a:lnTo>
                  <a:lnTo>
                    <a:pt x="33020" y="160020"/>
                  </a:lnTo>
                  <a:lnTo>
                    <a:pt x="45720" y="158750"/>
                  </a:lnTo>
                  <a:lnTo>
                    <a:pt x="58420" y="157481"/>
                  </a:lnTo>
                  <a:lnTo>
                    <a:pt x="72390" y="152400"/>
                  </a:lnTo>
                  <a:lnTo>
                    <a:pt x="87630" y="146050"/>
                  </a:lnTo>
                  <a:lnTo>
                    <a:pt x="104140" y="138431"/>
                  </a:lnTo>
                  <a:lnTo>
                    <a:pt x="116840" y="130809"/>
                  </a:lnTo>
                  <a:lnTo>
                    <a:pt x="128270" y="123190"/>
                  </a:lnTo>
                  <a:lnTo>
                    <a:pt x="138430" y="115570"/>
                  </a:lnTo>
                  <a:lnTo>
                    <a:pt x="157480" y="101600"/>
                  </a:lnTo>
                  <a:lnTo>
                    <a:pt x="168910" y="93981"/>
                  </a:lnTo>
                  <a:lnTo>
                    <a:pt x="177800" y="86359"/>
                  </a:lnTo>
                  <a:lnTo>
                    <a:pt x="185420" y="77470"/>
                  </a:lnTo>
                  <a:lnTo>
                    <a:pt x="194310" y="67309"/>
                  </a:lnTo>
                  <a:lnTo>
                    <a:pt x="198120" y="57150"/>
                  </a:lnTo>
                  <a:lnTo>
                    <a:pt x="199390" y="46990"/>
                  </a:lnTo>
                  <a:lnTo>
                    <a:pt x="199390" y="36831"/>
                  </a:lnTo>
                  <a:lnTo>
                    <a:pt x="195580" y="27940"/>
                  </a:lnTo>
                  <a:lnTo>
                    <a:pt x="186690" y="20320"/>
                  </a:lnTo>
                  <a:lnTo>
                    <a:pt x="177800" y="11431"/>
                  </a:lnTo>
                  <a:lnTo>
                    <a:pt x="166370" y="6350"/>
                  </a:lnTo>
                  <a:lnTo>
                    <a:pt x="153670" y="2540"/>
                  </a:lnTo>
                  <a:lnTo>
                    <a:pt x="140970" y="0"/>
                  </a:lnTo>
                  <a:lnTo>
                    <a:pt x="127000" y="2540"/>
                  </a:lnTo>
                  <a:lnTo>
                    <a:pt x="110490" y="7620"/>
                  </a:lnTo>
                  <a:lnTo>
                    <a:pt x="95250" y="13970"/>
                  </a:lnTo>
                  <a:lnTo>
                    <a:pt x="81280" y="20320"/>
                  </a:lnTo>
                  <a:lnTo>
                    <a:pt x="71120" y="27940"/>
                  </a:lnTo>
                  <a:lnTo>
                    <a:pt x="60960" y="34290"/>
                  </a:lnTo>
                  <a:lnTo>
                    <a:pt x="53340" y="44450"/>
                  </a:lnTo>
                  <a:lnTo>
                    <a:pt x="46990" y="54609"/>
                  </a:lnTo>
                  <a:lnTo>
                    <a:pt x="41910" y="67309"/>
                  </a:lnTo>
                  <a:lnTo>
                    <a:pt x="36830" y="78740"/>
                  </a:lnTo>
                  <a:lnTo>
                    <a:pt x="33020" y="92709"/>
                  </a:lnTo>
                  <a:lnTo>
                    <a:pt x="29210" y="105409"/>
                  </a:lnTo>
                  <a:lnTo>
                    <a:pt x="26670" y="119381"/>
                  </a:lnTo>
                  <a:lnTo>
                    <a:pt x="26670" y="133350"/>
                  </a:lnTo>
                  <a:lnTo>
                    <a:pt x="27940" y="147320"/>
                  </a:lnTo>
                  <a:lnTo>
                    <a:pt x="30480" y="161290"/>
                  </a:lnTo>
                  <a:lnTo>
                    <a:pt x="33020" y="175259"/>
                  </a:lnTo>
                  <a:lnTo>
                    <a:pt x="35560" y="189231"/>
                  </a:lnTo>
                  <a:lnTo>
                    <a:pt x="40640" y="201931"/>
                  </a:lnTo>
                  <a:lnTo>
                    <a:pt x="45720" y="213359"/>
                  </a:lnTo>
                  <a:lnTo>
                    <a:pt x="50800" y="224790"/>
                  </a:lnTo>
                  <a:lnTo>
                    <a:pt x="59690" y="234950"/>
                  </a:lnTo>
                  <a:lnTo>
                    <a:pt x="69850" y="243840"/>
                  </a:lnTo>
                  <a:lnTo>
                    <a:pt x="81280" y="252731"/>
                  </a:lnTo>
                  <a:lnTo>
                    <a:pt x="99060" y="257809"/>
                  </a:lnTo>
                  <a:lnTo>
                    <a:pt x="119380" y="259081"/>
                  </a:lnTo>
                  <a:lnTo>
                    <a:pt x="142240" y="259081"/>
                  </a:lnTo>
                  <a:lnTo>
                    <a:pt x="163830" y="255270"/>
                  </a:lnTo>
                  <a:lnTo>
                    <a:pt x="184150" y="250190"/>
                  </a:lnTo>
                  <a:lnTo>
                    <a:pt x="203200" y="242570"/>
                  </a:lnTo>
                  <a:lnTo>
                    <a:pt x="222250" y="233681"/>
                  </a:lnTo>
                  <a:lnTo>
                    <a:pt x="240030" y="224790"/>
                  </a:lnTo>
                  <a:lnTo>
                    <a:pt x="257810" y="214631"/>
                  </a:lnTo>
                  <a:lnTo>
                    <a:pt x="274320" y="203200"/>
                  </a:lnTo>
                  <a:lnTo>
                    <a:pt x="290830" y="189231"/>
                  </a:lnTo>
                  <a:lnTo>
                    <a:pt x="336550" y="1435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Freeform 396"/>
            <p:cNvSpPr/>
            <p:nvPr/>
          </p:nvSpPr>
          <p:spPr>
            <a:xfrm>
              <a:off x="3402330" y="12995910"/>
              <a:ext cx="209551" cy="280671"/>
            </a:xfrm>
            <a:custGeom>
              <a:avLst/>
              <a:gdLst/>
              <a:ahLst/>
              <a:cxnLst/>
              <a:rect l="0" t="0" r="0" b="0"/>
              <a:pathLst>
                <a:path w="209551" h="280671">
                  <a:moveTo>
                    <a:pt x="30480" y="0"/>
                  </a:moveTo>
                  <a:lnTo>
                    <a:pt x="15240" y="43179"/>
                  </a:lnTo>
                  <a:lnTo>
                    <a:pt x="11430" y="54610"/>
                  </a:lnTo>
                  <a:lnTo>
                    <a:pt x="5080" y="78740"/>
                  </a:lnTo>
                  <a:lnTo>
                    <a:pt x="2540" y="92710"/>
                  </a:lnTo>
                  <a:lnTo>
                    <a:pt x="1270" y="105410"/>
                  </a:lnTo>
                  <a:lnTo>
                    <a:pt x="0" y="119379"/>
                  </a:lnTo>
                  <a:lnTo>
                    <a:pt x="1270" y="133351"/>
                  </a:lnTo>
                  <a:lnTo>
                    <a:pt x="2540" y="147320"/>
                  </a:lnTo>
                  <a:lnTo>
                    <a:pt x="5080" y="161290"/>
                  </a:lnTo>
                  <a:lnTo>
                    <a:pt x="6350" y="175260"/>
                  </a:lnTo>
                  <a:lnTo>
                    <a:pt x="6350" y="189229"/>
                  </a:lnTo>
                  <a:lnTo>
                    <a:pt x="7620" y="203201"/>
                  </a:lnTo>
                  <a:lnTo>
                    <a:pt x="8890" y="215901"/>
                  </a:lnTo>
                  <a:lnTo>
                    <a:pt x="11430" y="227329"/>
                  </a:lnTo>
                  <a:lnTo>
                    <a:pt x="13970" y="240029"/>
                  </a:lnTo>
                  <a:lnTo>
                    <a:pt x="16510" y="251460"/>
                  </a:lnTo>
                  <a:lnTo>
                    <a:pt x="16510" y="265429"/>
                  </a:lnTo>
                  <a:lnTo>
                    <a:pt x="17780" y="278129"/>
                  </a:lnTo>
                  <a:lnTo>
                    <a:pt x="17780" y="280670"/>
                  </a:lnTo>
                  <a:lnTo>
                    <a:pt x="19050" y="276860"/>
                  </a:lnTo>
                  <a:lnTo>
                    <a:pt x="19050" y="269240"/>
                  </a:lnTo>
                  <a:lnTo>
                    <a:pt x="17780" y="260351"/>
                  </a:lnTo>
                  <a:lnTo>
                    <a:pt x="16510" y="250190"/>
                  </a:lnTo>
                  <a:lnTo>
                    <a:pt x="13970" y="240029"/>
                  </a:lnTo>
                  <a:lnTo>
                    <a:pt x="12700" y="228601"/>
                  </a:lnTo>
                  <a:lnTo>
                    <a:pt x="11430" y="217170"/>
                  </a:lnTo>
                  <a:lnTo>
                    <a:pt x="10160" y="204470"/>
                  </a:lnTo>
                  <a:lnTo>
                    <a:pt x="10160" y="171451"/>
                  </a:lnTo>
                  <a:lnTo>
                    <a:pt x="8890" y="152401"/>
                  </a:lnTo>
                  <a:lnTo>
                    <a:pt x="11430" y="137160"/>
                  </a:lnTo>
                  <a:lnTo>
                    <a:pt x="15240" y="121920"/>
                  </a:lnTo>
                  <a:lnTo>
                    <a:pt x="20320" y="109220"/>
                  </a:lnTo>
                  <a:lnTo>
                    <a:pt x="27940" y="97790"/>
                  </a:lnTo>
                  <a:lnTo>
                    <a:pt x="38100" y="86360"/>
                  </a:lnTo>
                  <a:lnTo>
                    <a:pt x="49530" y="74929"/>
                  </a:lnTo>
                  <a:lnTo>
                    <a:pt x="63500" y="66040"/>
                  </a:lnTo>
                  <a:lnTo>
                    <a:pt x="81280" y="58420"/>
                  </a:lnTo>
                  <a:lnTo>
                    <a:pt x="99060" y="53340"/>
                  </a:lnTo>
                  <a:lnTo>
                    <a:pt x="115570" y="49529"/>
                  </a:lnTo>
                  <a:lnTo>
                    <a:pt x="132080" y="46990"/>
                  </a:lnTo>
                  <a:lnTo>
                    <a:pt x="209550" y="41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Freeform 397"/>
            <p:cNvSpPr/>
            <p:nvPr/>
          </p:nvSpPr>
          <p:spPr>
            <a:xfrm>
              <a:off x="3594100" y="13021311"/>
              <a:ext cx="322581" cy="247651"/>
            </a:xfrm>
            <a:custGeom>
              <a:avLst/>
              <a:gdLst/>
              <a:ahLst/>
              <a:cxnLst/>
              <a:rect l="0" t="0" r="0" b="0"/>
              <a:pathLst>
                <a:path w="322581" h="247651">
                  <a:moveTo>
                    <a:pt x="227330" y="5078"/>
                  </a:moveTo>
                  <a:lnTo>
                    <a:pt x="205740" y="0"/>
                  </a:lnTo>
                  <a:lnTo>
                    <a:pt x="194310" y="0"/>
                  </a:lnTo>
                  <a:lnTo>
                    <a:pt x="181610" y="0"/>
                  </a:lnTo>
                  <a:lnTo>
                    <a:pt x="168910" y="2539"/>
                  </a:lnTo>
                  <a:lnTo>
                    <a:pt x="157480" y="5078"/>
                  </a:lnTo>
                  <a:lnTo>
                    <a:pt x="146050" y="7619"/>
                  </a:lnTo>
                  <a:lnTo>
                    <a:pt x="134620" y="10159"/>
                  </a:lnTo>
                  <a:lnTo>
                    <a:pt x="123190" y="13969"/>
                  </a:lnTo>
                  <a:lnTo>
                    <a:pt x="113030" y="20319"/>
                  </a:lnTo>
                  <a:lnTo>
                    <a:pt x="101600" y="25400"/>
                  </a:lnTo>
                  <a:lnTo>
                    <a:pt x="91440" y="33019"/>
                  </a:lnTo>
                  <a:lnTo>
                    <a:pt x="80010" y="41909"/>
                  </a:lnTo>
                  <a:lnTo>
                    <a:pt x="69850" y="50800"/>
                  </a:lnTo>
                  <a:lnTo>
                    <a:pt x="59690" y="60959"/>
                  </a:lnTo>
                  <a:lnTo>
                    <a:pt x="48260" y="73659"/>
                  </a:lnTo>
                  <a:lnTo>
                    <a:pt x="38100" y="85089"/>
                  </a:lnTo>
                  <a:lnTo>
                    <a:pt x="29210" y="97789"/>
                  </a:lnTo>
                  <a:lnTo>
                    <a:pt x="20320" y="109219"/>
                  </a:lnTo>
                  <a:lnTo>
                    <a:pt x="12700" y="120650"/>
                  </a:lnTo>
                  <a:lnTo>
                    <a:pt x="6350" y="132078"/>
                  </a:lnTo>
                  <a:lnTo>
                    <a:pt x="3810" y="144778"/>
                  </a:lnTo>
                  <a:lnTo>
                    <a:pt x="1270" y="158750"/>
                  </a:lnTo>
                  <a:lnTo>
                    <a:pt x="0" y="170178"/>
                  </a:lnTo>
                  <a:lnTo>
                    <a:pt x="1270" y="181609"/>
                  </a:lnTo>
                  <a:lnTo>
                    <a:pt x="2540" y="193039"/>
                  </a:lnTo>
                  <a:lnTo>
                    <a:pt x="6350" y="203200"/>
                  </a:lnTo>
                  <a:lnTo>
                    <a:pt x="11430" y="212089"/>
                  </a:lnTo>
                  <a:lnTo>
                    <a:pt x="16510" y="220978"/>
                  </a:lnTo>
                  <a:lnTo>
                    <a:pt x="24130" y="227328"/>
                  </a:lnTo>
                  <a:lnTo>
                    <a:pt x="31750" y="232409"/>
                  </a:lnTo>
                  <a:lnTo>
                    <a:pt x="40640" y="237489"/>
                  </a:lnTo>
                  <a:lnTo>
                    <a:pt x="50800" y="240028"/>
                  </a:lnTo>
                  <a:lnTo>
                    <a:pt x="60960" y="240028"/>
                  </a:lnTo>
                  <a:lnTo>
                    <a:pt x="71120" y="238759"/>
                  </a:lnTo>
                  <a:lnTo>
                    <a:pt x="81280" y="236219"/>
                  </a:lnTo>
                  <a:lnTo>
                    <a:pt x="91440" y="232409"/>
                  </a:lnTo>
                  <a:lnTo>
                    <a:pt x="101600" y="226059"/>
                  </a:lnTo>
                  <a:lnTo>
                    <a:pt x="111760" y="219709"/>
                  </a:lnTo>
                  <a:lnTo>
                    <a:pt x="123190" y="212089"/>
                  </a:lnTo>
                  <a:lnTo>
                    <a:pt x="133350" y="201928"/>
                  </a:lnTo>
                  <a:lnTo>
                    <a:pt x="142240" y="193039"/>
                  </a:lnTo>
                  <a:lnTo>
                    <a:pt x="151130" y="182878"/>
                  </a:lnTo>
                  <a:lnTo>
                    <a:pt x="158750" y="172719"/>
                  </a:lnTo>
                  <a:lnTo>
                    <a:pt x="165100" y="162559"/>
                  </a:lnTo>
                  <a:lnTo>
                    <a:pt x="171450" y="152400"/>
                  </a:lnTo>
                  <a:lnTo>
                    <a:pt x="176530" y="142239"/>
                  </a:lnTo>
                  <a:lnTo>
                    <a:pt x="179070" y="130809"/>
                  </a:lnTo>
                  <a:lnTo>
                    <a:pt x="181610" y="118109"/>
                  </a:lnTo>
                  <a:lnTo>
                    <a:pt x="182880" y="105409"/>
                  </a:lnTo>
                  <a:lnTo>
                    <a:pt x="184150" y="90169"/>
                  </a:lnTo>
                  <a:lnTo>
                    <a:pt x="184150" y="53339"/>
                  </a:lnTo>
                  <a:lnTo>
                    <a:pt x="186690" y="46989"/>
                  </a:lnTo>
                  <a:lnTo>
                    <a:pt x="187960" y="48259"/>
                  </a:lnTo>
                  <a:lnTo>
                    <a:pt x="190500" y="54609"/>
                  </a:lnTo>
                  <a:lnTo>
                    <a:pt x="194310" y="64769"/>
                  </a:lnTo>
                  <a:lnTo>
                    <a:pt x="200660" y="87628"/>
                  </a:lnTo>
                  <a:lnTo>
                    <a:pt x="210820" y="125728"/>
                  </a:lnTo>
                  <a:lnTo>
                    <a:pt x="214630" y="138428"/>
                  </a:lnTo>
                  <a:lnTo>
                    <a:pt x="220980" y="149859"/>
                  </a:lnTo>
                  <a:lnTo>
                    <a:pt x="226060" y="161289"/>
                  </a:lnTo>
                  <a:lnTo>
                    <a:pt x="232410" y="172719"/>
                  </a:lnTo>
                  <a:lnTo>
                    <a:pt x="238760" y="184150"/>
                  </a:lnTo>
                  <a:lnTo>
                    <a:pt x="246380" y="194309"/>
                  </a:lnTo>
                  <a:lnTo>
                    <a:pt x="252730" y="204469"/>
                  </a:lnTo>
                  <a:lnTo>
                    <a:pt x="259080" y="213359"/>
                  </a:lnTo>
                  <a:lnTo>
                    <a:pt x="266700" y="220978"/>
                  </a:lnTo>
                  <a:lnTo>
                    <a:pt x="275590" y="227328"/>
                  </a:lnTo>
                  <a:lnTo>
                    <a:pt x="287020" y="233678"/>
                  </a:lnTo>
                  <a:lnTo>
                    <a:pt x="322580" y="2476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Freeform 398"/>
            <p:cNvSpPr/>
            <p:nvPr/>
          </p:nvSpPr>
          <p:spPr>
            <a:xfrm>
              <a:off x="3954780" y="12999720"/>
              <a:ext cx="222251" cy="186692"/>
            </a:xfrm>
            <a:custGeom>
              <a:avLst/>
              <a:gdLst/>
              <a:ahLst/>
              <a:cxnLst/>
              <a:rect l="0" t="0" r="0" b="0"/>
              <a:pathLst>
                <a:path w="222251" h="186692">
                  <a:moveTo>
                    <a:pt x="45720" y="16510"/>
                  </a:moveTo>
                  <a:lnTo>
                    <a:pt x="40640" y="33019"/>
                  </a:lnTo>
                  <a:lnTo>
                    <a:pt x="38100" y="44450"/>
                  </a:lnTo>
                  <a:lnTo>
                    <a:pt x="31750" y="72391"/>
                  </a:lnTo>
                  <a:lnTo>
                    <a:pt x="27940" y="85091"/>
                  </a:lnTo>
                  <a:lnTo>
                    <a:pt x="24130" y="97791"/>
                  </a:lnTo>
                  <a:lnTo>
                    <a:pt x="21590" y="109219"/>
                  </a:lnTo>
                  <a:lnTo>
                    <a:pt x="13970" y="134619"/>
                  </a:lnTo>
                  <a:lnTo>
                    <a:pt x="11430" y="147319"/>
                  </a:lnTo>
                  <a:lnTo>
                    <a:pt x="7620" y="160019"/>
                  </a:lnTo>
                  <a:lnTo>
                    <a:pt x="0" y="182880"/>
                  </a:lnTo>
                  <a:lnTo>
                    <a:pt x="0" y="186691"/>
                  </a:lnTo>
                  <a:lnTo>
                    <a:pt x="2540" y="184150"/>
                  </a:lnTo>
                  <a:lnTo>
                    <a:pt x="6350" y="176530"/>
                  </a:lnTo>
                  <a:lnTo>
                    <a:pt x="10160" y="168910"/>
                  </a:lnTo>
                  <a:lnTo>
                    <a:pt x="13970" y="160019"/>
                  </a:lnTo>
                  <a:lnTo>
                    <a:pt x="17780" y="151130"/>
                  </a:lnTo>
                  <a:lnTo>
                    <a:pt x="22860" y="139700"/>
                  </a:lnTo>
                  <a:lnTo>
                    <a:pt x="34290" y="115569"/>
                  </a:lnTo>
                  <a:lnTo>
                    <a:pt x="53340" y="74930"/>
                  </a:lnTo>
                  <a:lnTo>
                    <a:pt x="60960" y="63500"/>
                  </a:lnTo>
                  <a:lnTo>
                    <a:pt x="67310" y="50800"/>
                  </a:lnTo>
                  <a:lnTo>
                    <a:pt x="74930" y="39369"/>
                  </a:lnTo>
                  <a:lnTo>
                    <a:pt x="81280" y="29210"/>
                  </a:lnTo>
                  <a:lnTo>
                    <a:pt x="87630" y="20319"/>
                  </a:lnTo>
                  <a:lnTo>
                    <a:pt x="95250" y="12700"/>
                  </a:lnTo>
                  <a:lnTo>
                    <a:pt x="104140" y="6350"/>
                  </a:lnTo>
                  <a:lnTo>
                    <a:pt x="115570" y="2540"/>
                  </a:lnTo>
                  <a:lnTo>
                    <a:pt x="127000" y="0"/>
                  </a:lnTo>
                  <a:lnTo>
                    <a:pt x="138430" y="0"/>
                  </a:lnTo>
                  <a:lnTo>
                    <a:pt x="149860" y="1270"/>
                  </a:lnTo>
                  <a:lnTo>
                    <a:pt x="161290" y="2540"/>
                  </a:lnTo>
                  <a:lnTo>
                    <a:pt x="170180" y="7619"/>
                  </a:lnTo>
                  <a:lnTo>
                    <a:pt x="179070" y="13969"/>
                  </a:lnTo>
                  <a:lnTo>
                    <a:pt x="187960" y="21591"/>
                  </a:lnTo>
                  <a:lnTo>
                    <a:pt x="194310" y="30480"/>
                  </a:lnTo>
                  <a:lnTo>
                    <a:pt x="199390" y="40641"/>
                  </a:lnTo>
                  <a:lnTo>
                    <a:pt x="204470" y="49530"/>
                  </a:lnTo>
                  <a:lnTo>
                    <a:pt x="209550" y="59691"/>
                  </a:lnTo>
                  <a:lnTo>
                    <a:pt x="213360" y="69850"/>
                  </a:lnTo>
                  <a:lnTo>
                    <a:pt x="217170" y="80010"/>
                  </a:lnTo>
                  <a:lnTo>
                    <a:pt x="219710" y="92710"/>
                  </a:lnTo>
                  <a:lnTo>
                    <a:pt x="220980" y="107950"/>
                  </a:lnTo>
                  <a:lnTo>
                    <a:pt x="222250" y="123191"/>
                  </a:lnTo>
                  <a:lnTo>
                    <a:pt x="222250" y="135891"/>
                  </a:lnTo>
                  <a:lnTo>
                    <a:pt x="220980" y="148591"/>
                  </a:lnTo>
                  <a:lnTo>
                    <a:pt x="214630" y="1854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Freeform 399"/>
            <p:cNvSpPr/>
            <p:nvPr/>
          </p:nvSpPr>
          <p:spPr>
            <a:xfrm>
              <a:off x="4231640" y="12971780"/>
              <a:ext cx="568961" cy="325121"/>
            </a:xfrm>
            <a:custGeom>
              <a:avLst/>
              <a:gdLst/>
              <a:ahLst/>
              <a:cxnLst/>
              <a:rect l="0" t="0" r="0" b="0"/>
              <a:pathLst>
                <a:path w="568961" h="325121">
                  <a:moveTo>
                    <a:pt x="200660" y="24130"/>
                  </a:moveTo>
                  <a:lnTo>
                    <a:pt x="232410" y="54609"/>
                  </a:lnTo>
                  <a:lnTo>
                    <a:pt x="207010" y="29210"/>
                  </a:lnTo>
                  <a:lnTo>
                    <a:pt x="198120" y="21590"/>
                  </a:lnTo>
                  <a:lnTo>
                    <a:pt x="187960" y="13970"/>
                  </a:lnTo>
                  <a:lnTo>
                    <a:pt x="179070" y="6350"/>
                  </a:lnTo>
                  <a:lnTo>
                    <a:pt x="165100" y="2540"/>
                  </a:lnTo>
                  <a:lnTo>
                    <a:pt x="148590" y="1270"/>
                  </a:lnTo>
                  <a:lnTo>
                    <a:pt x="130810" y="2540"/>
                  </a:lnTo>
                  <a:lnTo>
                    <a:pt x="115570" y="5080"/>
                  </a:lnTo>
                  <a:lnTo>
                    <a:pt x="101600" y="8890"/>
                  </a:lnTo>
                  <a:lnTo>
                    <a:pt x="88900" y="13970"/>
                  </a:lnTo>
                  <a:lnTo>
                    <a:pt x="77470" y="21590"/>
                  </a:lnTo>
                  <a:lnTo>
                    <a:pt x="66040" y="31750"/>
                  </a:lnTo>
                  <a:lnTo>
                    <a:pt x="54610" y="43181"/>
                  </a:lnTo>
                  <a:lnTo>
                    <a:pt x="44450" y="54609"/>
                  </a:lnTo>
                  <a:lnTo>
                    <a:pt x="35560" y="68581"/>
                  </a:lnTo>
                  <a:lnTo>
                    <a:pt x="27940" y="81281"/>
                  </a:lnTo>
                  <a:lnTo>
                    <a:pt x="20320" y="96520"/>
                  </a:lnTo>
                  <a:lnTo>
                    <a:pt x="12700" y="111759"/>
                  </a:lnTo>
                  <a:lnTo>
                    <a:pt x="5080" y="128270"/>
                  </a:lnTo>
                  <a:lnTo>
                    <a:pt x="1270" y="143509"/>
                  </a:lnTo>
                  <a:lnTo>
                    <a:pt x="0" y="158750"/>
                  </a:lnTo>
                  <a:lnTo>
                    <a:pt x="0" y="172720"/>
                  </a:lnTo>
                  <a:lnTo>
                    <a:pt x="1270" y="189231"/>
                  </a:lnTo>
                  <a:lnTo>
                    <a:pt x="3810" y="204470"/>
                  </a:lnTo>
                  <a:lnTo>
                    <a:pt x="6350" y="222250"/>
                  </a:lnTo>
                  <a:lnTo>
                    <a:pt x="11430" y="236220"/>
                  </a:lnTo>
                  <a:lnTo>
                    <a:pt x="19050" y="250190"/>
                  </a:lnTo>
                  <a:lnTo>
                    <a:pt x="26670" y="261620"/>
                  </a:lnTo>
                  <a:lnTo>
                    <a:pt x="36830" y="274320"/>
                  </a:lnTo>
                  <a:lnTo>
                    <a:pt x="48260" y="285750"/>
                  </a:lnTo>
                  <a:lnTo>
                    <a:pt x="60960" y="295909"/>
                  </a:lnTo>
                  <a:lnTo>
                    <a:pt x="74930" y="304800"/>
                  </a:lnTo>
                  <a:lnTo>
                    <a:pt x="90170" y="311150"/>
                  </a:lnTo>
                  <a:lnTo>
                    <a:pt x="105410" y="317500"/>
                  </a:lnTo>
                  <a:lnTo>
                    <a:pt x="123190" y="321309"/>
                  </a:lnTo>
                  <a:lnTo>
                    <a:pt x="142240" y="323850"/>
                  </a:lnTo>
                  <a:lnTo>
                    <a:pt x="161290" y="325120"/>
                  </a:lnTo>
                  <a:lnTo>
                    <a:pt x="181610" y="323850"/>
                  </a:lnTo>
                  <a:lnTo>
                    <a:pt x="201930" y="321309"/>
                  </a:lnTo>
                  <a:lnTo>
                    <a:pt x="222250" y="316231"/>
                  </a:lnTo>
                  <a:lnTo>
                    <a:pt x="243840" y="309881"/>
                  </a:lnTo>
                  <a:lnTo>
                    <a:pt x="264160" y="302259"/>
                  </a:lnTo>
                  <a:lnTo>
                    <a:pt x="285750" y="293370"/>
                  </a:lnTo>
                  <a:lnTo>
                    <a:pt x="304800" y="284481"/>
                  </a:lnTo>
                  <a:lnTo>
                    <a:pt x="323850" y="274320"/>
                  </a:lnTo>
                  <a:lnTo>
                    <a:pt x="342900" y="264159"/>
                  </a:lnTo>
                  <a:lnTo>
                    <a:pt x="359410" y="252731"/>
                  </a:lnTo>
                  <a:lnTo>
                    <a:pt x="375920" y="237490"/>
                  </a:lnTo>
                  <a:lnTo>
                    <a:pt x="391160" y="222250"/>
                  </a:lnTo>
                  <a:lnTo>
                    <a:pt x="405130" y="207009"/>
                  </a:lnTo>
                  <a:lnTo>
                    <a:pt x="417830" y="190500"/>
                  </a:lnTo>
                  <a:lnTo>
                    <a:pt x="429260" y="172720"/>
                  </a:lnTo>
                  <a:lnTo>
                    <a:pt x="440690" y="156209"/>
                  </a:lnTo>
                  <a:lnTo>
                    <a:pt x="463550" y="121920"/>
                  </a:lnTo>
                  <a:lnTo>
                    <a:pt x="469900" y="105409"/>
                  </a:lnTo>
                  <a:lnTo>
                    <a:pt x="474980" y="90170"/>
                  </a:lnTo>
                  <a:lnTo>
                    <a:pt x="478790" y="74931"/>
                  </a:lnTo>
                  <a:lnTo>
                    <a:pt x="478790" y="58420"/>
                  </a:lnTo>
                  <a:lnTo>
                    <a:pt x="476250" y="41909"/>
                  </a:lnTo>
                  <a:lnTo>
                    <a:pt x="472440" y="25400"/>
                  </a:lnTo>
                  <a:lnTo>
                    <a:pt x="464820" y="13970"/>
                  </a:lnTo>
                  <a:lnTo>
                    <a:pt x="454660" y="6350"/>
                  </a:lnTo>
                  <a:lnTo>
                    <a:pt x="444500" y="2540"/>
                  </a:lnTo>
                  <a:lnTo>
                    <a:pt x="433070" y="0"/>
                  </a:lnTo>
                  <a:lnTo>
                    <a:pt x="422910" y="0"/>
                  </a:lnTo>
                  <a:lnTo>
                    <a:pt x="411480" y="0"/>
                  </a:lnTo>
                  <a:lnTo>
                    <a:pt x="400050" y="3810"/>
                  </a:lnTo>
                  <a:lnTo>
                    <a:pt x="387350" y="7620"/>
                  </a:lnTo>
                  <a:lnTo>
                    <a:pt x="374650" y="12700"/>
                  </a:lnTo>
                  <a:lnTo>
                    <a:pt x="361950" y="20320"/>
                  </a:lnTo>
                  <a:lnTo>
                    <a:pt x="350520" y="27940"/>
                  </a:lnTo>
                  <a:lnTo>
                    <a:pt x="339090" y="36831"/>
                  </a:lnTo>
                  <a:lnTo>
                    <a:pt x="330200" y="48259"/>
                  </a:lnTo>
                  <a:lnTo>
                    <a:pt x="323850" y="59690"/>
                  </a:lnTo>
                  <a:lnTo>
                    <a:pt x="317500" y="72390"/>
                  </a:lnTo>
                  <a:lnTo>
                    <a:pt x="313690" y="85090"/>
                  </a:lnTo>
                  <a:lnTo>
                    <a:pt x="311150" y="99059"/>
                  </a:lnTo>
                  <a:lnTo>
                    <a:pt x="309880" y="111759"/>
                  </a:lnTo>
                  <a:lnTo>
                    <a:pt x="311150" y="125731"/>
                  </a:lnTo>
                  <a:lnTo>
                    <a:pt x="313690" y="139700"/>
                  </a:lnTo>
                  <a:lnTo>
                    <a:pt x="318770" y="153670"/>
                  </a:lnTo>
                  <a:lnTo>
                    <a:pt x="325120" y="167640"/>
                  </a:lnTo>
                  <a:lnTo>
                    <a:pt x="332740" y="181609"/>
                  </a:lnTo>
                  <a:lnTo>
                    <a:pt x="341630" y="195581"/>
                  </a:lnTo>
                  <a:lnTo>
                    <a:pt x="350520" y="207009"/>
                  </a:lnTo>
                  <a:lnTo>
                    <a:pt x="360680" y="217170"/>
                  </a:lnTo>
                  <a:lnTo>
                    <a:pt x="370840" y="226059"/>
                  </a:lnTo>
                  <a:lnTo>
                    <a:pt x="382270" y="234950"/>
                  </a:lnTo>
                  <a:lnTo>
                    <a:pt x="397510" y="242570"/>
                  </a:lnTo>
                  <a:lnTo>
                    <a:pt x="412750" y="250190"/>
                  </a:lnTo>
                  <a:lnTo>
                    <a:pt x="426720" y="255270"/>
                  </a:lnTo>
                  <a:lnTo>
                    <a:pt x="441960" y="259081"/>
                  </a:lnTo>
                  <a:lnTo>
                    <a:pt x="455930" y="261620"/>
                  </a:lnTo>
                  <a:lnTo>
                    <a:pt x="472440" y="262890"/>
                  </a:lnTo>
                  <a:lnTo>
                    <a:pt x="491490" y="264159"/>
                  </a:lnTo>
                  <a:lnTo>
                    <a:pt x="510540" y="264159"/>
                  </a:lnTo>
                  <a:lnTo>
                    <a:pt x="525780" y="262890"/>
                  </a:lnTo>
                  <a:lnTo>
                    <a:pt x="537210" y="259081"/>
                  </a:lnTo>
                  <a:lnTo>
                    <a:pt x="568960" y="2451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Freeform 400"/>
            <p:cNvSpPr/>
            <p:nvPr/>
          </p:nvSpPr>
          <p:spPr>
            <a:xfrm>
              <a:off x="1295400" y="13227050"/>
              <a:ext cx="3746501" cy="189231"/>
            </a:xfrm>
            <a:custGeom>
              <a:avLst/>
              <a:gdLst/>
              <a:ahLst/>
              <a:cxnLst/>
              <a:rect l="0" t="0" r="0" b="0"/>
              <a:pathLst>
                <a:path w="3746501" h="189231">
                  <a:moveTo>
                    <a:pt x="0" y="189230"/>
                  </a:moveTo>
                  <a:lnTo>
                    <a:pt x="10160" y="177800"/>
                  </a:lnTo>
                  <a:lnTo>
                    <a:pt x="20320" y="175261"/>
                  </a:lnTo>
                  <a:lnTo>
                    <a:pt x="73660" y="166370"/>
                  </a:lnTo>
                  <a:lnTo>
                    <a:pt x="105410" y="161289"/>
                  </a:lnTo>
                  <a:lnTo>
                    <a:pt x="204470" y="158750"/>
                  </a:lnTo>
                  <a:lnTo>
                    <a:pt x="734060" y="157480"/>
                  </a:lnTo>
                  <a:lnTo>
                    <a:pt x="817880" y="152400"/>
                  </a:lnTo>
                  <a:lnTo>
                    <a:pt x="929640" y="148589"/>
                  </a:lnTo>
                  <a:lnTo>
                    <a:pt x="1041400" y="144780"/>
                  </a:lnTo>
                  <a:lnTo>
                    <a:pt x="1122680" y="138430"/>
                  </a:lnTo>
                  <a:lnTo>
                    <a:pt x="1205230" y="134620"/>
                  </a:lnTo>
                  <a:lnTo>
                    <a:pt x="1263650" y="128270"/>
                  </a:lnTo>
                  <a:lnTo>
                    <a:pt x="1407160" y="111761"/>
                  </a:lnTo>
                  <a:lnTo>
                    <a:pt x="1485900" y="101600"/>
                  </a:lnTo>
                  <a:lnTo>
                    <a:pt x="1560830" y="96520"/>
                  </a:lnTo>
                  <a:lnTo>
                    <a:pt x="1610360" y="92711"/>
                  </a:lnTo>
                  <a:lnTo>
                    <a:pt x="1684020" y="86361"/>
                  </a:lnTo>
                  <a:lnTo>
                    <a:pt x="1755140" y="81280"/>
                  </a:lnTo>
                  <a:lnTo>
                    <a:pt x="1823720" y="76200"/>
                  </a:lnTo>
                  <a:lnTo>
                    <a:pt x="1920240" y="73661"/>
                  </a:lnTo>
                  <a:lnTo>
                    <a:pt x="1965960" y="71120"/>
                  </a:lnTo>
                  <a:lnTo>
                    <a:pt x="2033270" y="64770"/>
                  </a:lnTo>
                  <a:lnTo>
                    <a:pt x="2103120" y="60961"/>
                  </a:lnTo>
                  <a:lnTo>
                    <a:pt x="2164080" y="54611"/>
                  </a:lnTo>
                  <a:lnTo>
                    <a:pt x="2222500" y="49530"/>
                  </a:lnTo>
                  <a:lnTo>
                    <a:pt x="2282190" y="44450"/>
                  </a:lnTo>
                  <a:lnTo>
                    <a:pt x="2388870" y="39370"/>
                  </a:lnTo>
                  <a:lnTo>
                    <a:pt x="2442210" y="34289"/>
                  </a:lnTo>
                  <a:lnTo>
                    <a:pt x="2550160" y="27939"/>
                  </a:lnTo>
                  <a:lnTo>
                    <a:pt x="2611120" y="22861"/>
                  </a:lnTo>
                  <a:lnTo>
                    <a:pt x="2716530" y="20320"/>
                  </a:lnTo>
                  <a:lnTo>
                    <a:pt x="2758440" y="15239"/>
                  </a:lnTo>
                  <a:lnTo>
                    <a:pt x="2860040" y="11430"/>
                  </a:lnTo>
                  <a:lnTo>
                    <a:pt x="3738880" y="10161"/>
                  </a:lnTo>
                  <a:lnTo>
                    <a:pt x="3745230" y="8889"/>
                  </a:lnTo>
                  <a:lnTo>
                    <a:pt x="3746500" y="7620"/>
                  </a:lnTo>
                  <a:lnTo>
                    <a:pt x="37376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Freeform 401"/>
            <p:cNvSpPr/>
            <p:nvPr/>
          </p:nvSpPr>
          <p:spPr>
            <a:xfrm>
              <a:off x="5148580" y="13016230"/>
              <a:ext cx="242571" cy="31751"/>
            </a:xfrm>
            <a:custGeom>
              <a:avLst/>
              <a:gdLst/>
              <a:ahLst/>
              <a:cxnLst/>
              <a:rect l="0" t="0" r="0" b="0"/>
              <a:pathLst>
                <a:path w="242571" h="31751">
                  <a:moveTo>
                    <a:pt x="0" y="31750"/>
                  </a:moveTo>
                  <a:lnTo>
                    <a:pt x="52070" y="22859"/>
                  </a:lnTo>
                  <a:lnTo>
                    <a:pt x="93980" y="16509"/>
                  </a:lnTo>
                  <a:lnTo>
                    <a:pt x="113030" y="15240"/>
                  </a:lnTo>
                  <a:lnTo>
                    <a:pt x="129540" y="13970"/>
                  </a:lnTo>
                  <a:lnTo>
                    <a:pt x="146050" y="12700"/>
                  </a:lnTo>
                  <a:lnTo>
                    <a:pt x="160020" y="10159"/>
                  </a:lnTo>
                  <a:lnTo>
                    <a:pt x="173990" y="8890"/>
                  </a:lnTo>
                  <a:lnTo>
                    <a:pt x="242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Freeform 402"/>
            <p:cNvSpPr/>
            <p:nvPr/>
          </p:nvSpPr>
          <p:spPr>
            <a:xfrm>
              <a:off x="5200650" y="13111480"/>
              <a:ext cx="168911" cy="10160"/>
            </a:xfrm>
            <a:custGeom>
              <a:avLst/>
              <a:gdLst/>
              <a:ahLst/>
              <a:cxnLst/>
              <a:rect l="0" t="0" r="0" b="0"/>
              <a:pathLst>
                <a:path w="168911" h="10160">
                  <a:moveTo>
                    <a:pt x="0" y="10159"/>
                  </a:moveTo>
                  <a:lnTo>
                    <a:pt x="64770" y="10159"/>
                  </a:lnTo>
                  <a:lnTo>
                    <a:pt x="78740" y="8890"/>
                  </a:lnTo>
                  <a:lnTo>
                    <a:pt x="91440" y="7620"/>
                  </a:lnTo>
                  <a:lnTo>
                    <a:pt x="102870" y="5081"/>
                  </a:lnTo>
                  <a:lnTo>
                    <a:pt x="115570" y="2540"/>
                  </a:lnTo>
                  <a:lnTo>
                    <a:pt x="128270" y="1270"/>
                  </a:lnTo>
                  <a:lnTo>
                    <a:pt x="1689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6" name="Group 425"/>
          <p:cNvGrpSpPr/>
          <p:nvPr/>
        </p:nvGrpSpPr>
        <p:grpSpPr>
          <a:xfrm>
            <a:off x="1802130" y="12890500"/>
            <a:ext cx="4944111" cy="1014731"/>
            <a:chOff x="1802130" y="12890500"/>
            <a:chExt cx="4944111" cy="1014731"/>
          </a:xfrm>
        </p:grpSpPr>
        <p:sp>
          <p:nvSpPr>
            <p:cNvPr id="405" name="Freeform 404"/>
            <p:cNvSpPr/>
            <p:nvPr/>
          </p:nvSpPr>
          <p:spPr>
            <a:xfrm>
              <a:off x="1802130" y="13511530"/>
              <a:ext cx="325121" cy="393701"/>
            </a:xfrm>
            <a:custGeom>
              <a:avLst/>
              <a:gdLst/>
              <a:ahLst/>
              <a:cxnLst/>
              <a:rect l="0" t="0" r="0" b="0"/>
              <a:pathLst>
                <a:path w="325121" h="393701">
                  <a:moveTo>
                    <a:pt x="8890" y="0"/>
                  </a:moveTo>
                  <a:lnTo>
                    <a:pt x="3810" y="16509"/>
                  </a:lnTo>
                  <a:lnTo>
                    <a:pt x="1270" y="26670"/>
                  </a:lnTo>
                  <a:lnTo>
                    <a:pt x="0" y="40640"/>
                  </a:lnTo>
                  <a:lnTo>
                    <a:pt x="0" y="54609"/>
                  </a:lnTo>
                  <a:lnTo>
                    <a:pt x="0" y="68581"/>
                  </a:lnTo>
                  <a:lnTo>
                    <a:pt x="2540" y="83820"/>
                  </a:lnTo>
                  <a:lnTo>
                    <a:pt x="3810" y="97790"/>
                  </a:lnTo>
                  <a:lnTo>
                    <a:pt x="6350" y="113031"/>
                  </a:lnTo>
                  <a:lnTo>
                    <a:pt x="6350" y="129540"/>
                  </a:lnTo>
                  <a:lnTo>
                    <a:pt x="7620" y="161290"/>
                  </a:lnTo>
                  <a:lnTo>
                    <a:pt x="8890" y="219709"/>
                  </a:lnTo>
                  <a:lnTo>
                    <a:pt x="8890" y="234950"/>
                  </a:lnTo>
                  <a:lnTo>
                    <a:pt x="10160" y="248920"/>
                  </a:lnTo>
                  <a:lnTo>
                    <a:pt x="11430" y="262890"/>
                  </a:lnTo>
                  <a:lnTo>
                    <a:pt x="22860" y="330200"/>
                  </a:lnTo>
                  <a:lnTo>
                    <a:pt x="27940" y="345440"/>
                  </a:lnTo>
                  <a:lnTo>
                    <a:pt x="33020" y="358140"/>
                  </a:lnTo>
                  <a:lnTo>
                    <a:pt x="39370" y="368300"/>
                  </a:lnTo>
                  <a:lnTo>
                    <a:pt x="45720" y="368300"/>
                  </a:lnTo>
                  <a:lnTo>
                    <a:pt x="52070" y="360681"/>
                  </a:lnTo>
                  <a:lnTo>
                    <a:pt x="58420" y="349250"/>
                  </a:lnTo>
                  <a:lnTo>
                    <a:pt x="64770" y="336550"/>
                  </a:lnTo>
                  <a:lnTo>
                    <a:pt x="68580" y="323850"/>
                  </a:lnTo>
                  <a:lnTo>
                    <a:pt x="73660" y="311150"/>
                  </a:lnTo>
                  <a:lnTo>
                    <a:pt x="77470" y="295909"/>
                  </a:lnTo>
                  <a:lnTo>
                    <a:pt x="81280" y="280670"/>
                  </a:lnTo>
                  <a:lnTo>
                    <a:pt x="88900" y="247650"/>
                  </a:lnTo>
                  <a:lnTo>
                    <a:pt x="100330" y="196850"/>
                  </a:lnTo>
                  <a:lnTo>
                    <a:pt x="106680" y="166370"/>
                  </a:lnTo>
                  <a:lnTo>
                    <a:pt x="110490" y="152400"/>
                  </a:lnTo>
                  <a:lnTo>
                    <a:pt x="114300" y="140970"/>
                  </a:lnTo>
                  <a:lnTo>
                    <a:pt x="118110" y="128270"/>
                  </a:lnTo>
                  <a:lnTo>
                    <a:pt x="121920" y="124459"/>
                  </a:lnTo>
                  <a:lnTo>
                    <a:pt x="128270" y="124459"/>
                  </a:lnTo>
                  <a:lnTo>
                    <a:pt x="133350" y="128270"/>
                  </a:lnTo>
                  <a:lnTo>
                    <a:pt x="138430" y="135890"/>
                  </a:lnTo>
                  <a:lnTo>
                    <a:pt x="143510" y="146050"/>
                  </a:lnTo>
                  <a:lnTo>
                    <a:pt x="165100" y="200659"/>
                  </a:lnTo>
                  <a:lnTo>
                    <a:pt x="170180" y="215900"/>
                  </a:lnTo>
                  <a:lnTo>
                    <a:pt x="175260" y="232409"/>
                  </a:lnTo>
                  <a:lnTo>
                    <a:pt x="179070" y="250190"/>
                  </a:lnTo>
                  <a:lnTo>
                    <a:pt x="184150" y="266700"/>
                  </a:lnTo>
                  <a:lnTo>
                    <a:pt x="190500" y="284481"/>
                  </a:lnTo>
                  <a:lnTo>
                    <a:pt x="196850" y="302259"/>
                  </a:lnTo>
                  <a:lnTo>
                    <a:pt x="201930" y="318770"/>
                  </a:lnTo>
                  <a:lnTo>
                    <a:pt x="207010" y="336550"/>
                  </a:lnTo>
                  <a:lnTo>
                    <a:pt x="210820" y="354331"/>
                  </a:lnTo>
                  <a:lnTo>
                    <a:pt x="215900" y="368300"/>
                  </a:lnTo>
                  <a:lnTo>
                    <a:pt x="222250" y="379731"/>
                  </a:lnTo>
                  <a:lnTo>
                    <a:pt x="228600" y="389890"/>
                  </a:lnTo>
                  <a:lnTo>
                    <a:pt x="237490" y="393700"/>
                  </a:lnTo>
                  <a:lnTo>
                    <a:pt x="250190" y="392431"/>
                  </a:lnTo>
                  <a:lnTo>
                    <a:pt x="264160" y="387350"/>
                  </a:lnTo>
                  <a:lnTo>
                    <a:pt x="276860" y="379731"/>
                  </a:lnTo>
                  <a:lnTo>
                    <a:pt x="287020" y="369570"/>
                  </a:lnTo>
                  <a:lnTo>
                    <a:pt x="295910" y="359409"/>
                  </a:lnTo>
                  <a:lnTo>
                    <a:pt x="303530" y="344170"/>
                  </a:lnTo>
                  <a:lnTo>
                    <a:pt x="308610" y="327659"/>
                  </a:lnTo>
                  <a:lnTo>
                    <a:pt x="313690" y="309881"/>
                  </a:lnTo>
                  <a:lnTo>
                    <a:pt x="317500" y="292100"/>
                  </a:lnTo>
                  <a:lnTo>
                    <a:pt x="320040" y="274320"/>
                  </a:lnTo>
                  <a:lnTo>
                    <a:pt x="321310" y="256540"/>
                  </a:lnTo>
                  <a:lnTo>
                    <a:pt x="322580" y="238759"/>
                  </a:lnTo>
                  <a:lnTo>
                    <a:pt x="323850" y="203200"/>
                  </a:lnTo>
                  <a:lnTo>
                    <a:pt x="323850" y="151131"/>
                  </a:lnTo>
                  <a:lnTo>
                    <a:pt x="323850" y="134620"/>
                  </a:lnTo>
                  <a:lnTo>
                    <a:pt x="321310" y="118109"/>
                  </a:lnTo>
                  <a:lnTo>
                    <a:pt x="325120" y="52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Freeform 405"/>
            <p:cNvSpPr/>
            <p:nvPr/>
          </p:nvSpPr>
          <p:spPr>
            <a:xfrm>
              <a:off x="2225040" y="13648689"/>
              <a:ext cx="130811" cy="207012"/>
            </a:xfrm>
            <a:custGeom>
              <a:avLst/>
              <a:gdLst/>
              <a:ahLst/>
              <a:cxnLst/>
              <a:rect l="0" t="0" r="0" b="0"/>
              <a:pathLst>
                <a:path w="130811" h="207012">
                  <a:moveTo>
                    <a:pt x="38100" y="0"/>
                  </a:moveTo>
                  <a:lnTo>
                    <a:pt x="27940" y="10161"/>
                  </a:lnTo>
                  <a:lnTo>
                    <a:pt x="21590" y="19050"/>
                  </a:lnTo>
                  <a:lnTo>
                    <a:pt x="15240" y="27941"/>
                  </a:lnTo>
                  <a:lnTo>
                    <a:pt x="8890" y="39372"/>
                  </a:lnTo>
                  <a:lnTo>
                    <a:pt x="5080" y="52072"/>
                  </a:lnTo>
                  <a:lnTo>
                    <a:pt x="2540" y="64772"/>
                  </a:lnTo>
                  <a:lnTo>
                    <a:pt x="0" y="78741"/>
                  </a:lnTo>
                  <a:lnTo>
                    <a:pt x="0" y="91441"/>
                  </a:lnTo>
                  <a:lnTo>
                    <a:pt x="1270" y="105411"/>
                  </a:lnTo>
                  <a:lnTo>
                    <a:pt x="3810" y="119381"/>
                  </a:lnTo>
                  <a:lnTo>
                    <a:pt x="5080" y="132081"/>
                  </a:lnTo>
                  <a:lnTo>
                    <a:pt x="8890" y="143511"/>
                  </a:lnTo>
                  <a:lnTo>
                    <a:pt x="11430" y="154941"/>
                  </a:lnTo>
                  <a:lnTo>
                    <a:pt x="16510" y="167641"/>
                  </a:lnTo>
                  <a:lnTo>
                    <a:pt x="24130" y="180341"/>
                  </a:lnTo>
                  <a:lnTo>
                    <a:pt x="33020" y="194311"/>
                  </a:lnTo>
                  <a:lnTo>
                    <a:pt x="44450" y="201931"/>
                  </a:lnTo>
                  <a:lnTo>
                    <a:pt x="57150" y="205741"/>
                  </a:lnTo>
                  <a:lnTo>
                    <a:pt x="72390" y="207011"/>
                  </a:lnTo>
                  <a:lnTo>
                    <a:pt x="83820" y="205741"/>
                  </a:lnTo>
                  <a:lnTo>
                    <a:pt x="95250" y="201931"/>
                  </a:lnTo>
                  <a:lnTo>
                    <a:pt x="104140" y="198122"/>
                  </a:lnTo>
                  <a:lnTo>
                    <a:pt x="111760" y="191772"/>
                  </a:lnTo>
                  <a:lnTo>
                    <a:pt x="118110" y="184150"/>
                  </a:lnTo>
                  <a:lnTo>
                    <a:pt x="123190" y="175261"/>
                  </a:lnTo>
                  <a:lnTo>
                    <a:pt x="127000" y="162561"/>
                  </a:lnTo>
                  <a:lnTo>
                    <a:pt x="128270" y="146050"/>
                  </a:lnTo>
                  <a:lnTo>
                    <a:pt x="130810" y="129541"/>
                  </a:lnTo>
                  <a:lnTo>
                    <a:pt x="129540" y="114300"/>
                  </a:lnTo>
                  <a:lnTo>
                    <a:pt x="128270" y="100331"/>
                  </a:lnTo>
                  <a:lnTo>
                    <a:pt x="127000" y="87631"/>
                  </a:lnTo>
                  <a:lnTo>
                    <a:pt x="124460" y="76200"/>
                  </a:lnTo>
                  <a:lnTo>
                    <a:pt x="121920" y="64772"/>
                  </a:lnTo>
                  <a:lnTo>
                    <a:pt x="118110" y="53341"/>
                  </a:lnTo>
                  <a:lnTo>
                    <a:pt x="114300" y="43181"/>
                  </a:lnTo>
                  <a:lnTo>
                    <a:pt x="109220" y="34291"/>
                  </a:lnTo>
                  <a:lnTo>
                    <a:pt x="102870" y="26672"/>
                  </a:lnTo>
                  <a:lnTo>
                    <a:pt x="96520" y="19050"/>
                  </a:lnTo>
                  <a:lnTo>
                    <a:pt x="90170" y="11431"/>
                  </a:lnTo>
                  <a:lnTo>
                    <a:pt x="495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Freeform 406"/>
            <p:cNvSpPr/>
            <p:nvPr/>
          </p:nvSpPr>
          <p:spPr>
            <a:xfrm>
              <a:off x="2463800" y="13622020"/>
              <a:ext cx="322581" cy="215901"/>
            </a:xfrm>
            <a:custGeom>
              <a:avLst/>
              <a:gdLst/>
              <a:ahLst/>
              <a:cxnLst/>
              <a:rect l="0" t="0" r="0" b="0"/>
              <a:pathLst>
                <a:path w="322581" h="215901">
                  <a:moveTo>
                    <a:pt x="10160" y="68580"/>
                  </a:moveTo>
                  <a:lnTo>
                    <a:pt x="5080" y="85091"/>
                  </a:lnTo>
                  <a:lnTo>
                    <a:pt x="2540" y="95250"/>
                  </a:lnTo>
                  <a:lnTo>
                    <a:pt x="2540" y="109219"/>
                  </a:lnTo>
                  <a:lnTo>
                    <a:pt x="1270" y="123191"/>
                  </a:lnTo>
                  <a:lnTo>
                    <a:pt x="0" y="152400"/>
                  </a:lnTo>
                  <a:lnTo>
                    <a:pt x="0" y="166369"/>
                  </a:lnTo>
                  <a:lnTo>
                    <a:pt x="1270" y="179069"/>
                  </a:lnTo>
                  <a:lnTo>
                    <a:pt x="3810" y="191769"/>
                  </a:lnTo>
                  <a:lnTo>
                    <a:pt x="5080" y="203200"/>
                  </a:lnTo>
                  <a:lnTo>
                    <a:pt x="8890" y="205741"/>
                  </a:lnTo>
                  <a:lnTo>
                    <a:pt x="11430" y="203200"/>
                  </a:lnTo>
                  <a:lnTo>
                    <a:pt x="13970" y="196850"/>
                  </a:lnTo>
                  <a:lnTo>
                    <a:pt x="15240" y="185419"/>
                  </a:lnTo>
                  <a:lnTo>
                    <a:pt x="15240" y="171450"/>
                  </a:lnTo>
                  <a:lnTo>
                    <a:pt x="13970" y="153669"/>
                  </a:lnTo>
                  <a:lnTo>
                    <a:pt x="12700" y="135891"/>
                  </a:lnTo>
                  <a:lnTo>
                    <a:pt x="11430" y="97791"/>
                  </a:lnTo>
                  <a:lnTo>
                    <a:pt x="13970" y="78741"/>
                  </a:lnTo>
                  <a:lnTo>
                    <a:pt x="16510" y="62230"/>
                  </a:lnTo>
                  <a:lnTo>
                    <a:pt x="21590" y="46991"/>
                  </a:lnTo>
                  <a:lnTo>
                    <a:pt x="29210" y="36830"/>
                  </a:lnTo>
                  <a:lnTo>
                    <a:pt x="39370" y="29210"/>
                  </a:lnTo>
                  <a:lnTo>
                    <a:pt x="50800" y="25400"/>
                  </a:lnTo>
                  <a:lnTo>
                    <a:pt x="63500" y="25400"/>
                  </a:lnTo>
                  <a:lnTo>
                    <a:pt x="76200" y="29210"/>
                  </a:lnTo>
                  <a:lnTo>
                    <a:pt x="88900" y="35560"/>
                  </a:lnTo>
                  <a:lnTo>
                    <a:pt x="100330" y="43180"/>
                  </a:lnTo>
                  <a:lnTo>
                    <a:pt x="110490" y="50800"/>
                  </a:lnTo>
                  <a:lnTo>
                    <a:pt x="119380" y="59691"/>
                  </a:lnTo>
                  <a:lnTo>
                    <a:pt x="127000" y="69850"/>
                  </a:lnTo>
                  <a:lnTo>
                    <a:pt x="134620" y="80010"/>
                  </a:lnTo>
                  <a:lnTo>
                    <a:pt x="142240" y="90169"/>
                  </a:lnTo>
                  <a:lnTo>
                    <a:pt x="148590" y="101600"/>
                  </a:lnTo>
                  <a:lnTo>
                    <a:pt x="153670" y="114300"/>
                  </a:lnTo>
                  <a:lnTo>
                    <a:pt x="163830" y="138430"/>
                  </a:lnTo>
                  <a:lnTo>
                    <a:pt x="171450" y="161291"/>
                  </a:lnTo>
                  <a:lnTo>
                    <a:pt x="175260" y="173991"/>
                  </a:lnTo>
                  <a:lnTo>
                    <a:pt x="181610" y="199391"/>
                  </a:lnTo>
                  <a:lnTo>
                    <a:pt x="182880" y="204469"/>
                  </a:lnTo>
                  <a:lnTo>
                    <a:pt x="182880" y="204469"/>
                  </a:lnTo>
                  <a:lnTo>
                    <a:pt x="181610" y="201930"/>
                  </a:lnTo>
                  <a:lnTo>
                    <a:pt x="180340" y="191769"/>
                  </a:lnTo>
                  <a:lnTo>
                    <a:pt x="180340" y="179069"/>
                  </a:lnTo>
                  <a:lnTo>
                    <a:pt x="179070" y="162560"/>
                  </a:lnTo>
                  <a:lnTo>
                    <a:pt x="181610" y="147319"/>
                  </a:lnTo>
                  <a:lnTo>
                    <a:pt x="185420" y="133350"/>
                  </a:lnTo>
                  <a:lnTo>
                    <a:pt x="190500" y="118110"/>
                  </a:lnTo>
                  <a:lnTo>
                    <a:pt x="195580" y="104141"/>
                  </a:lnTo>
                  <a:lnTo>
                    <a:pt x="201930" y="90169"/>
                  </a:lnTo>
                  <a:lnTo>
                    <a:pt x="208280" y="74930"/>
                  </a:lnTo>
                  <a:lnTo>
                    <a:pt x="214630" y="62230"/>
                  </a:lnTo>
                  <a:lnTo>
                    <a:pt x="220980" y="50800"/>
                  </a:lnTo>
                  <a:lnTo>
                    <a:pt x="228600" y="39369"/>
                  </a:lnTo>
                  <a:lnTo>
                    <a:pt x="236220" y="29210"/>
                  </a:lnTo>
                  <a:lnTo>
                    <a:pt x="245110" y="19050"/>
                  </a:lnTo>
                  <a:lnTo>
                    <a:pt x="255270" y="11430"/>
                  </a:lnTo>
                  <a:lnTo>
                    <a:pt x="265430" y="5080"/>
                  </a:lnTo>
                  <a:lnTo>
                    <a:pt x="278130" y="2541"/>
                  </a:lnTo>
                  <a:lnTo>
                    <a:pt x="290830" y="0"/>
                  </a:lnTo>
                  <a:lnTo>
                    <a:pt x="299720" y="2541"/>
                  </a:lnTo>
                  <a:lnTo>
                    <a:pt x="307340" y="8891"/>
                  </a:lnTo>
                  <a:lnTo>
                    <a:pt x="313690" y="17780"/>
                  </a:lnTo>
                  <a:lnTo>
                    <a:pt x="317500" y="29210"/>
                  </a:lnTo>
                  <a:lnTo>
                    <a:pt x="321310" y="40641"/>
                  </a:lnTo>
                  <a:lnTo>
                    <a:pt x="322580" y="53341"/>
                  </a:lnTo>
                  <a:lnTo>
                    <a:pt x="322580" y="69850"/>
                  </a:lnTo>
                  <a:lnTo>
                    <a:pt x="321310" y="88900"/>
                  </a:lnTo>
                  <a:lnTo>
                    <a:pt x="320040" y="110491"/>
                  </a:lnTo>
                  <a:lnTo>
                    <a:pt x="317500" y="130810"/>
                  </a:lnTo>
                  <a:lnTo>
                    <a:pt x="313690" y="149860"/>
                  </a:lnTo>
                  <a:lnTo>
                    <a:pt x="31623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Freeform 407"/>
            <p:cNvSpPr/>
            <p:nvPr/>
          </p:nvSpPr>
          <p:spPr>
            <a:xfrm>
              <a:off x="2885440" y="13622020"/>
              <a:ext cx="220981" cy="204470"/>
            </a:xfrm>
            <a:custGeom>
              <a:avLst/>
              <a:gdLst/>
              <a:ahLst/>
              <a:cxnLst/>
              <a:rect l="0" t="0" r="0" b="0"/>
              <a:pathLst>
                <a:path w="220981" h="204470">
                  <a:moveTo>
                    <a:pt x="0" y="57150"/>
                  </a:moveTo>
                  <a:lnTo>
                    <a:pt x="10160" y="68580"/>
                  </a:lnTo>
                  <a:lnTo>
                    <a:pt x="17780" y="73660"/>
                  </a:lnTo>
                  <a:lnTo>
                    <a:pt x="25400" y="77469"/>
                  </a:lnTo>
                  <a:lnTo>
                    <a:pt x="34290" y="81280"/>
                  </a:lnTo>
                  <a:lnTo>
                    <a:pt x="44450" y="83819"/>
                  </a:lnTo>
                  <a:lnTo>
                    <a:pt x="57150" y="86360"/>
                  </a:lnTo>
                  <a:lnTo>
                    <a:pt x="68580" y="86360"/>
                  </a:lnTo>
                  <a:lnTo>
                    <a:pt x="81280" y="86360"/>
                  </a:lnTo>
                  <a:lnTo>
                    <a:pt x="92710" y="85091"/>
                  </a:lnTo>
                  <a:lnTo>
                    <a:pt x="102870" y="82550"/>
                  </a:lnTo>
                  <a:lnTo>
                    <a:pt x="115570" y="78741"/>
                  </a:lnTo>
                  <a:lnTo>
                    <a:pt x="128270" y="74930"/>
                  </a:lnTo>
                  <a:lnTo>
                    <a:pt x="140970" y="68580"/>
                  </a:lnTo>
                  <a:lnTo>
                    <a:pt x="152400" y="62230"/>
                  </a:lnTo>
                  <a:lnTo>
                    <a:pt x="162560" y="55880"/>
                  </a:lnTo>
                  <a:lnTo>
                    <a:pt x="171450" y="49530"/>
                  </a:lnTo>
                  <a:lnTo>
                    <a:pt x="176530" y="40641"/>
                  </a:lnTo>
                  <a:lnTo>
                    <a:pt x="177800" y="30480"/>
                  </a:lnTo>
                  <a:lnTo>
                    <a:pt x="177800" y="17780"/>
                  </a:lnTo>
                  <a:lnTo>
                    <a:pt x="173990" y="10160"/>
                  </a:lnTo>
                  <a:lnTo>
                    <a:pt x="166370" y="5080"/>
                  </a:lnTo>
                  <a:lnTo>
                    <a:pt x="156210" y="1269"/>
                  </a:lnTo>
                  <a:lnTo>
                    <a:pt x="143510" y="0"/>
                  </a:lnTo>
                  <a:lnTo>
                    <a:pt x="129540" y="1269"/>
                  </a:lnTo>
                  <a:lnTo>
                    <a:pt x="114300" y="2541"/>
                  </a:lnTo>
                  <a:lnTo>
                    <a:pt x="100330" y="5080"/>
                  </a:lnTo>
                  <a:lnTo>
                    <a:pt x="87630" y="10160"/>
                  </a:lnTo>
                  <a:lnTo>
                    <a:pt x="76200" y="15241"/>
                  </a:lnTo>
                  <a:lnTo>
                    <a:pt x="66040" y="22860"/>
                  </a:lnTo>
                  <a:lnTo>
                    <a:pt x="55880" y="30480"/>
                  </a:lnTo>
                  <a:lnTo>
                    <a:pt x="48260" y="39369"/>
                  </a:lnTo>
                  <a:lnTo>
                    <a:pt x="39370" y="49530"/>
                  </a:lnTo>
                  <a:lnTo>
                    <a:pt x="31750" y="58419"/>
                  </a:lnTo>
                  <a:lnTo>
                    <a:pt x="25400" y="68580"/>
                  </a:lnTo>
                  <a:lnTo>
                    <a:pt x="19050" y="80010"/>
                  </a:lnTo>
                  <a:lnTo>
                    <a:pt x="13970" y="92710"/>
                  </a:lnTo>
                  <a:lnTo>
                    <a:pt x="8890" y="105410"/>
                  </a:lnTo>
                  <a:lnTo>
                    <a:pt x="6350" y="118110"/>
                  </a:lnTo>
                  <a:lnTo>
                    <a:pt x="6350" y="129541"/>
                  </a:lnTo>
                  <a:lnTo>
                    <a:pt x="7620" y="140969"/>
                  </a:lnTo>
                  <a:lnTo>
                    <a:pt x="10160" y="152400"/>
                  </a:lnTo>
                  <a:lnTo>
                    <a:pt x="15240" y="165100"/>
                  </a:lnTo>
                  <a:lnTo>
                    <a:pt x="20320" y="179069"/>
                  </a:lnTo>
                  <a:lnTo>
                    <a:pt x="27940" y="189230"/>
                  </a:lnTo>
                  <a:lnTo>
                    <a:pt x="35560" y="196850"/>
                  </a:lnTo>
                  <a:lnTo>
                    <a:pt x="44450" y="203200"/>
                  </a:lnTo>
                  <a:lnTo>
                    <a:pt x="58420" y="204469"/>
                  </a:lnTo>
                  <a:lnTo>
                    <a:pt x="76200" y="203200"/>
                  </a:lnTo>
                  <a:lnTo>
                    <a:pt x="96520" y="200660"/>
                  </a:lnTo>
                  <a:lnTo>
                    <a:pt x="114300" y="196850"/>
                  </a:lnTo>
                  <a:lnTo>
                    <a:pt x="130810" y="190500"/>
                  </a:lnTo>
                  <a:lnTo>
                    <a:pt x="147320" y="185419"/>
                  </a:lnTo>
                  <a:lnTo>
                    <a:pt x="162560" y="177800"/>
                  </a:lnTo>
                  <a:lnTo>
                    <a:pt x="176530" y="168910"/>
                  </a:lnTo>
                  <a:lnTo>
                    <a:pt x="220980" y="1422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Freeform 408"/>
            <p:cNvSpPr/>
            <p:nvPr/>
          </p:nvSpPr>
          <p:spPr>
            <a:xfrm>
              <a:off x="3131820" y="13602970"/>
              <a:ext cx="245111" cy="234951"/>
            </a:xfrm>
            <a:custGeom>
              <a:avLst/>
              <a:gdLst/>
              <a:ahLst/>
              <a:cxnLst/>
              <a:rect l="0" t="0" r="0" b="0"/>
              <a:pathLst>
                <a:path w="245111" h="234951">
                  <a:moveTo>
                    <a:pt x="36830" y="13969"/>
                  </a:moveTo>
                  <a:lnTo>
                    <a:pt x="31750" y="35560"/>
                  </a:lnTo>
                  <a:lnTo>
                    <a:pt x="27940" y="49530"/>
                  </a:lnTo>
                  <a:lnTo>
                    <a:pt x="16510" y="83819"/>
                  </a:lnTo>
                  <a:lnTo>
                    <a:pt x="12700" y="101600"/>
                  </a:lnTo>
                  <a:lnTo>
                    <a:pt x="10160" y="118110"/>
                  </a:lnTo>
                  <a:lnTo>
                    <a:pt x="8890" y="135891"/>
                  </a:lnTo>
                  <a:lnTo>
                    <a:pt x="6350" y="152400"/>
                  </a:lnTo>
                  <a:lnTo>
                    <a:pt x="3810" y="168910"/>
                  </a:lnTo>
                  <a:lnTo>
                    <a:pt x="1270" y="182880"/>
                  </a:lnTo>
                  <a:lnTo>
                    <a:pt x="0" y="189230"/>
                  </a:lnTo>
                  <a:lnTo>
                    <a:pt x="1270" y="187960"/>
                  </a:lnTo>
                  <a:lnTo>
                    <a:pt x="2540" y="182880"/>
                  </a:lnTo>
                  <a:lnTo>
                    <a:pt x="10160" y="157480"/>
                  </a:lnTo>
                  <a:lnTo>
                    <a:pt x="13970" y="147319"/>
                  </a:lnTo>
                  <a:lnTo>
                    <a:pt x="20320" y="123191"/>
                  </a:lnTo>
                  <a:lnTo>
                    <a:pt x="30480" y="82550"/>
                  </a:lnTo>
                  <a:lnTo>
                    <a:pt x="35560" y="69850"/>
                  </a:lnTo>
                  <a:lnTo>
                    <a:pt x="40640" y="58419"/>
                  </a:lnTo>
                  <a:lnTo>
                    <a:pt x="46990" y="46991"/>
                  </a:lnTo>
                  <a:lnTo>
                    <a:pt x="53340" y="36830"/>
                  </a:lnTo>
                  <a:lnTo>
                    <a:pt x="62230" y="27941"/>
                  </a:lnTo>
                  <a:lnTo>
                    <a:pt x="71120" y="19050"/>
                  </a:lnTo>
                  <a:lnTo>
                    <a:pt x="81280" y="12700"/>
                  </a:lnTo>
                  <a:lnTo>
                    <a:pt x="91440" y="7619"/>
                  </a:lnTo>
                  <a:lnTo>
                    <a:pt x="101600" y="2541"/>
                  </a:lnTo>
                  <a:lnTo>
                    <a:pt x="115570" y="0"/>
                  </a:lnTo>
                  <a:lnTo>
                    <a:pt x="130810" y="0"/>
                  </a:lnTo>
                  <a:lnTo>
                    <a:pt x="148590" y="1269"/>
                  </a:lnTo>
                  <a:lnTo>
                    <a:pt x="163830" y="3810"/>
                  </a:lnTo>
                  <a:lnTo>
                    <a:pt x="177800" y="8891"/>
                  </a:lnTo>
                  <a:lnTo>
                    <a:pt x="190500" y="13969"/>
                  </a:lnTo>
                  <a:lnTo>
                    <a:pt x="201930" y="19050"/>
                  </a:lnTo>
                  <a:lnTo>
                    <a:pt x="210820" y="25400"/>
                  </a:lnTo>
                  <a:lnTo>
                    <a:pt x="219710" y="31750"/>
                  </a:lnTo>
                  <a:lnTo>
                    <a:pt x="227330" y="40641"/>
                  </a:lnTo>
                  <a:lnTo>
                    <a:pt x="232410" y="52069"/>
                  </a:lnTo>
                  <a:lnTo>
                    <a:pt x="237490" y="63500"/>
                  </a:lnTo>
                  <a:lnTo>
                    <a:pt x="241300" y="78741"/>
                  </a:lnTo>
                  <a:lnTo>
                    <a:pt x="243840" y="95250"/>
                  </a:lnTo>
                  <a:lnTo>
                    <a:pt x="245110" y="114300"/>
                  </a:lnTo>
                  <a:lnTo>
                    <a:pt x="245110" y="133350"/>
                  </a:lnTo>
                  <a:lnTo>
                    <a:pt x="237490" y="2349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Freeform 409"/>
            <p:cNvSpPr/>
            <p:nvPr/>
          </p:nvSpPr>
          <p:spPr>
            <a:xfrm>
              <a:off x="3705860" y="13364211"/>
              <a:ext cx="10161" cy="420370"/>
            </a:xfrm>
            <a:custGeom>
              <a:avLst/>
              <a:gdLst/>
              <a:ahLst/>
              <a:cxnLst/>
              <a:rect l="0" t="0" r="0" b="0"/>
              <a:pathLst>
                <a:path w="10161" h="420370">
                  <a:moveTo>
                    <a:pt x="0" y="0"/>
                  </a:moveTo>
                  <a:lnTo>
                    <a:pt x="0" y="133350"/>
                  </a:lnTo>
                  <a:lnTo>
                    <a:pt x="1270" y="151128"/>
                  </a:lnTo>
                  <a:lnTo>
                    <a:pt x="3810" y="168909"/>
                  </a:lnTo>
                  <a:lnTo>
                    <a:pt x="6350" y="185419"/>
                  </a:lnTo>
                  <a:lnTo>
                    <a:pt x="7620" y="203200"/>
                  </a:lnTo>
                  <a:lnTo>
                    <a:pt x="8890" y="220978"/>
                  </a:lnTo>
                  <a:lnTo>
                    <a:pt x="10160" y="255269"/>
                  </a:lnTo>
                  <a:lnTo>
                    <a:pt x="10160" y="302259"/>
                  </a:lnTo>
                  <a:lnTo>
                    <a:pt x="10160" y="4203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Freeform 410"/>
            <p:cNvSpPr/>
            <p:nvPr/>
          </p:nvSpPr>
          <p:spPr>
            <a:xfrm>
              <a:off x="3590290" y="13540739"/>
              <a:ext cx="501651" cy="196851"/>
            </a:xfrm>
            <a:custGeom>
              <a:avLst/>
              <a:gdLst/>
              <a:ahLst/>
              <a:cxnLst/>
              <a:rect l="0" t="0" r="0" b="0"/>
              <a:pathLst>
                <a:path w="501651" h="196851">
                  <a:moveTo>
                    <a:pt x="0" y="54611"/>
                  </a:moveTo>
                  <a:lnTo>
                    <a:pt x="11430" y="66041"/>
                  </a:lnTo>
                  <a:lnTo>
                    <a:pt x="19050" y="69850"/>
                  </a:lnTo>
                  <a:lnTo>
                    <a:pt x="29210" y="74931"/>
                  </a:lnTo>
                  <a:lnTo>
                    <a:pt x="40640" y="78741"/>
                  </a:lnTo>
                  <a:lnTo>
                    <a:pt x="52070" y="80011"/>
                  </a:lnTo>
                  <a:lnTo>
                    <a:pt x="66040" y="80011"/>
                  </a:lnTo>
                  <a:lnTo>
                    <a:pt x="78740" y="78741"/>
                  </a:lnTo>
                  <a:lnTo>
                    <a:pt x="92710" y="74931"/>
                  </a:lnTo>
                  <a:lnTo>
                    <a:pt x="105410" y="71122"/>
                  </a:lnTo>
                  <a:lnTo>
                    <a:pt x="119380" y="64772"/>
                  </a:lnTo>
                  <a:lnTo>
                    <a:pt x="134620" y="60961"/>
                  </a:lnTo>
                  <a:lnTo>
                    <a:pt x="151130" y="55881"/>
                  </a:lnTo>
                  <a:lnTo>
                    <a:pt x="167640" y="52072"/>
                  </a:lnTo>
                  <a:lnTo>
                    <a:pt x="184150" y="46991"/>
                  </a:lnTo>
                  <a:lnTo>
                    <a:pt x="200660" y="41911"/>
                  </a:lnTo>
                  <a:lnTo>
                    <a:pt x="218440" y="35561"/>
                  </a:lnTo>
                  <a:lnTo>
                    <a:pt x="234950" y="29211"/>
                  </a:lnTo>
                  <a:lnTo>
                    <a:pt x="250190" y="22861"/>
                  </a:lnTo>
                  <a:lnTo>
                    <a:pt x="264160" y="15241"/>
                  </a:lnTo>
                  <a:lnTo>
                    <a:pt x="279400" y="10161"/>
                  </a:lnTo>
                  <a:lnTo>
                    <a:pt x="293370" y="5081"/>
                  </a:lnTo>
                  <a:lnTo>
                    <a:pt x="308610" y="0"/>
                  </a:lnTo>
                  <a:lnTo>
                    <a:pt x="316230" y="2541"/>
                  </a:lnTo>
                  <a:lnTo>
                    <a:pt x="321310" y="7622"/>
                  </a:lnTo>
                  <a:lnTo>
                    <a:pt x="322580" y="16511"/>
                  </a:lnTo>
                  <a:lnTo>
                    <a:pt x="322580" y="25400"/>
                  </a:lnTo>
                  <a:lnTo>
                    <a:pt x="321310" y="35561"/>
                  </a:lnTo>
                  <a:lnTo>
                    <a:pt x="320040" y="45722"/>
                  </a:lnTo>
                  <a:lnTo>
                    <a:pt x="316230" y="54611"/>
                  </a:lnTo>
                  <a:lnTo>
                    <a:pt x="311150" y="62231"/>
                  </a:lnTo>
                  <a:lnTo>
                    <a:pt x="306070" y="71122"/>
                  </a:lnTo>
                  <a:lnTo>
                    <a:pt x="300990" y="81281"/>
                  </a:lnTo>
                  <a:lnTo>
                    <a:pt x="295910" y="95250"/>
                  </a:lnTo>
                  <a:lnTo>
                    <a:pt x="292100" y="109222"/>
                  </a:lnTo>
                  <a:lnTo>
                    <a:pt x="293370" y="124461"/>
                  </a:lnTo>
                  <a:lnTo>
                    <a:pt x="297180" y="138431"/>
                  </a:lnTo>
                  <a:lnTo>
                    <a:pt x="303530" y="152400"/>
                  </a:lnTo>
                  <a:lnTo>
                    <a:pt x="309880" y="163831"/>
                  </a:lnTo>
                  <a:lnTo>
                    <a:pt x="316230" y="175261"/>
                  </a:lnTo>
                  <a:lnTo>
                    <a:pt x="323850" y="184150"/>
                  </a:lnTo>
                  <a:lnTo>
                    <a:pt x="335280" y="190500"/>
                  </a:lnTo>
                  <a:lnTo>
                    <a:pt x="349250" y="194311"/>
                  </a:lnTo>
                  <a:lnTo>
                    <a:pt x="365760" y="196850"/>
                  </a:lnTo>
                  <a:lnTo>
                    <a:pt x="381000" y="196850"/>
                  </a:lnTo>
                  <a:lnTo>
                    <a:pt x="394970" y="196850"/>
                  </a:lnTo>
                  <a:lnTo>
                    <a:pt x="406400" y="194311"/>
                  </a:lnTo>
                  <a:lnTo>
                    <a:pt x="419100" y="193041"/>
                  </a:lnTo>
                  <a:lnTo>
                    <a:pt x="430530" y="190500"/>
                  </a:lnTo>
                  <a:lnTo>
                    <a:pt x="440690" y="186691"/>
                  </a:lnTo>
                  <a:lnTo>
                    <a:pt x="450850" y="182881"/>
                  </a:lnTo>
                  <a:lnTo>
                    <a:pt x="459740" y="177800"/>
                  </a:lnTo>
                  <a:lnTo>
                    <a:pt x="467360" y="171450"/>
                  </a:lnTo>
                  <a:lnTo>
                    <a:pt x="474980" y="163831"/>
                  </a:lnTo>
                  <a:lnTo>
                    <a:pt x="482600" y="156211"/>
                  </a:lnTo>
                  <a:lnTo>
                    <a:pt x="490220" y="146050"/>
                  </a:lnTo>
                  <a:lnTo>
                    <a:pt x="495300" y="134622"/>
                  </a:lnTo>
                  <a:lnTo>
                    <a:pt x="499110" y="120650"/>
                  </a:lnTo>
                  <a:lnTo>
                    <a:pt x="500380" y="105411"/>
                  </a:lnTo>
                  <a:lnTo>
                    <a:pt x="501650" y="92711"/>
                  </a:lnTo>
                  <a:lnTo>
                    <a:pt x="500380" y="80011"/>
                  </a:lnTo>
                  <a:lnTo>
                    <a:pt x="497840" y="67311"/>
                  </a:lnTo>
                  <a:lnTo>
                    <a:pt x="495300" y="57150"/>
                  </a:lnTo>
                  <a:lnTo>
                    <a:pt x="490220" y="48261"/>
                  </a:lnTo>
                  <a:lnTo>
                    <a:pt x="485140" y="40641"/>
                  </a:lnTo>
                  <a:lnTo>
                    <a:pt x="477520" y="33022"/>
                  </a:lnTo>
                  <a:lnTo>
                    <a:pt x="468630" y="27941"/>
                  </a:lnTo>
                  <a:lnTo>
                    <a:pt x="459740" y="22861"/>
                  </a:lnTo>
                  <a:lnTo>
                    <a:pt x="450850" y="17781"/>
                  </a:lnTo>
                  <a:lnTo>
                    <a:pt x="440690" y="13972"/>
                  </a:lnTo>
                  <a:lnTo>
                    <a:pt x="430530" y="10161"/>
                  </a:lnTo>
                  <a:lnTo>
                    <a:pt x="416560" y="8891"/>
                  </a:lnTo>
                  <a:lnTo>
                    <a:pt x="401320" y="8891"/>
                  </a:lnTo>
                  <a:lnTo>
                    <a:pt x="336550" y="330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Freeform 411"/>
            <p:cNvSpPr/>
            <p:nvPr/>
          </p:nvSpPr>
          <p:spPr>
            <a:xfrm>
              <a:off x="4133850" y="13553439"/>
              <a:ext cx="152401" cy="179073"/>
            </a:xfrm>
            <a:custGeom>
              <a:avLst/>
              <a:gdLst/>
              <a:ahLst/>
              <a:cxnLst/>
              <a:rect l="0" t="0" r="0" b="0"/>
              <a:pathLst>
                <a:path w="152401" h="179073">
                  <a:moveTo>
                    <a:pt x="25400" y="0"/>
                  </a:moveTo>
                  <a:lnTo>
                    <a:pt x="13970" y="22861"/>
                  </a:lnTo>
                  <a:lnTo>
                    <a:pt x="8890" y="34291"/>
                  </a:lnTo>
                  <a:lnTo>
                    <a:pt x="5080" y="48261"/>
                  </a:lnTo>
                  <a:lnTo>
                    <a:pt x="1270" y="63500"/>
                  </a:lnTo>
                  <a:lnTo>
                    <a:pt x="0" y="77472"/>
                  </a:lnTo>
                  <a:lnTo>
                    <a:pt x="0" y="90172"/>
                  </a:lnTo>
                  <a:lnTo>
                    <a:pt x="1270" y="102872"/>
                  </a:lnTo>
                  <a:lnTo>
                    <a:pt x="5080" y="115572"/>
                  </a:lnTo>
                  <a:lnTo>
                    <a:pt x="8890" y="128272"/>
                  </a:lnTo>
                  <a:lnTo>
                    <a:pt x="13970" y="140972"/>
                  </a:lnTo>
                  <a:lnTo>
                    <a:pt x="21590" y="152400"/>
                  </a:lnTo>
                  <a:lnTo>
                    <a:pt x="29210" y="162561"/>
                  </a:lnTo>
                  <a:lnTo>
                    <a:pt x="38100" y="171450"/>
                  </a:lnTo>
                  <a:lnTo>
                    <a:pt x="48260" y="176531"/>
                  </a:lnTo>
                  <a:lnTo>
                    <a:pt x="58420" y="177800"/>
                  </a:lnTo>
                  <a:lnTo>
                    <a:pt x="67310" y="179072"/>
                  </a:lnTo>
                  <a:lnTo>
                    <a:pt x="78740" y="176531"/>
                  </a:lnTo>
                  <a:lnTo>
                    <a:pt x="91440" y="172722"/>
                  </a:lnTo>
                  <a:lnTo>
                    <a:pt x="104140" y="167641"/>
                  </a:lnTo>
                  <a:lnTo>
                    <a:pt x="115570" y="162561"/>
                  </a:lnTo>
                  <a:lnTo>
                    <a:pt x="124460" y="156211"/>
                  </a:lnTo>
                  <a:lnTo>
                    <a:pt x="133350" y="149861"/>
                  </a:lnTo>
                  <a:lnTo>
                    <a:pt x="140970" y="140972"/>
                  </a:lnTo>
                  <a:lnTo>
                    <a:pt x="146050" y="129541"/>
                  </a:lnTo>
                  <a:lnTo>
                    <a:pt x="151130" y="118111"/>
                  </a:lnTo>
                  <a:lnTo>
                    <a:pt x="152400" y="104141"/>
                  </a:lnTo>
                  <a:lnTo>
                    <a:pt x="151130" y="88900"/>
                  </a:lnTo>
                  <a:lnTo>
                    <a:pt x="147320" y="73661"/>
                  </a:lnTo>
                  <a:lnTo>
                    <a:pt x="143510" y="60961"/>
                  </a:lnTo>
                  <a:lnTo>
                    <a:pt x="137160" y="49531"/>
                  </a:lnTo>
                  <a:lnTo>
                    <a:pt x="132080" y="40641"/>
                  </a:lnTo>
                  <a:lnTo>
                    <a:pt x="121920" y="34291"/>
                  </a:lnTo>
                  <a:lnTo>
                    <a:pt x="109220" y="29211"/>
                  </a:lnTo>
                  <a:lnTo>
                    <a:pt x="95250" y="26672"/>
                  </a:lnTo>
                  <a:lnTo>
                    <a:pt x="81280" y="25400"/>
                  </a:lnTo>
                  <a:lnTo>
                    <a:pt x="67310" y="26672"/>
                  </a:lnTo>
                  <a:lnTo>
                    <a:pt x="2540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Freeform 412"/>
            <p:cNvSpPr/>
            <p:nvPr/>
          </p:nvSpPr>
          <p:spPr>
            <a:xfrm>
              <a:off x="4400550" y="13364211"/>
              <a:ext cx="53341" cy="378460"/>
            </a:xfrm>
            <a:custGeom>
              <a:avLst/>
              <a:gdLst/>
              <a:ahLst/>
              <a:cxnLst/>
              <a:rect l="0" t="0" r="0" b="0"/>
              <a:pathLst>
                <a:path w="53341" h="378460">
                  <a:moveTo>
                    <a:pt x="53340" y="0"/>
                  </a:moveTo>
                  <a:lnTo>
                    <a:pt x="41910" y="10159"/>
                  </a:lnTo>
                  <a:lnTo>
                    <a:pt x="36830" y="19050"/>
                  </a:lnTo>
                  <a:lnTo>
                    <a:pt x="33020" y="29209"/>
                  </a:lnTo>
                  <a:lnTo>
                    <a:pt x="29210" y="40639"/>
                  </a:lnTo>
                  <a:lnTo>
                    <a:pt x="26670" y="52069"/>
                  </a:lnTo>
                  <a:lnTo>
                    <a:pt x="25400" y="64769"/>
                  </a:lnTo>
                  <a:lnTo>
                    <a:pt x="24130" y="78739"/>
                  </a:lnTo>
                  <a:lnTo>
                    <a:pt x="21590" y="92709"/>
                  </a:lnTo>
                  <a:lnTo>
                    <a:pt x="19050" y="109219"/>
                  </a:lnTo>
                  <a:lnTo>
                    <a:pt x="13970" y="142239"/>
                  </a:lnTo>
                  <a:lnTo>
                    <a:pt x="6350" y="175259"/>
                  </a:lnTo>
                  <a:lnTo>
                    <a:pt x="5080" y="191769"/>
                  </a:lnTo>
                  <a:lnTo>
                    <a:pt x="3810" y="207009"/>
                  </a:lnTo>
                  <a:lnTo>
                    <a:pt x="2540" y="222250"/>
                  </a:lnTo>
                  <a:lnTo>
                    <a:pt x="1270" y="237489"/>
                  </a:lnTo>
                  <a:lnTo>
                    <a:pt x="1270" y="265428"/>
                  </a:lnTo>
                  <a:lnTo>
                    <a:pt x="0" y="3784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Freeform 413"/>
            <p:cNvSpPr/>
            <p:nvPr/>
          </p:nvSpPr>
          <p:spPr>
            <a:xfrm>
              <a:off x="4389120" y="13479780"/>
              <a:ext cx="232411" cy="231141"/>
            </a:xfrm>
            <a:custGeom>
              <a:avLst/>
              <a:gdLst/>
              <a:ahLst/>
              <a:cxnLst/>
              <a:rect l="0" t="0" r="0" b="0"/>
              <a:pathLst>
                <a:path w="232411" h="231141">
                  <a:moveTo>
                    <a:pt x="158750" y="0"/>
                  </a:moveTo>
                  <a:lnTo>
                    <a:pt x="129540" y="29209"/>
                  </a:lnTo>
                  <a:lnTo>
                    <a:pt x="121920" y="35559"/>
                  </a:lnTo>
                  <a:lnTo>
                    <a:pt x="113030" y="41909"/>
                  </a:lnTo>
                  <a:lnTo>
                    <a:pt x="104140" y="49531"/>
                  </a:lnTo>
                  <a:lnTo>
                    <a:pt x="83820" y="63500"/>
                  </a:lnTo>
                  <a:lnTo>
                    <a:pt x="43180" y="91440"/>
                  </a:lnTo>
                  <a:lnTo>
                    <a:pt x="34290" y="97790"/>
                  </a:lnTo>
                  <a:lnTo>
                    <a:pt x="25400" y="105409"/>
                  </a:lnTo>
                  <a:lnTo>
                    <a:pt x="17780" y="111759"/>
                  </a:lnTo>
                  <a:lnTo>
                    <a:pt x="11430" y="120650"/>
                  </a:lnTo>
                  <a:lnTo>
                    <a:pt x="5080" y="129540"/>
                  </a:lnTo>
                  <a:lnTo>
                    <a:pt x="0" y="138431"/>
                  </a:lnTo>
                  <a:lnTo>
                    <a:pt x="0" y="149859"/>
                  </a:lnTo>
                  <a:lnTo>
                    <a:pt x="1270" y="161290"/>
                  </a:lnTo>
                  <a:lnTo>
                    <a:pt x="5080" y="173990"/>
                  </a:lnTo>
                  <a:lnTo>
                    <a:pt x="10160" y="184150"/>
                  </a:lnTo>
                  <a:lnTo>
                    <a:pt x="17780" y="191770"/>
                  </a:lnTo>
                  <a:lnTo>
                    <a:pt x="26670" y="198120"/>
                  </a:lnTo>
                  <a:lnTo>
                    <a:pt x="36830" y="203200"/>
                  </a:lnTo>
                  <a:lnTo>
                    <a:pt x="48260" y="208281"/>
                  </a:lnTo>
                  <a:lnTo>
                    <a:pt x="95250" y="223520"/>
                  </a:lnTo>
                  <a:lnTo>
                    <a:pt x="106680" y="226059"/>
                  </a:lnTo>
                  <a:lnTo>
                    <a:pt x="119380" y="228600"/>
                  </a:lnTo>
                  <a:lnTo>
                    <a:pt x="133350" y="229870"/>
                  </a:lnTo>
                  <a:lnTo>
                    <a:pt x="146050" y="229870"/>
                  </a:lnTo>
                  <a:lnTo>
                    <a:pt x="173990" y="231140"/>
                  </a:lnTo>
                  <a:lnTo>
                    <a:pt x="187960" y="229870"/>
                  </a:lnTo>
                  <a:lnTo>
                    <a:pt x="201930" y="228600"/>
                  </a:lnTo>
                  <a:lnTo>
                    <a:pt x="232410" y="2209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Freeform 414"/>
            <p:cNvSpPr/>
            <p:nvPr/>
          </p:nvSpPr>
          <p:spPr>
            <a:xfrm>
              <a:off x="4833620" y="13332461"/>
              <a:ext cx="191771" cy="281940"/>
            </a:xfrm>
            <a:custGeom>
              <a:avLst/>
              <a:gdLst/>
              <a:ahLst/>
              <a:cxnLst/>
              <a:rect l="0" t="0" r="0" b="0"/>
              <a:pathLst>
                <a:path w="191771" h="281940">
                  <a:moveTo>
                    <a:pt x="104140" y="0"/>
                  </a:moveTo>
                  <a:lnTo>
                    <a:pt x="87630" y="5078"/>
                  </a:lnTo>
                  <a:lnTo>
                    <a:pt x="80010" y="8889"/>
                  </a:lnTo>
                  <a:lnTo>
                    <a:pt x="72390" y="13969"/>
                  </a:lnTo>
                  <a:lnTo>
                    <a:pt x="66040" y="20319"/>
                  </a:lnTo>
                  <a:lnTo>
                    <a:pt x="58420" y="26669"/>
                  </a:lnTo>
                  <a:lnTo>
                    <a:pt x="52070" y="33019"/>
                  </a:lnTo>
                  <a:lnTo>
                    <a:pt x="44450" y="39369"/>
                  </a:lnTo>
                  <a:lnTo>
                    <a:pt x="38100" y="48259"/>
                  </a:lnTo>
                  <a:lnTo>
                    <a:pt x="30480" y="58419"/>
                  </a:lnTo>
                  <a:lnTo>
                    <a:pt x="24130" y="71119"/>
                  </a:lnTo>
                  <a:lnTo>
                    <a:pt x="17780" y="83819"/>
                  </a:lnTo>
                  <a:lnTo>
                    <a:pt x="12700" y="96519"/>
                  </a:lnTo>
                  <a:lnTo>
                    <a:pt x="7620" y="110489"/>
                  </a:lnTo>
                  <a:lnTo>
                    <a:pt x="5080" y="123189"/>
                  </a:lnTo>
                  <a:lnTo>
                    <a:pt x="2540" y="137159"/>
                  </a:lnTo>
                  <a:lnTo>
                    <a:pt x="1270" y="151128"/>
                  </a:lnTo>
                  <a:lnTo>
                    <a:pt x="1270" y="165100"/>
                  </a:lnTo>
                  <a:lnTo>
                    <a:pt x="0" y="179069"/>
                  </a:lnTo>
                  <a:lnTo>
                    <a:pt x="0" y="193039"/>
                  </a:lnTo>
                  <a:lnTo>
                    <a:pt x="1270" y="205739"/>
                  </a:lnTo>
                  <a:lnTo>
                    <a:pt x="2540" y="218439"/>
                  </a:lnTo>
                  <a:lnTo>
                    <a:pt x="5080" y="229869"/>
                  </a:lnTo>
                  <a:lnTo>
                    <a:pt x="8890" y="240028"/>
                  </a:lnTo>
                  <a:lnTo>
                    <a:pt x="13970" y="248919"/>
                  </a:lnTo>
                  <a:lnTo>
                    <a:pt x="19050" y="256539"/>
                  </a:lnTo>
                  <a:lnTo>
                    <a:pt x="26670" y="264159"/>
                  </a:lnTo>
                  <a:lnTo>
                    <a:pt x="34290" y="271778"/>
                  </a:lnTo>
                  <a:lnTo>
                    <a:pt x="44450" y="279400"/>
                  </a:lnTo>
                  <a:lnTo>
                    <a:pt x="55880" y="281939"/>
                  </a:lnTo>
                  <a:lnTo>
                    <a:pt x="69850" y="281939"/>
                  </a:lnTo>
                  <a:lnTo>
                    <a:pt x="85090" y="279400"/>
                  </a:lnTo>
                  <a:lnTo>
                    <a:pt x="97790" y="274319"/>
                  </a:lnTo>
                  <a:lnTo>
                    <a:pt x="110490" y="269239"/>
                  </a:lnTo>
                  <a:lnTo>
                    <a:pt x="123190" y="264159"/>
                  </a:lnTo>
                  <a:lnTo>
                    <a:pt x="133350" y="256539"/>
                  </a:lnTo>
                  <a:lnTo>
                    <a:pt x="142240" y="247650"/>
                  </a:lnTo>
                  <a:lnTo>
                    <a:pt x="151130" y="238759"/>
                  </a:lnTo>
                  <a:lnTo>
                    <a:pt x="158750" y="228600"/>
                  </a:lnTo>
                  <a:lnTo>
                    <a:pt x="166370" y="215900"/>
                  </a:lnTo>
                  <a:lnTo>
                    <a:pt x="173990" y="204469"/>
                  </a:lnTo>
                  <a:lnTo>
                    <a:pt x="180340" y="190500"/>
                  </a:lnTo>
                  <a:lnTo>
                    <a:pt x="185420" y="177800"/>
                  </a:lnTo>
                  <a:lnTo>
                    <a:pt x="189230" y="163828"/>
                  </a:lnTo>
                  <a:lnTo>
                    <a:pt x="191770" y="151128"/>
                  </a:lnTo>
                  <a:lnTo>
                    <a:pt x="191770" y="139700"/>
                  </a:lnTo>
                  <a:lnTo>
                    <a:pt x="190500" y="128269"/>
                  </a:lnTo>
                  <a:lnTo>
                    <a:pt x="187960" y="113028"/>
                  </a:lnTo>
                  <a:lnTo>
                    <a:pt x="182880" y="96519"/>
                  </a:lnTo>
                  <a:lnTo>
                    <a:pt x="177800" y="78739"/>
                  </a:lnTo>
                  <a:lnTo>
                    <a:pt x="171450" y="64769"/>
                  </a:lnTo>
                  <a:lnTo>
                    <a:pt x="162560" y="54609"/>
                  </a:lnTo>
                  <a:lnTo>
                    <a:pt x="153670" y="46989"/>
                  </a:lnTo>
                  <a:lnTo>
                    <a:pt x="142240" y="41909"/>
                  </a:lnTo>
                  <a:lnTo>
                    <a:pt x="128270" y="38100"/>
                  </a:lnTo>
                  <a:lnTo>
                    <a:pt x="113030" y="35559"/>
                  </a:lnTo>
                  <a:lnTo>
                    <a:pt x="99060" y="35559"/>
                  </a:lnTo>
                  <a:lnTo>
                    <a:pt x="87630" y="36828"/>
                  </a:lnTo>
                  <a:lnTo>
                    <a:pt x="40640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Freeform 415"/>
            <p:cNvSpPr/>
            <p:nvPr/>
          </p:nvSpPr>
          <p:spPr>
            <a:xfrm>
              <a:off x="5138420" y="13364211"/>
              <a:ext cx="245111" cy="262890"/>
            </a:xfrm>
            <a:custGeom>
              <a:avLst/>
              <a:gdLst/>
              <a:ahLst/>
              <a:cxnLst/>
              <a:rect l="0" t="0" r="0" b="0"/>
              <a:pathLst>
                <a:path w="245111" h="262890">
                  <a:moveTo>
                    <a:pt x="0" y="0"/>
                  </a:moveTo>
                  <a:lnTo>
                    <a:pt x="0" y="214628"/>
                  </a:lnTo>
                  <a:lnTo>
                    <a:pt x="1270" y="219709"/>
                  </a:lnTo>
                  <a:lnTo>
                    <a:pt x="2540" y="217169"/>
                  </a:lnTo>
                  <a:lnTo>
                    <a:pt x="5080" y="207009"/>
                  </a:lnTo>
                  <a:lnTo>
                    <a:pt x="11430" y="187959"/>
                  </a:lnTo>
                  <a:lnTo>
                    <a:pt x="13970" y="177800"/>
                  </a:lnTo>
                  <a:lnTo>
                    <a:pt x="19050" y="166369"/>
                  </a:lnTo>
                  <a:lnTo>
                    <a:pt x="24130" y="153669"/>
                  </a:lnTo>
                  <a:lnTo>
                    <a:pt x="29210" y="140969"/>
                  </a:lnTo>
                  <a:lnTo>
                    <a:pt x="35560" y="129539"/>
                  </a:lnTo>
                  <a:lnTo>
                    <a:pt x="43180" y="118109"/>
                  </a:lnTo>
                  <a:lnTo>
                    <a:pt x="49530" y="106678"/>
                  </a:lnTo>
                  <a:lnTo>
                    <a:pt x="57150" y="96519"/>
                  </a:lnTo>
                  <a:lnTo>
                    <a:pt x="66040" y="87628"/>
                  </a:lnTo>
                  <a:lnTo>
                    <a:pt x="74930" y="78739"/>
                  </a:lnTo>
                  <a:lnTo>
                    <a:pt x="86360" y="72389"/>
                  </a:lnTo>
                  <a:lnTo>
                    <a:pt x="97790" y="67309"/>
                  </a:lnTo>
                  <a:lnTo>
                    <a:pt x="110490" y="62228"/>
                  </a:lnTo>
                  <a:lnTo>
                    <a:pt x="127000" y="59689"/>
                  </a:lnTo>
                  <a:lnTo>
                    <a:pt x="143510" y="59689"/>
                  </a:lnTo>
                  <a:lnTo>
                    <a:pt x="162560" y="60959"/>
                  </a:lnTo>
                  <a:lnTo>
                    <a:pt x="176530" y="63500"/>
                  </a:lnTo>
                  <a:lnTo>
                    <a:pt x="189230" y="68578"/>
                  </a:lnTo>
                  <a:lnTo>
                    <a:pt x="199390" y="73659"/>
                  </a:lnTo>
                  <a:lnTo>
                    <a:pt x="209550" y="80009"/>
                  </a:lnTo>
                  <a:lnTo>
                    <a:pt x="217170" y="88900"/>
                  </a:lnTo>
                  <a:lnTo>
                    <a:pt x="226060" y="97789"/>
                  </a:lnTo>
                  <a:lnTo>
                    <a:pt x="232410" y="106678"/>
                  </a:lnTo>
                  <a:lnTo>
                    <a:pt x="237490" y="116839"/>
                  </a:lnTo>
                  <a:lnTo>
                    <a:pt x="242570" y="127000"/>
                  </a:lnTo>
                  <a:lnTo>
                    <a:pt x="245110" y="138428"/>
                  </a:lnTo>
                  <a:lnTo>
                    <a:pt x="245110" y="151128"/>
                  </a:lnTo>
                  <a:lnTo>
                    <a:pt x="243840" y="163828"/>
                  </a:lnTo>
                  <a:lnTo>
                    <a:pt x="241300" y="175259"/>
                  </a:lnTo>
                  <a:lnTo>
                    <a:pt x="240030" y="186689"/>
                  </a:lnTo>
                  <a:lnTo>
                    <a:pt x="236220" y="198119"/>
                  </a:lnTo>
                  <a:lnTo>
                    <a:pt x="233680" y="209550"/>
                  </a:lnTo>
                  <a:lnTo>
                    <a:pt x="229870" y="219709"/>
                  </a:lnTo>
                  <a:lnTo>
                    <a:pt x="241300" y="2628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Freeform 416"/>
            <p:cNvSpPr/>
            <p:nvPr/>
          </p:nvSpPr>
          <p:spPr>
            <a:xfrm>
              <a:off x="5580380" y="13395961"/>
              <a:ext cx="241301" cy="227329"/>
            </a:xfrm>
            <a:custGeom>
              <a:avLst/>
              <a:gdLst/>
              <a:ahLst/>
              <a:cxnLst/>
              <a:rect l="0" t="0" r="0" b="0"/>
              <a:pathLst>
                <a:path w="241301" h="227329">
                  <a:moveTo>
                    <a:pt x="0" y="10159"/>
                  </a:moveTo>
                  <a:lnTo>
                    <a:pt x="0" y="227328"/>
                  </a:lnTo>
                  <a:lnTo>
                    <a:pt x="0" y="222250"/>
                  </a:lnTo>
                  <a:lnTo>
                    <a:pt x="1270" y="214628"/>
                  </a:lnTo>
                  <a:lnTo>
                    <a:pt x="2540" y="205739"/>
                  </a:lnTo>
                  <a:lnTo>
                    <a:pt x="11430" y="173989"/>
                  </a:lnTo>
                  <a:lnTo>
                    <a:pt x="24130" y="121919"/>
                  </a:lnTo>
                  <a:lnTo>
                    <a:pt x="30480" y="109219"/>
                  </a:lnTo>
                  <a:lnTo>
                    <a:pt x="38100" y="96519"/>
                  </a:lnTo>
                  <a:lnTo>
                    <a:pt x="45720" y="85089"/>
                  </a:lnTo>
                  <a:lnTo>
                    <a:pt x="54610" y="74928"/>
                  </a:lnTo>
                  <a:lnTo>
                    <a:pt x="64770" y="66039"/>
                  </a:lnTo>
                  <a:lnTo>
                    <a:pt x="74930" y="58419"/>
                  </a:lnTo>
                  <a:lnTo>
                    <a:pt x="86360" y="52069"/>
                  </a:lnTo>
                  <a:lnTo>
                    <a:pt x="97790" y="45719"/>
                  </a:lnTo>
                  <a:lnTo>
                    <a:pt x="110490" y="40639"/>
                  </a:lnTo>
                  <a:lnTo>
                    <a:pt x="123190" y="35559"/>
                  </a:lnTo>
                  <a:lnTo>
                    <a:pt x="134620" y="29209"/>
                  </a:lnTo>
                  <a:lnTo>
                    <a:pt x="146050" y="22859"/>
                  </a:lnTo>
                  <a:lnTo>
                    <a:pt x="158750" y="17778"/>
                  </a:lnTo>
                  <a:lnTo>
                    <a:pt x="173990" y="12700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Freeform 417"/>
            <p:cNvSpPr/>
            <p:nvPr/>
          </p:nvSpPr>
          <p:spPr>
            <a:xfrm>
              <a:off x="5850890" y="13406120"/>
              <a:ext cx="167641" cy="222251"/>
            </a:xfrm>
            <a:custGeom>
              <a:avLst/>
              <a:gdLst/>
              <a:ahLst/>
              <a:cxnLst/>
              <a:rect l="0" t="0" r="0" b="0"/>
              <a:pathLst>
                <a:path w="167641" h="222251">
                  <a:moveTo>
                    <a:pt x="87630" y="0"/>
                  </a:moveTo>
                  <a:lnTo>
                    <a:pt x="76200" y="11430"/>
                  </a:lnTo>
                  <a:lnTo>
                    <a:pt x="71120" y="17780"/>
                  </a:lnTo>
                  <a:lnTo>
                    <a:pt x="67310" y="25400"/>
                  </a:lnTo>
                  <a:lnTo>
                    <a:pt x="63500" y="34291"/>
                  </a:lnTo>
                  <a:lnTo>
                    <a:pt x="58420" y="44450"/>
                  </a:lnTo>
                  <a:lnTo>
                    <a:pt x="53340" y="53341"/>
                  </a:lnTo>
                  <a:lnTo>
                    <a:pt x="46990" y="63500"/>
                  </a:lnTo>
                  <a:lnTo>
                    <a:pt x="34290" y="85091"/>
                  </a:lnTo>
                  <a:lnTo>
                    <a:pt x="26670" y="95250"/>
                  </a:lnTo>
                  <a:lnTo>
                    <a:pt x="21590" y="105410"/>
                  </a:lnTo>
                  <a:lnTo>
                    <a:pt x="16510" y="115569"/>
                  </a:lnTo>
                  <a:lnTo>
                    <a:pt x="11430" y="125730"/>
                  </a:lnTo>
                  <a:lnTo>
                    <a:pt x="7620" y="137160"/>
                  </a:lnTo>
                  <a:lnTo>
                    <a:pt x="0" y="157480"/>
                  </a:lnTo>
                  <a:lnTo>
                    <a:pt x="0" y="168910"/>
                  </a:lnTo>
                  <a:lnTo>
                    <a:pt x="2540" y="181610"/>
                  </a:lnTo>
                  <a:lnTo>
                    <a:pt x="6350" y="194310"/>
                  </a:lnTo>
                  <a:lnTo>
                    <a:pt x="13970" y="204469"/>
                  </a:lnTo>
                  <a:lnTo>
                    <a:pt x="25400" y="212091"/>
                  </a:lnTo>
                  <a:lnTo>
                    <a:pt x="39370" y="218441"/>
                  </a:lnTo>
                  <a:lnTo>
                    <a:pt x="52070" y="222250"/>
                  </a:lnTo>
                  <a:lnTo>
                    <a:pt x="63500" y="222250"/>
                  </a:lnTo>
                  <a:lnTo>
                    <a:pt x="74930" y="222250"/>
                  </a:lnTo>
                  <a:lnTo>
                    <a:pt x="86360" y="219710"/>
                  </a:lnTo>
                  <a:lnTo>
                    <a:pt x="96520" y="214630"/>
                  </a:lnTo>
                  <a:lnTo>
                    <a:pt x="107950" y="209550"/>
                  </a:lnTo>
                  <a:lnTo>
                    <a:pt x="116840" y="204469"/>
                  </a:lnTo>
                  <a:lnTo>
                    <a:pt x="125730" y="198119"/>
                  </a:lnTo>
                  <a:lnTo>
                    <a:pt x="134620" y="191769"/>
                  </a:lnTo>
                  <a:lnTo>
                    <a:pt x="142240" y="184150"/>
                  </a:lnTo>
                  <a:lnTo>
                    <a:pt x="149860" y="175260"/>
                  </a:lnTo>
                  <a:lnTo>
                    <a:pt x="156210" y="166369"/>
                  </a:lnTo>
                  <a:lnTo>
                    <a:pt x="161290" y="151130"/>
                  </a:lnTo>
                  <a:lnTo>
                    <a:pt x="165100" y="133350"/>
                  </a:lnTo>
                  <a:lnTo>
                    <a:pt x="167640" y="113030"/>
                  </a:lnTo>
                  <a:lnTo>
                    <a:pt x="167640" y="96519"/>
                  </a:lnTo>
                  <a:lnTo>
                    <a:pt x="166370" y="82550"/>
                  </a:lnTo>
                  <a:lnTo>
                    <a:pt x="165100" y="68580"/>
                  </a:lnTo>
                  <a:lnTo>
                    <a:pt x="161290" y="57150"/>
                  </a:lnTo>
                  <a:lnTo>
                    <a:pt x="156210" y="46991"/>
                  </a:lnTo>
                  <a:lnTo>
                    <a:pt x="151130" y="38100"/>
                  </a:lnTo>
                  <a:lnTo>
                    <a:pt x="142240" y="30480"/>
                  </a:lnTo>
                  <a:lnTo>
                    <a:pt x="132080" y="22860"/>
                  </a:lnTo>
                  <a:lnTo>
                    <a:pt x="120650" y="15241"/>
                  </a:lnTo>
                  <a:lnTo>
                    <a:pt x="105410" y="10160"/>
                  </a:lnTo>
                  <a:lnTo>
                    <a:pt x="88900" y="6350"/>
                  </a:lnTo>
                  <a:lnTo>
                    <a:pt x="71120" y="3810"/>
                  </a:lnTo>
                  <a:lnTo>
                    <a:pt x="55880" y="3810"/>
                  </a:lnTo>
                  <a:lnTo>
                    <a:pt x="41910" y="5080"/>
                  </a:lnTo>
                  <a:lnTo>
                    <a:pt x="1397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Freeform 418"/>
            <p:cNvSpPr/>
            <p:nvPr/>
          </p:nvSpPr>
          <p:spPr>
            <a:xfrm>
              <a:off x="6096000" y="13237211"/>
              <a:ext cx="21591" cy="358140"/>
            </a:xfrm>
            <a:custGeom>
              <a:avLst/>
              <a:gdLst/>
              <a:ahLst/>
              <a:cxnLst/>
              <a:rect l="0" t="0" r="0" b="0"/>
              <a:pathLst>
                <a:path w="21591" h="358140">
                  <a:moveTo>
                    <a:pt x="21590" y="0"/>
                  </a:moveTo>
                  <a:lnTo>
                    <a:pt x="21590" y="34289"/>
                  </a:lnTo>
                  <a:lnTo>
                    <a:pt x="20320" y="48259"/>
                  </a:lnTo>
                  <a:lnTo>
                    <a:pt x="17780" y="62228"/>
                  </a:lnTo>
                  <a:lnTo>
                    <a:pt x="12700" y="92709"/>
                  </a:lnTo>
                  <a:lnTo>
                    <a:pt x="6350" y="124459"/>
                  </a:lnTo>
                  <a:lnTo>
                    <a:pt x="3810" y="140969"/>
                  </a:lnTo>
                  <a:lnTo>
                    <a:pt x="2540" y="156209"/>
                  </a:lnTo>
                  <a:lnTo>
                    <a:pt x="1270" y="170178"/>
                  </a:lnTo>
                  <a:lnTo>
                    <a:pt x="1270" y="186689"/>
                  </a:lnTo>
                  <a:lnTo>
                    <a:pt x="0" y="219709"/>
                  </a:lnTo>
                  <a:lnTo>
                    <a:pt x="1270" y="233678"/>
                  </a:lnTo>
                  <a:lnTo>
                    <a:pt x="3810" y="247650"/>
                  </a:lnTo>
                  <a:lnTo>
                    <a:pt x="6350" y="260350"/>
                  </a:lnTo>
                  <a:lnTo>
                    <a:pt x="7620" y="275589"/>
                  </a:lnTo>
                  <a:lnTo>
                    <a:pt x="8890" y="292100"/>
                  </a:lnTo>
                  <a:lnTo>
                    <a:pt x="21590" y="358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Freeform 419"/>
            <p:cNvSpPr/>
            <p:nvPr/>
          </p:nvSpPr>
          <p:spPr>
            <a:xfrm>
              <a:off x="6148070" y="13348970"/>
              <a:ext cx="295911" cy="250192"/>
            </a:xfrm>
            <a:custGeom>
              <a:avLst/>
              <a:gdLst/>
              <a:ahLst/>
              <a:cxnLst/>
              <a:rect l="0" t="0" r="0" b="0"/>
              <a:pathLst>
                <a:path w="295911" h="250192">
                  <a:moveTo>
                    <a:pt x="0" y="99060"/>
                  </a:moveTo>
                  <a:lnTo>
                    <a:pt x="22860" y="104141"/>
                  </a:lnTo>
                  <a:lnTo>
                    <a:pt x="36830" y="106680"/>
                  </a:lnTo>
                  <a:lnTo>
                    <a:pt x="52070" y="107950"/>
                  </a:lnTo>
                  <a:lnTo>
                    <a:pt x="69850" y="107950"/>
                  </a:lnTo>
                  <a:lnTo>
                    <a:pt x="86360" y="107950"/>
                  </a:lnTo>
                  <a:lnTo>
                    <a:pt x="102870" y="105410"/>
                  </a:lnTo>
                  <a:lnTo>
                    <a:pt x="118110" y="104141"/>
                  </a:lnTo>
                  <a:lnTo>
                    <a:pt x="130810" y="100330"/>
                  </a:lnTo>
                  <a:lnTo>
                    <a:pt x="143510" y="97791"/>
                  </a:lnTo>
                  <a:lnTo>
                    <a:pt x="194310" y="85091"/>
                  </a:lnTo>
                  <a:lnTo>
                    <a:pt x="205740" y="80010"/>
                  </a:lnTo>
                  <a:lnTo>
                    <a:pt x="215900" y="74930"/>
                  </a:lnTo>
                  <a:lnTo>
                    <a:pt x="224790" y="68580"/>
                  </a:lnTo>
                  <a:lnTo>
                    <a:pt x="233680" y="62230"/>
                  </a:lnTo>
                  <a:lnTo>
                    <a:pt x="241300" y="55880"/>
                  </a:lnTo>
                  <a:lnTo>
                    <a:pt x="248920" y="49530"/>
                  </a:lnTo>
                  <a:lnTo>
                    <a:pt x="251460" y="40641"/>
                  </a:lnTo>
                  <a:lnTo>
                    <a:pt x="250190" y="29210"/>
                  </a:lnTo>
                  <a:lnTo>
                    <a:pt x="247650" y="17780"/>
                  </a:lnTo>
                  <a:lnTo>
                    <a:pt x="238760" y="10160"/>
                  </a:lnTo>
                  <a:lnTo>
                    <a:pt x="226060" y="3810"/>
                  </a:lnTo>
                  <a:lnTo>
                    <a:pt x="210820" y="1269"/>
                  </a:lnTo>
                  <a:lnTo>
                    <a:pt x="196850" y="0"/>
                  </a:lnTo>
                  <a:lnTo>
                    <a:pt x="184150" y="0"/>
                  </a:lnTo>
                  <a:lnTo>
                    <a:pt x="171450" y="1269"/>
                  </a:lnTo>
                  <a:lnTo>
                    <a:pt x="158750" y="5080"/>
                  </a:lnTo>
                  <a:lnTo>
                    <a:pt x="146050" y="8891"/>
                  </a:lnTo>
                  <a:lnTo>
                    <a:pt x="133350" y="15241"/>
                  </a:lnTo>
                  <a:lnTo>
                    <a:pt x="120650" y="21591"/>
                  </a:lnTo>
                  <a:lnTo>
                    <a:pt x="107950" y="30480"/>
                  </a:lnTo>
                  <a:lnTo>
                    <a:pt x="96520" y="39369"/>
                  </a:lnTo>
                  <a:lnTo>
                    <a:pt x="87630" y="49530"/>
                  </a:lnTo>
                  <a:lnTo>
                    <a:pt x="78740" y="60960"/>
                  </a:lnTo>
                  <a:lnTo>
                    <a:pt x="69850" y="73660"/>
                  </a:lnTo>
                  <a:lnTo>
                    <a:pt x="64770" y="87630"/>
                  </a:lnTo>
                  <a:lnTo>
                    <a:pt x="60960" y="100330"/>
                  </a:lnTo>
                  <a:lnTo>
                    <a:pt x="58420" y="114300"/>
                  </a:lnTo>
                  <a:lnTo>
                    <a:pt x="57150" y="129541"/>
                  </a:lnTo>
                  <a:lnTo>
                    <a:pt x="58420" y="147319"/>
                  </a:lnTo>
                  <a:lnTo>
                    <a:pt x="59690" y="166369"/>
                  </a:lnTo>
                  <a:lnTo>
                    <a:pt x="63500" y="182880"/>
                  </a:lnTo>
                  <a:lnTo>
                    <a:pt x="68580" y="196850"/>
                  </a:lnTo>
                  <a:lnTo>
                    <a:pt x="73660" y="209550"/>
                  </a:lnTo>
                  <a:lnTo>
                    <a:pt x="81280" y="219710"/>
                  </a:lnTo>
                  <a:lnTo>
                    <a:pt x="88900" y="227330"/>
                  </a:lnTo>
                  <a:lnTo>
                    <a:pt x="97790" y="233680"/>
                  </a:lnTo>
                  <a:lnTo>
                    <a:pt x="107950" y="238760"/>
                  </a:lnTo>
                  <a:lnTo>
                    <a:pt x="118110" y="243841"/>
                  </a:lnTo>
                  <a:lnTo>
                    <a:pt x="128270" y="248919"/>
                  </a:lnTo>
                  <a:lnTo>
                    <a:pt x="138430" y="250191"/>
                  </a:lnTo>
                  <a:lnTo>
                    <a:pt x="148590" y="250191"/>
                  </a:lnTo>
                  <a:lnTo>
                    <a:pt x="158750" y="248919"/>
                  </a:lnTo>
                  <a:lnTo>
                    <a:pt x="168910" y="246380"/>
                  </a:lnTo>
                  <a:lnTo>
                    <a:pt x="179070" y="243841"/>
                  </a:lnTo>
                  <a:lnTo>
                    <a:pt x="190500" y="241300"/>
                  </a:lnTo>
                  <a:lnTo>
                    <a:pt x="200660" y="237491"/>
                  </a:lnTo>
                  <a:lnTo>
                    <a:pt x="210820" y="232410"/>
                  </a:lnTo>
                  <a:lnTo>
                    <a:pt x="222250" y="226060"/>
                  </a:lnTo>
                  <a:lnTo>
                    <a:pt x="231140" y="219710"/>
                  </a:lnTo>
                  <a:lnTo>
                    <a:pt x="240030" y="213360"/>
                  </a:lnTo>
                  <a:lnTo>
                    <a:pt x="247650" y="207010"/>
                  </a:lnTo>
                  <a:lnTo>
                    <a:pt x="256540" y="200660"/>
                  </a:lnTo>
                  <a:lnTo>
                    <a:pt x="265430" y="193041"/>
                  </a:lnTo>
                  <a:lnTo>
                    <a:pt x="295910" y="1727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Freeform 420"/>
            <p:cNvSpPr/>
            <p:nvPr/>
          </p:nvSpPr>
          <p:spPr>
            <a:xfrm>
              <a:off x="6464300" y="13314680"/>
              <a:ext cx="281941" cy="299721"/>
            </a:xfrm>
            <a:custGeom>
              <a:avLst/>
              <a:gdLst/>
              <a:ahLst/>
              <a:cxnLst/>
              <a:rect l="0" t="0" r="0" b="0"/>
              <a:pathLst>
                <a:path w="281941" h="299721">
                  <a:moveTo>
                    <a:pt x="210820" y="27940"/>
                  </a:moveTo>
                  <a:lnTo>
                    <a:pt x="205740" y="11431"/>
                  </a:lnTo>
                  <a:lnTo>
                    <a:pt x="199390" y="6350"/>
                  </a:lnTo>
                  <a:lnTo>
                    <a:pt x="190500" y="2540"/>
                  </a:lnTo>
                  <a:lnTo>
                    <a:pt x="179070" y="1270"/>
                  </a:lnTo>
                  <a:lnTo>
                    <a:pt x="167640" y="0"/>
                  </a:lnTo>
                  <a:lnTo>
                    <a:pt x="154940" y="1270"/>
                  </a:lnTo>
                  <a:lnTo>
                    <a:pt x="142240" y="3809"/>
                  </a:lnTo>
                  <a:lnTo>
                    <a:pt x="129540" y="6350"/>
                  </a:lnTo>
                  <a:lnTo>
                    <a:pt x="118110" y="8890"/>
                  </a:lnTo>
                  <a:lnTo>
                    <a:pt x="106680" y="11431"/>
                  </a:lnTo>
                  <a:lnTo>
                    <a:pt x="96520" y="16509"/>
                  </a:lnTo>
                  <a:lnTo>
                    <a:pt x="87630" y="21590"/>
                  </a:lnTo>
                  <a:lnTo>
                    <a:pt x="80010" y="26670"/>
                  </a:lnTo>
                  <a:lnTo>
                    <a:pt x="72390" y="33020"/>
                  </a:lnTo>
                  <a:lnTo>
                    <a:pt x="64770" y="39370"/>
                  </a:lnTo>
                  <a:lnTo>
                    <a:pt x="57150" y="45720"/>
                  </a:lnTo>
                  <a:lnTo>
                    <a:pt x="43180" y="59690"/>
                  </a:lnTo>
                  <a:lnTo>
                    <a:pt x="35560" y="67309"/>
                  </a:lnTo>
                  <a:lnTo>
                    <a:pt x="33020" y="76200"/>
                  </a:lnTo>
                  <a:lnTo>
                    <a:pt x="34290" y="87631"/>
                  </a:lnTo>
                  <a:lnTo>
                    <a:pt x="36830" y="99059"/>
                  </a:lnTo>
                  <a:lnTo>
                    <a:pt x="41910" y="107950"/>
                  </a:lnTo>
                  <a:lnTo>
                    <a:pt x="49530" y="115570"/>
                  </a:lnTo>
                  <a:lnTo>
                    <a:pt x="57150" y="121920"/>
                  </a:lnTo>
                  <a:lnTo>
                    <a:pt x="71120" y="127000"/>
                  </a:lnTo>
                  <a:lnTo>
                    <a:pt x="88900" y="130809"/>
                  </a:lnTo>
                  <a:lnTo>
                    <a:pt x="107950" y="135890"/>
                  </a:lnTo>
                  <a:lnTo>
                    <a:pt x="125730" y="138431"/>
                  </a:lnTo>
                  <a:lnTo>
                    <a:pt x="142240" y="139700"/>
                  </a:lnTo>
                  <a:lnTo>
                    <a:pt x="158750" y="140970"/>
                  </a:lnTo>
                  <a:lnTo>
                    <a:pt x="172720" y="143509"/>
                  </a:lnTo>
                  <a:lnTo>
                    <a:pt x="185420" y="146050"/>
                  </a:lnTo>
                  <a:lnTo>
                    <a:pt x="196850" y="148590"/>
                  </a:lnTo>
                  <a:lnTo>
                    <a:pt x="208280" y="152400"/>
                  </a:lnTo>
                  <a:lnTo>
                    <a:pt x="219710" y="158750"/>
                  </a:lnTo>
                  <a:lnTo>
                    <a:pt x="231140" y="163831"/>
                  </a:lnTo>
                  <a:lnTo>
                    <a:pt x="242570" y="171450"/>
                  </a:lnTo>
                  <a:lnTo>
                    <a:pt x="255270" y="179070"/>
                  </a:lnTo>
                  <a:lnTo>
                    <a:pt x="269240" y="189231"/>
                  </a:lnTo>
                  <a:lnTo>
                    <a:pt x="276860" y="198120"/>
                  </a:lnTo>
                  <a:lnTo>
                    <a:pt x="280670" y="208281"/>
                  </a:lnTo>
                  <a:lnTo>
                    <a:pt x="281940" y="218440"/>
                  </a:lnTo>
                  <a:lnTo>
                    <a:pt x="280670" y="227331"/>
                  </a:lnTo>
                  <a:lnTo>
                    <a:pt x="276860" y="236220"/>
                  </a:lnTo>
                  <a:lnTo>
                    <a:pt x="273050" y="243840"/>
                  </a:lnTo>
                  <a:lnTo>
                    <a:pt x="266700" y="251459"/>
                  </a:lnTo>
                  <a:lnTo>
                    <a:pt x="261620" y="259081"/>
                  </a:lnTo>
                  <a:lnTo>
                    <a:pt x="255270" y="266700"/>
                  </a:lnTo>
                  <a:lnTo>
                    <a:pt x="246380" y="271781"/>
                  </a:lnTo>
                  <a:lnTo>
                    <a:pt x="234950" y="276859"/>
                  </a:lnTo>
                  <a:lnTo>
                    <a:pt x="223520" y="281940"/>
                  </a:lnTo>
                  <a:lnTo>
                    <a:pt x="201930" y="290831"/>
                  </a:lnTo>
                  <a:lnTo>
                    <a:pt x="190500" y="294640"/>
                  </a:lnTo>
                  <a:lnTo>
                    <a:pt x="177800" y="297181"/>
                  </a:lnTo>
                  <a:lnTo>
                    <a:pt x="162560" y="298450"/>
                  </a:lnTo>
                  <a:lnTo>
                    <a:pt x="147320" y="299720"/>
                  </a:lnTo>
                  <a:lnTo>
                    <a:pt x="132080" y="299720"/>
                  </a:lnTo>
                  <a:lnTo>
                    <a:pt x="116840" y="297181"/>
                  </a:lnTo>
                  <a:lnTo>
                    <a:pt x="102870" y="295909"/>
                  </a:lnTo>
                  <a:lnTo>
                    <a:pt x="88900" y="293370"/>
                  </a:lnTo>
                  <a:lnTo>
                    <a:pt x="74930" y="289559"/>
                  </a:lnTo>
                  <a:lnTo>
                    <a:pt x="59690" y="287020"/>
                  </a:lnTo>
                  <a:lnTo>
                    <a:pt x="46990" y="283209"/>
                  </a:lnTo>
                  <a:lnTo>
                    <a:pt x="35560" y="280670"/>
                  </a:lnTo>
                  <a:lnTo>
                    <a:pt x="0" y="2705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Freeform 421"/>
            <p:cNvSpPr/>
            <p:nvPr/>
          </p:nvSpPr>
          <p:spPr>
            <a:xfrm>
              <a:off x="5474970" y="13169900"/>
              <a:ext cx="147321" cy="130812"/>
            </a:xfrm>
            <a:custGeom>
              <a:avLst/>
              <a:gdLst/>
              <a:ahLst/>
              <a:cxnLst/>
              <a:rect l="0" t="0" r="0" b="0"/>
              <a:pathLst>
                <a:path w="147321" h="130812">
                  <a:moveTo>
                    <a:pt x="0" y="109220"/>
                  </a:moveTo>
                  <a:lnTo>
                    <a:pt x="11430" y="99061"/>
                  </a:lnTo>
                  <a:lnTo>
                    <a:pt x="16510" y="91439"/>
                  </a:lnTo>
                  <a:lnTo>
                    <a:pt x="22860" y="83820"/>
                  </a:lnTo>
                  <a:lnTo>
                    <a:pt x="45720" y="52070"/>
                  </a:lnTo>
                  <a:lnTo>
                    <a:pt x="54610" y="39370"/>
                  </a:lnTo>
                  <a:lnTo>
                    <a:pt x="64770" y="27939"/>
                  </a:lnTo>
                  <a:lnTo>
                    <a:pt x="74930" y="16511"/>
                  </a:lnTo>
                  <a:lnTo>
                    <a:pt x="85090" y="5080"/>
                  </a:lnTo>
                  <a:lnTo>
                    <a:pt x="93980" y="0"/>
                  </a:lnTo>
                  <a:lnTo>
                    <a:pt x="102870" y="0"/>
                  </a:lnTo>
                  <a:lnTo>
                    <a:pt x="110490" y="1270"/>
                  </a:lnTo>
                  <a:lnTo>
                    <a:pt x="115570" y="8889"/>
                  </a:lnTo>
                  <a:lnTo>
                    <a:pt x="119380" y="21589"/>
                  </a:lnTo>
                  <a:lnTo>
                    <a:pt x="121920" y="36830"/>
                  </a:lnTo>
                  <a:lnTo>
                    <a:pt x="123190" y="52070"/>
                  </a:lnTo>
                  <a:lnTo>
                    <a:pt x="124460" y="66039"/>
                  </a:lnTo>
                  <a:lnTo>
                    <a:pt x="124460" y="81280"/>
                  </a:lnTo>
                  <a:lnTo>
                    <a:pt x="127000" y="92711"/>
                  </a:lnTo>
                  <a:lnTo>
                    <a:pt x="132080" y="102870"/>
                  </a:lnTo>
                  <a:lnTo>
                    <a:pt x="147320" y="1308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Freeform 422"/>
            <p:cNvSpPr/>
            <p:nvPr/>
          </p:nvSpPr>
          <p:spPr>
            <a:xfrm>
              <a:off x="5623560" y="13023850"/>
              <a:ext cx="146051" cy="138431"/>
            </a:xfrm>
            <a:custGeom>
              <a:avLst/>
              <a:gdLst/>
              <a:ahLst/>
              <a:cxnLst/>
              <a:rect l="0" t="0" r="0" b="0"/>
              <a:pathLst>
                <a:path w="146051" h="138431">
                  <a:moveTo>
                    <a:pt x="20320" y="2539"/>
                  </a:moveTo>
                  <a:lnTo>
                    <a:pt x="8890" y="13970"/>
                  </a:lnTo>
                  <a:lnTo>
                    <a:pt x="5080" y="21589"/>
                  </a:lnTo>
                  <a:lnTo>
                    <a:pt x="2540" y="31750"/>
                  </a:lnTo>
                  <a:lnTo>
                    <a:pt x="1270" y="43180"/>
                  </a:lnTo>
                  <a:lnTo>
                    <a:pt x="0" y="57150"/>
                  </a:lnTo>
                  <a:lnTo>
                    <a:pt x="0" y="71120"/>
                  </a:lnTo>
                  <a:lnTo>
                    <a:pt x="0" y="87630"/>
                  </a:lnTo>
                  <a:lnTo>
                    <a:pt x="0" y="102870"/>
                  </a:lnTo>
                  <a:lnTo>
                    <a:pt x="2540" y="116839"/>
                  </a:lnTo>
                  <a:lnTo>
                    <a:pt x="5080" y="132080"/>
                  </a:lnTo>
                  <a:lnTo>
                    <a:pt x="8890" y="138430"/>
                  </a:lnTo>
                  <a:lnTo>
                    <a:pt x="13970" y="138430"/>
                  </a:lnTo>
                  <a:lnTo>
                    <a:pt x="19050" y="135889"/>
                  </a:lnTo>
                  <a:lnTo>
                    <a:pt x="22860" y="128270"/>
                  </a:lnTo>
                  <a:lnTo>
                    <a:pt x="25400" y="116839"/>
                  </a:lnTo>
                  <a:lnTo>
                    <a:pt x="26670" y="102870"/>
                  </a:lnTo>
                  <a:lnTo>
                    <a:pt x="29210" y="88900"/>
                  </a:lnTo>
                  <a:lnTo>
                    <a:pt x="34290" y="57150"/>
                  </a:lnTo>
                  <a:lnTo>
                    <a:pt x="39370" y="41911"/>
                  </a:lnTo>
                  <a:lnTo>
                    <a:pt x="44450" y="29211"/>
                  </a:lnTo>
                  <a:lnTo>
                    <a:pt x="50800" y="16511"/>
                  </a:lnTo>
                  <a:lnTo>
                    <a:pt x="58420" y="8889"/>
                  </a:lnTo>
                  <a:lnTo>
                    <a:pt x="68580" y="3811"/>
                  </a:lnTo>
                  <a:lnTo>
                    <a:pt x="81280" y="0"/>
                  </a:lnTo>
                  <a:lnTo>
                    <a:pt x="91440" y="0"/>
                  </a:lnTo>
                  <a:lnTo>
                    <a:pt x="102870" y="2539"/>
                  </a:lnTo>
                  <a:lnTo>
                    <a:pt x="114300" y="6350"/>
                  </a:lnTo>
                  <a:lnTo>
                    <a:pt x="121920" y="12700"/>
                  </a:lnTo>
                  <a:lnTo>
                    <a:pt x="129540" y="22861"/>
                  </a:lnTo>
                  <a:lnTo>
                    <a:pt x="134620" y="33020"/>
                  </a:lnTo>
                  <a:lnTo>
                    <a:pt x="139700" y="45720"/>
                  </a:lnTo>
                  <a:lnTo>
                    <a:pt x="143510" y="58420"/>
                  </a:lnTo>
                  <a:lnTo>
                    <a:pt x="146050" y="1193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Freeform 423"/>
            <p:cNvSpPr/>
            <p:nvPr/>
          </p:nvSpPr>
          <p:spPr>
            <a:xfrm>
              <a:off x="5821680" y="12966700"/>
              <a:ext cx="222251" cy="139701"/>
            </a:xfrm>
            <a:custGeom>
              <a:avLst/>
              <a:gdLst/>
              <a:ahLst/>
              <a:cxnLst/>
              <a:rect l="0" t="0" r="0" b="0"/>
              <a:pathLst>
                <a:path w="222251" h="139701">
                  <a:moveTo>
                    <a:pt x="0" y="59689"/>
                  </a:moveTo>
                  <a:lnTo>
                    <a:pt x="11430" y="71120"/>
                  </a:lnTo>
                  <a:lnTo>
                    <a:pt x="19050" y="76200"/>
                  </a:lnTo>
                  <a:lnTo>
                    <a:pt x="26670" y="80011"/>
                  </a:lnTo>
                  <a:lnTo>
                    <a:pt x="35560" y="83820"/>
                  </a:lnTo>
                  <a:lnTo>
                    <a:pt x="46990" y="85089"/>
                  </a:lnTo>
                  <a:lnTo>
                    <a:pt x="60960" y="85089"/>
                  </a:lnTo>
                  <a:lnTo>
                    <a:pt x="76200" y="83820"/>
                  </a:lnTo>
                  <a:lnTo>
                    <a:pt x="88900" y="81280"/>
                  </a:lnTo>
                  <a:lnTo>
                    <a:pt x="101600" y="78739"/>
                  </a:lnTo>
                  <a:lnTo>
                    <a:pt x="114300" y="76200"/>
                  </a:lnTo>
                  <a:lnTo>
                    <a:pt x="124460" y="72389"/>
                  </a:lnTo>
                  <a:lnTo>
                    <a:pt x="133350" y="67311"/>
                  </a:lnTo>
                  <a:lnTo>
                    <a:pt x="142240" y="60961"/>
                  </a:lnTo>
                  <a:lnTo>
                    <a:pt x="148590" y="53339"/>
                  </a:lnTo>
                  <a:lnTo>
                    <a:pt x="153670" y="41911"/>
                  </a:lnTo>
                  <a:lnTo>
                    <a:pt x="158750" y="30480"/>
                  </a:lnTo>
                  <a:lnTo>
                    <a:pt x="158750" y="21590"/>
                  </a:lnTo>
                  <a:lnTo>
                    <a:pt x="154940" y="15240"/>
                  </a:lnTo>
                  <a:lnTo>
                    <a:pt x="149860" y="8890"/>
                  </a:lnTo>
                  <a:lnTo>
                    <a:pt x="140970" y="5080"/>
                  </a:lnTo>
                  <a:lnTo>
                    <a:pt x="130810" y="2540"/>
                  </a:lnTo>
                  <a:lnTo>
                    <a:pt x="118110" y="0"/>
                  </a:lnTo>
                  <a:lnTo>
                    <a:pt x="106680" y="2540"/>
                  </a:lnTo>
                  <a:lnTo>
                    <a:pt x="92710" y="7620"/>
                  </a:lnTo>
                  <a:lnTo>
                    <a:pt x="80010" y="15240"/>
                  </a:lnTo>
                  <a:lnTo>
                    <a:pt x="68580" y="25400"/>
                  </a:lnTo>
                  <a:lnTo>
                    <a:pt x="58420" y="38100"/>
                  </a:lnTo>
                  <a:lnTo>
                    <a:pt x="49530" y="52070"/>
                  </a:lnTo>
                  <a:lnTo>
                    <a:pt x="45720" y="67311"/>
                  </a:lnTo>
                  <a:lnTo>
                    <a:pt x="43180" y="81280"/>
                  </a:lnTo>
                  <a:lnTo>
                    <a:pt x="43180" y="95250"/>
                  </a:lnTo>
                  <a:lnTo>
                    <a:pt x="46990" y="106680"/>
                  </a:lnTo>
                  <a:lnTo>
                    <a:pt x="55880" y="116839"/>
                  </a:lnTo>
                  <a:lnTo>
                    <a:pt x="64770" y="125730"/>
                  </a:lnTo>
                  <a:lnTo>
                    <a:pt x="78740" y="132080"/>
                  </a:lnTo>
                  <a:lnTo>
                    <a:pt x="95250" y="135889"/>
                  </a:lnTo>
                  <a:lnTo>
                    <a:pt x="113030" y="138430"/>
                  </a:lnTo>
                  <a:lnTo>
                    <a:pt x="129540" y="139700"/>
                  </a:lnTo>
                  <a:lnTo>
                    <a:pt x="144780" y="138430"/>
                  </a:lnTo>
                  <a:lnTo>
                    <a:pt x="160020" y="137161"/>
                  </a:lnTo>
                  <a:lnTo>
                    <a:pt x="173990" y="133350"/>
                  </a:lnTo>
                  <a:lnTo>
                    <a:pt x="185420" y="129539"/>
                  </a:lnTo>
                  <a:lnTo>
                    <a:pt x="222250" y="1130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Freeform 424"/>
            <p:cNvSpPr/>
            <p:nvPr/>
          </p:nvSpPr>
          <p:spPr>
            <a:xfrm>
              <a:off x="6090920" y="12890500"/>
              <a:ext cx="284481" cy="177801"/>
            </a:xfrm>
            <a:custGeom>
              <a:avLst/>
              <a:gdLst/>
              <a:ahLst/>
              <a:cxnLst/>
              <a:rect l="0" t="0" r="0" b="0"/>
              <a:pathLst>
                <a:path w="284481" h="177801">
                  <a:moveTo>
                    <a:pt x="15240" y="41910"/>
                  </a:moveTo>
                  <a:lnTo>
                    <a:pt x="10160" y="58420"/>
                  </a:lnTo>
                  <a:lnTo>
                    <a:pt x="7620" y="68580"/>
                  </a:lnTo>
                  <a:lnTo>
                    <a:pt x="1270" y="96520"/>
                  </a:lnTo>
                  <a:lnTo>
                    <a:pt x="0" y="111760"/>
                  </a:lnTo>
                  <a:lnTo>
                    <a:pt x="0" y="125730"/>
                  </a:lnTo>
                  <a:lnTo>
                    <a:pt x="2540" y="139700"/>
                  </a:lnTo>
                  <a:lnTo>
                    <a:pt x="5080" y="151130"/>
                  </a:lnTo>
                  <a:lnTo>
                    <a:pt x="10160" y="161289"/>
                  </a:lnTo>
                  <a:lnTo>
                    <a:pt x="15240" y="170180"/>
                  </a:lnTo>
                  <a:lnTo>
                    <a:pt x="22860" y="175261"/>
                  </a:lnTo>
                  <a:lnTo>
                    <a:pt x="30480" y="177800"/>
                  </a:lnTo>
                  <a:lnTo>
                    <a:pt x="39370" y="177800"/>
                  </a:lnTo>
                  <a:lnTo>
                    <a:pt x="50800" y="175261"/>
                  </a:lnTo>
                  <a:lnTo>
                    <a:pt x="62230" y="168911"/>
                  </a:lnTo>
                  <a:lnTo>
                    <a:pt x="74930" y="161289"/>
                  </a:lnTo>
                  <a:lnTo>
                    <a:pt x="85090" y="151130"/>
                  </a:lnTo>
                  <a:lnTo>
                    <a:pt x="95250" y="138430"/>
                  </a:lnTo>
                  <a:lnTo>
                    <a:pt x="104140" y="123189"/>
                  </a:lnTo>
                  <a:lnTo>
                    <a:pt x="110490" y="110490"/>
                  </a:lnTo>
                  <a:lnTo>
                    <a:pt x="116840" y="97790"/>
                  </a:lnTo>
                  <a:lnTo>
                    <a:pt x="121920" y="86360"/>
                  </a:lnTo>
                  <a:lnTo>
                    <a:pt x="124460" y="82550"/>
                  </a:lnTo>
                  <a:lnTo>
                    <a:pt x="127000" y="85090"/>
                  </a:lnTo>
                  <a:lnTo>
                    <a:pt x="128270" y="91440"/>
                  </a:lnTo>
                  <a:lnTo>
                    <a:pt x="132080" y="100330"/>
                  </a:lnTo>
                  <a:lnTo>
                    <a:pt x="135890" y="111760"/>
                  </a:lnTo>
                  <a:lnTo>
                    <a:pt x="142240" y="123189"/>
                  </a:lnTo>
                  <a:lnTo>
                    <a:pt x="147320" y="133350"/>
                  </a:lnTo>
                  <a:lnTo>
                    <a:pt x="153670" y="142239"/>
                  </a:lnTo>
                  <a:lnTo>
                    <a:pt x="160020" y="151130"/>
                  </a:lnTo>
                  <a:lnTo>
                    <a:pt x="170180" y="158750"/>
                  </a:lnTo>
                  <a:lnTo>
                    <a:pt x="182880" y="166370"/>
                  </a:lnTo>
                  <a:lnTo>
                    <a:pt x="198120" y="173989"/>
                  </a:lnTo>
                  <a:lnTo>
                    <a:pt x="212090" y="176530"/>
                  </a:lnTo>
                  <a:lnTo>
                    <a:pt x="226060" y="176530"/>
                  </a:lnTo>
                  <a:lnTo>
                    <a:pt x="240030" y="173989"/>
                  </a:lnTo>
                  <a:lnTo>
                    <a:pt x="251460" y="168911"/>
                  </a:lnTo>
                  <a:lnTo>
                    <a:pt x="261620" y="163830"/>
                  </a:lnTo>
                  <a:lnTo>
                    <a:pt x="270510" y="158750"/>
                  </a:lnTo>
                  <a:lnTo>
                    <a:pt x="276860" y="148589"/>
                  </a:lnTo>
                  <a:lnTo>
                    <a:pt x="280670" y="135889"/>
                  </a:lnTo>
                  <a:lnTo>
                    <a:pt x="284480" y="121920"/>
                  </a:lnTo>
                  <a:lnTo>
                    <a:pt x="284480" y="107950"/>
                  </a:lnTo>
                  <a:lnTo>
                    <a:pt x="283210" y="93980"/>
                  </a:lnTo>
                  <a:lnTo>
                    <a:pt x="281940" y="80010"/>
                  </a:lnTo>
                  <a:lnTo>
                    <a:pt x="278130" y="66040"/>
                  </a:lnTo>
                  <a:lnTo>
                    <a:pt x="274320" y="52070"/>
                  </a:lnTo>
                  <a:lnTo>
                    <a:pt x="2476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2" name="Group 451"/>
          <p:cNvGrpSpPr/>
          <p:nvPr/>
        </p:nvGrpSpPr>
        <p:grpSpPr>
          <a:xfrm>
            <a:off x="1874520" y="13911580"/>
            <a:ext cx="5905501" cy="590551"/>
            <a:chOff x="1874520" y="13911580"/>
            <a:chExt cx="5905501" cy="590551"/>
          </a:xfrm>
        </p:grpSpPr>
        <p:sp>
          <p:nvSpPr>
            <p:cNvPr id="427" name="Freeform 426"/>
            <p:cNvSpPr/>
            <p:nvPr/>
          </p:nvSpPr>
          <p:spPr>
            <a:xfrm>
              <a:off x="1894840" y="13963650"/>
              <a:ext cx="105411" cy="31751"/>
            </a:xfrm>
            <a:custGeom>
              <a:avLst/>
              <a:gdLst/>
              <a:ahLst/>
              <a:cxnLst/>
              <a:rect l="0" t="0" r="0" b="0"/>
              <a:pathLst>
                <a:path w="105411" h="31751">
                  <a:moveTo>
                    <a:pt x="0" y="0"/>
                  </a:moveTo>
                  <a:lnTo>
                    <a:pt x="22860" y="6350"/>
                  </a:lnTo>
                  <a:lnTo>
                    <a:pt x="34290" y="10161"/>
                  </a:lnTo>
                  <a:lnTo>
                    <a:pt x="45720" y="15239"/>
                  </a:lnTo>
                  <a:lnTo>
                    <a:pt x="10541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Freeform 427"/>
            <p:cNvSpPr/>
            <p:nvPr/>
          </p:nvSpPr>
          <p:spPr>
            <a:xfrm>
              <a:off x="1874520" y="14151611"/>
              <a:ext cx="314961" cy="304801"/>
            </a:xfrm>
            <a:custGeom>
              <a:avLst/>
              <a:gdLst/>
              <a:ahLst/>
              <a:cxnLst/>
              <a:rect l="0" t="0" r="0" b="0"/>
              <a:pathLst>
                <a:path w="314961" h="304801">
                  <a:moveTo>
                    <a:pt x="314960" y="54609"/>
                  </a:moveTo>
                  <a:lnTo>
                    <a:pt x="304800" y="43178"/>
                  </a:lnTo>
                  <a:lnTo>
                    <a:pt x="297180" y="38100"/>
                  </a:lnTo>
                  <a:lnTo>
                    <a:pt x="289560" y="31750"/>
                  </a:lnTo>
                  <a:lnTo>
                    <a:pt x="280670" y="25400"/>
                  </a:lnTo>
                  <a:lnTo>
                    <a:pt x="271780" y="19050"/>
                  </a:lnTo>
                  <a:lnTo>
                    <a:pt x="264160" y="11428"/>
                  </a:lnTo>
                  <a:lnTo>
                    <a:pt x="256540" y="5078"/>
                  </a:lnTo>
                  <a:lnTo>
                    <a:pt x="246380" y="1269"/>
                  </a:lnTo>
                  <a:lnTo>
                    <a:pt x="232410" y="0"/>
                  </a:lnTo>
                  <a:lnTo>
                    <a:pt x="218440" y="1269"/>
                  </a:lnTo>
                  <a:lnTo>
                    <a:pt x="204470" y="2539"/>
                  </a:lnTo>
                  <a:lnTo>
                    <a:pt x="193040" y="5078"/>
                  </a:lnTo>
                  <a:lnTo>
                    <a:pt x="180340" y="7619"/>
                  </a:lnTo>
                  <a:lnTo>
                    <a:pt x="168910" y="11428"/>
                  </a:lnTo>
                  <a:lnTo>
                    <a:pt x="154940" y="16509"/>
                  </a:lnTo>
                  <a:lnTo>
                    <a:pt x="142240" y="21589"/>
                  </a:lnTo>
                  <a:lnTo>
                    <a:pt x="129540" y="27939"/>
                  </a:lnTo>
                  <a:lnTo>
                    <a:pt x="118110" y="34289"/>
                  </a:lnTo>
                  <a:lnTo>
                    <a:pt x="106680" y="40639"/>
                  </a:lnTo>
                  <a:lnTo>
                    <a:pt x="96520" y="48259"/>
                  </a:lnTo>
                  <a:lnTo>
                    <a:pt x="87630" y="54609"/>
                  </a:lnTo>
                  <a:lnTo>
                    <a:pt x="78740" y="62228"/>
                  </a:lnTo>
                  <a:lnTo>
                    <a:pt x="71120" y="68578"/>
                  </a:lnTo>
                  <a:lnTo>
                    <a:pt x="55880" y="82550"/>
                  </a:lnTo>
                  <a:lnTo>
                    <a:pt x="53340" y="91439"/>
                  </a:lnTo>
                  <a:lnTo>
                    <a:pt x="54610" y="102869"/>
                  </a:lnTo>
                  <a:lnTo>
                    <a:pt x="57150" y="114300"/>
                  </a:lnTo>
                  <a:lnTo>
                    <a:pt x="64770" y="125728"/>
                  </a:lnTo>
                  <a:lnTo>
                    <a:pt x="76200" y="134619"/>
                  </a:lnTo>
                  <a:lnTo>
                    <a:pt x="88900" y="142239"/>
                  </a:lnTo>
                  <a:lnTo>
                    <a:pt x="102870" y="148589"/>
                  </a:lnTo>
                  <a:lnTo>
                    <a:pt x="115570" y="152400"/>
                  </a:lnTo>
                  <a:lnTo>
                    <a:pt x="129540" y="154939"/>
                  </a:lnTo>
                  <a:lnTo>
                    <a:pt x="147320" y="156209"/>
                  </a:lnTo>
                  <a:lnTo>
                    <a:pt x="167640" y="157478"/>
                  </a:lnTo>
                  <a:lnTo>
                    <a:pt x="187960" y="158750"/>
                  </a:lnTo>
                  <a:lnTo>
                    <a:pt x="207010" y="160019"/>
                  </a:lnTo>
                  <a:lnTo>
                    <a:pt x="224790" y="162559"/>
                  </a:lnTo>
                  <a:lnTo>
                    <a:pt x="241300" y="165100"/>
                  </a:lnTo>
                  <a:lnTo>
                    <a:pt x="252730" y="171450"/>
                  </a:lnTo>
                  <a:lnTo>
                    <a:pt x="261620" y="180339"/>
                  </a:lnTo>
                  <a:lnTo>
                    <a:pt x="269240" y="190500"/>
                  </a:lnTo>
                  <a:lnTo>
                    <a:pt x="271780" y="200659"/>
                  </a:lnTo>
                  <a:lnTo>
                    <a:pt x="270510" y="209550"/>
                  </a:lnTo>
                  <a:lnTo>
                    <a:pt x="267970" y="217169"/>
                  </a:lnTo>
                  <a:lnTo>
                    <a:pt x="262890" y="224789"/>
                  </a:lnTo>
                  <a:lnTo>
                    <a:pt x="255270" y="232409"/>
                  </a:lnTo>
                  <a:lnTo>
                    <a:pt x="247650" y="240028"/>
                  </a:lnTo>
                  <a:lnTo>
                    <a:pt x="238760" y="247650"/>
                  </a:lnTo>
                  <a:lnTo>
                    <a:pt x="228600" y="254000"/>
                  </a:lnTo>
                  <a:lnTo>
                    <a:pt x="219710" y="261619"/>
                  </a:lnTo>
                  <a:lnTo>
                    <a:pt x="208280" y="266700"/>
                  </a:lnTo>
                  <a:lnTo>
                    <a:pt x="195580" y="271778"/>
                  </a:lnTo>
                  <a:lnTo>
                    <a:pt x="182880" y="276859"/>
                  </a:lnTo>
                  <a:lnTo>
                    <a:pt x="168910" y="280669"/>
                  </a:lnTo>
                  <a:lnTo>
                    <a:pt x="153670" y="285750"/>
                  </a:lnTo>
                  <a:lnTo>
                    <a:pt x="91440" y="299719"/>
                  </a:lnTo>
                  <a:lnTo>
                    <a:pt x="76200" y="302259"/>
                  </a:lnTo>
                  <a:lnTo>
                    <a:pt x="59690" y="303528"/>
                  </a:lnTo>
                  <a:lnTo>
                    <a:pt x="43180" y="304800"/>
                  </a:lnTo>
                  <a:lnTo>
                    <a:pt x="31750" y="302259"/>
                  </a:lnTo>
                  <a:lnTo>
                    <a:pt x="21590" y="297178"/>
                  </a:lnTo>
                  <a:lnTo>
                    <a:pt x="0" y="2755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Freeform 428"/>
            <p:cNvSpPr/>
            <p:nvPr/>
          </p:nvSpPr>
          <p:spPr>
            <a:xfrm>
              <a:off x="2165350" y="14237970"/>
              <a:ext cx="187961" cy="242570"/>
            </a:xfrm>
            <a:custGeom>
              <a:avLst/>
              <a:gdLst/>
              <a:ahLst/>
              <a:cxnLst/>
              <a:rect l="0" t="0" r="0" b="0"/>
              <a:pathLst>
                <a:path w="187961" h="242570">
                  <a:moveTo>
                    <a:pt x="55880" y="0"/>
                  </a:moveTo>
                  <a:lnTo>
                    <a:pt x="44450" y="21591"/>
                  </a:lnTo>
                  <a:lnTo>
                    <a:pt x="40640" y="31750"/>
                  </a:lnTo>
                  <a:lnTo>
                    <a:pt x="36830" y="41910"/>
                  </a:lnTo>
                  <a:lnTo>
                    <a:pt x="33020" y="53341"/>
                  </a:lnTo>
                  <a:lnTo>
                    <a:pt x="27940" y="63500"/>
                  </a:lnTo>
                  <a:lnTo>
                    <a:pt x="21590" y="73660"/>
                  </a:lnTo>
                  <a:lnTo>
                    <a:pt x="15240" y="83819"/>
                  </a:lnTo>
                  <a:lnTo>
                    <a:pt x="10160" y="97791"/>
                  </a:lnTo>
                  <a:lnTo>
                    <a:pt x="6350" y="114300"/>
                  </a:lnTo>
                  <a:lnTo>
                    <a:pt x="1270" y="132080"/>
                  </a:lnTo>
                  <a:lnTo>
                    <a:pt x="0" y="147319"/>
                  </a:lnTo>
                  <a:lnTo>
                    <a:pt x="0" y="161291"/>
                  </a:lnTo>
                  <a:lnTo>
                    <a:pt x="1270" y="173991"/>
                  </a:lnTo>
                  <a:lnTo>
                    <a:pt x="2540" y="186691"/>
                  </a:lnTo>
                  <a:lnTo>
                    <a:pt x="5080" y="198119"/>
                  </a:lnTo>
                  <a:lnTo>
                    <a:pt x="8890" y="209550"/>
                  </a:lnTo>
                  <a:lnTo>
                    <a:pt x="16510" y="218441"/>
                  </a:lnTo>
                  <a:lnTo>
                    <a:pt x="26670" y="227330"/>
                  </a:lnTo>
                  <a:lnTo>
                    <a:pt x="40640" y="236219"/>
                  </a:lnTo>
                  <a:lnTo>
                    <a:pt x="53340" y="240030"/>
                  </a:lnTo>
                  <a:lnTo>
                    <a:pt x="67310" y="242569"/>
                  </a:lnTo>
                  <a:lnTo>
                    <a:pt x="81280" y="241300"/>
                  </a:lnTo>
                  <a:lnTo>
                    <a:pt x="93980" y="241300"/>
                  </a:lnTo>
                  <a:lnTo>
                    <a:pt x="105410" y="238760"/>
                  </a:lnTo>
                  <a:lnTo>
                    <a:pt x="116840" y="236219"/>
                  </a:lnTo>
                  <a:lnTo>
                    <a:pt x="128270" y="232410"/>
                  </a:lnTo>
                  <a:lnTo>
                    <a:pt x="139700" y="227330"/>
                  </a:lnTo>
                  <a:lnTo>
                    <a:pt x="149860" y="222250"/>
                  </a:lnTo>
                  <a:lnTo>
                    <a:pt x="160020" y="215900"/>
                  </a:lnTo>
                  <a:lnTo>
                    <a:pt x="168910" y="209550"/>
                  </a:lnTo>
                  <a:lnTo>
                    <a:pt x="176530" y="201930"/>
                  </a:lnTo>
                  <a:lnTo>
                    <a:pt x="181610" y="190500"/>
                  </a:lnTo>
                  <a:lnTo>
                    <a:pt x="185420" y="176530"/>
                  </a:lnTo>
                  <a:lnTo>
                    <a:pt x="187960" y="160019"/>
                  </a:lnTo>
                  <a:lnTo>
                    <a:pt x="187960" y="144780"/>
                  </a:lnTo>
                  <a:lnTo>
                    <a:pt x="184150" y="132080"/>
                  </a:lnTo>
                  <a:lnTo>
                    <a:pt x="180340" y="119380"/>
                  </a:lnTo>
                  <a:lnTo>
                    <a:pt x="175260" y="109219"/>
                  </a:lnTo>
                  <a:lnTo>
                    <a:pt x="168910" y="99060"/>
                  </a:lnTo>
                  <a:lnTo>
                    <a:pt x="163830" y="90169"/>
                  </a:lnTo>
                  <a:lnTo>
                    <a:pt x="156210" y="82550"/>
                  </a:lnTo>
                  <a:lnTo>
                    <a:pt x="147320" y="74930"/>
                  </a:lnTo>
                  <a:lnTo>
                    <a:pt x="138430" y="67310"/>
                  </a:lnTo>
                  <a:lnTo>
                    <a:pt x="128270" y="60960"/>
                  </a:lnTo>
                  <a:lnTo>
                    <a:pt x="118110" y="55880"/>
                  </a:lnTo>
                  <a:lnTo>
                    <a:pt x="107950" y="50800"/>
                  </a:lnTo>
                  <a:lnTo>
                    <a:pt x="97790" y="49530"/>
                  </a:lnTo>
                  <a:lnTo>
                    <a:pt x="87630" y="49530"/>
                  </a:lnTo>
                  <a:lnTo>
                    <a:pt x="45720" y="520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Freeform 429"/>
            <p:cNvSpPr/>
            <p:nvPr/>
          </p:nvSpPr>
          <p:spPr>
            <a:xfrm>
              <a:off x="2400300" y="14184630"/>
              <a:ext cx="53341" cy="274321"/>
            </a:xfrm>
            <a:custGeom>
              <a:avLst/>
              <a:gdLst/>
              <a:ahLst/>
              <a:cxnLst/>
              <a:rect l="0" t="0" r="0" b="0"/>
              <a:pathLst>
                <a:path w="53341" h="274321">
                  <a:moveTo>
                    <a:pt x="53340" y="0"/>
                  </a:moveTo>
                  <a:lnTo>
                    <a:pt x="41910" y="17781"/>
                  </a:lnTo>
                  <a:lnTo>
                    <a:pt x="36830" y="25400"/>
                  </a:lnTo>
                  <a:lnTo>
                    <a:pt x="33020" y="34290"/>
                  </a:lnTo>
                  <a:lnTo>
                    <a:pt x="29210" y="44450"/>
                  </a:lnTo>
                  <a:lnTo>
                    <a:pt x="25400" y="58420"/>
                  </a:lnTo>
                  <a:lnTo>
                    <a:pt x="21590" y="77470"/>
                  </a:lnTo>
                  <a:lnTo>
                    <a:pt x="17780" y="96520"/>
                  </a:lnTo>
                  <a:lnTo>
                    <a:pt x="15240" y="115570"/>
                  </a:lnTo>
                  <a:lnTo>
                    <a:pt x="13970" y="132081"/>
                  </a:lnTo>
                  <a:lnTo>
                    <a:pt x="12700" y="147320"/>
                  </a:lnTo>
                  <a:lnTo>
                    <a:pt x="11430" y="161290"/>
                  </a:lnTo>
                  <a:lnTo>
                    <a:pt x="8890" y="175259"/>
                  </a:lnTo>
                  <a:lnTo>
                    <a:pt x="6350" y="186690"/>
                  </a:lnTo>
                  <a:lnTo>
                    <a:pt x="3810" y="200659"/>
                  </a:lnTo>
                  <a:lnTo>
                    <a:pt x="2540" y="215900"/>
                  </a:lnTo>
                  <a:lnTo>
                    <a:pt x="0" y="274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Freeform 430"/>
            <p:cNvSpPr/>
            <p:nvPr/>
          </p:nvSpPr>
          <p:spPr>
            <a:xfrm>
              <a:off x="2438400" y="14037311"/>
              <a:ext cx="194311" cy="464820"/>
            </a:xfrm>
            <a:custGeom>
              <a:avLst/>
              <a:gdLst/>
              <a:ahLst/>
              <a:cxnLst/>
              <a:rect l="0" t="0" r="0" b="0"/>
              <a:pathLst>
                <a:path w="194311" h="464820">
                  <a:moveTo>
                    <a:pt x="151130" y="0"/>
                  </a:moveTo>
                  <a:lnTo>
                    <a:pt x="157480" y="27939"/>
                  </a:lnTo>
                  <a:lnTo>
                    <a:pt x="158750" y="45719"/>
                  </a:lnTo>
                  <a:lnTo>
                    <a:pt x="160020" y="67309"/>
                  </a:lnTo>
                  <a:lnTo>
                    <a:pt x="161290" y="90169"/>
                  </a:lnTo>
                  <a:lnTo>
                    <a:pt x="162560" y="111759"/>
                  </a:lnTo>
                  <a:lnTo>
                    <a:pt x="165100" y="132078"/>
                  </a:lnTo>
                  <a:lnTo>
                    <a:pt x="167640" y="151128"/>
                  </a:lnTo>
                  <a:lnTo>
                    <a:pt x="168910" y="170178"/>
                  </a:lnTo>
                  <a:lnTo>
                    <a:pt x="170180" y="187959"/>
                  </a:lnTo>
                  <a:lnTo>
                    <a:pt x="171450" y="205739"/>
                  </a:lnTo>
                  <a:lnTo>
                    <a:pt x="171450" y="242569"/>
                  </a:lnTo>
                  <a:lnTo>
                    <a:pt x="172720" y="260350"/>
                  </a:lnTo>
                  <a:lnTo>
                    <a:pt x="173990" y="275589"/>
                  </a:lnTo>
                  <a:lnTo>
                    <a:pt x="175260" y="292100"/>
                  </a:lnTo>
                  <a:lnTo>
                    <a:pt x="177800" y="307339"/>
                  </a:lnTo>
                  <a:lnTo>
                    <a:pt x="180340" y="323850"/>
                  </a:lnTo>
                  <a:lnTo>
                    <a:pt x="180340" y="342900"/>
                  </a:lnTo>
                  <a:lnTo>
                    <a:pt x="181610" y="379728"/>
                  </a:lnTo>
                  <a:lnTo>
                    <a:pt x="182880" y="411478"/>
                  </a:lnTo>
                  <a:lnTo>
                    <a:pt x="181610" y="417828"/>
                  </a:lnTo>
                  <a:lnTo>
                    <a:pt x="180340" y="419100"/>
                  </a:lnTo>
                  <a:lnTo>
                    <a:pt x="177800" y="416559"/>
                  </a:lnTo>
                  <a:lnTo>
                    <a:pt x="171450" y="403859"/>
                  </a:lnTo>
                  <a:lnTo>
                    <a:pt x="168910" y="396239"/>
                  </a:lnTo>
                  <a:lnTo>
                    <a:pt x="161290" y="377189"/>
                  </a:lnTo>
                  <a:lnTo>
                    <a:pt x="148590" y="336550"/>
                  </a:lnTo>
                  <a:lnTo>
                    <a:pt x="143510" y="325119"/>
                  </a:lnTo>
                  <a:lnTo>
                    <a:pt x="138430" y="312419"/>
                  </a:lnTo>
                  <a:lnTo>
                    <a:pt x="132080" y="299719"/>
                  </a:lnTo>
                  <a:lnTo>
                    <a:pt x="123190" y="289559"/>
                  </a:lnTo>
                  <a:lnTo>
                    <a:pt x="113030" y="279400"/>
                  </a:lnTo>
                  <a:lnTo>
                    <a:pt x="101600" y="270509"/>
                  </a:lnTo>
                  <a:lnTo>
                    <a:pt x="88900" y="266700"/>
                  </a:lnTo>
                  <a:lnTo>
                    <a:pt x="76200" y="266700"/>
                  </a:lnTo>
                  <a:lnTo>
                    <a:pt x="62230" y="269239"/>
                  </a:lnTo>
                  <a:lnTo>
                    <a:pt x="50800" y="273050"/>
                  </a:lnTo>
                  <a:lnTo>
                    <a:pt x="41910" y="278128"/>
                  </a:lnTo>
                  <a:lnTo>
                    <a:pt x="33020" y="284478"/>
                  </a:lnTo>
                  <a:lnTo>
                    <a:pt x="25400" y="290828"/>
                  </a:lnTo>
                  <a:lnTo>
                    <a:pt x="19050" y="299719"/>
                  </a:lnTo>
                  <a:lnTo>
                    <a:pt x="13970" y="308609"/>
                  </a:lnTo>
                  <a:lnTo>
                    <a:pt x="10160" y="317500"/>
                  </a:lnTo>
                  <a:lnTo>
                    <a:pt x="5080" y="327659"/>
                  </a:lnTo>
                  <a:lnTo>
                    <a:pt x="1270" y="337819"/>
                  </a:lnTo>
                  <a:lnTo>
                    <a:pt x="0" y="349250"/>
                  </a:lnTo>
                  <a:lnTo>
                    <a:pt x="0" y="361950"/>
                  </a:lnTo>
                  <a:lnTo>
                    <a:pt x="1270" y="374650"/>
                  </a:lnTo>
                  <a:lnTo>
                    <a:pt x="3810" y="387350"/>
                  </a:lnTo>
                  <a:lnTo>
                    <a:pt x="6350" y="398778"/>
                  </a:lnTo>
                  <a:lnTo>
                    <a:pt x="8890" y="408939"/>
                  </a:lnTo>
                  <a:lnTo>
                    <a:pt x="12700" y="419100"/>
                  </a:lnTo>
                  <a:lnTo>
                    <a:pt x="19050" y="427989"/>
                  </a:lnTo>
                  <a:lnTo>
                    <a:pt x="24130" y="436878"/>
                  </a:lnTo>
                  <a:lnTo>
                    <a:pt x="30480" y="444500"/>
                  </a:lnTo>
                  <a:lnTo>
                    <a:pt x="36830" y="452119"/>
                  </a:lnTo>
                  <a:lnTo>
                    <a:pt x="43180" y="459739"/>
                  </a:lnTo>
                  <a:lnTo>
                    <a:pt x="54610" y="463550"/>
                  </a:lnTo>
                  <a:lnTo>
                    <a:pt x="69850" y="464819"/>
                  </a:lnTo>
                  <a:lnTo>
                    <a:pt x="86360" y="463550"/>
                  </a:lnTo>
                  <a:lnTo>
                    <a:pt x="102870" y="462278"/>
                  </a:lnTo>
                  <a:lnTo>
                    <a:pt x="118110" y="461009"/>
                  </a:lnTo>
                  <a:lnTo>
                    <a:pt x="132080" y="458469"/>
                  </a:lnTo>
                  <a:lnTo>
                    <a:pt x="146050" y="453389"/>
                  </a:lnTo>
                  <a:lnTo>
                    <a:pt x="158750" y="445769"/>
                  </a:lnTo>
                  <a:lnTo>
                    <a:pt x="194310" y="4216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Freeform 431"/>
            <p:cNvSpPr/>
            <p:nvPr/>
          </p:nvSpPr>
          <p:spPr>
            <a:xfrm>
              <a:off x="2736850" y="14258289"/>
              <a:ext cx="31751" cy="200662"/>
            </a:xfrm>
            <a:custGeom>
              <a:avLst/>
              <a:gdLst/>
              <a:ahLst/>
              <a:cxnLst/>
              <a:rect l="0" t="0" r="0" b="0"/>
              <a:pathLst>
                <a:path w="31751" h="200662">
                  <a:moveTo>
                    <a:pt x="31750" y="0"/>
                  </a:moveTo>
                  <a:lnTo>
                    <a:pt x="21590" y="22861"/>
                  </a:lnTo>
                  <a:lnTo>
                    <a:pt x="17780" y="36831"/>
                  </a:lnTo>
                  <a:lnTo>
                    <a:pt x="15240" y="52072"/>
                  </a:lnTo>
                  <a:lnTo>
                    <a:pt x="13970" y="69850"/>
                  </a:lnTo>
                  <a:lnTo>
                    <a:pt x="11430" y="87631"/>
                  </a:lnTo>
                  <a:lnTo>
                    <a:pt x="8890" y="105411"/>
                  </a:lnTo>
                  <a:lnTo>
                    <a:pt x="6350" y="123191"/>
                  </a:lnTo>
                  <a:lnTo>
                    <a:pt x="3810" y="139700"/>
                  </a:lnTo>
                  <a:lnTo>
                    <a:pt x="2540" y="154941"/>
                  </a:lnTo>
                  <a:lnTo>
                    <a:pt x="0" y="2006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Freeform 432"/>
            <p:cNvSpPr/>
            <p:nvPr/>
          </p:nvSpPr>
          <p:spPr>
            <a:xfrm>
              <a:off x="2810510" y="14248130"/>
              <a:ext cx="222251" cy="212091"/>
            </a:xfrm>
            <a:custGeom>
              <a:avLst/>
              <a:gdLst/>
              <a:ahLst/>
              <a:cxnLst/>
              <a:rect l="0" t="0" r="0" b="0"/>
              <a:pathLst>
                <a:path w="222251" h="212091">
                  <a:moveTo>
                    <a:pt x="0" y="63500"/>
                  </a:moveTo>
                  <a:lnTo>
                    <a:pt x="11430" y="80009"/>
                  </a:lnTo>
                  <a:lnTo>
                    <a:pt x="19050" y="87631"/>
                  </a:lnTo>
                  <a:lnTo>
                    <a:pt x="26670" y="93981"/>
                  </a:lnTo>
                  <a:lnTo>
                    <a:pt x="35560" y="101600"/>
                  </a:lnTo>
                  <a:lnTo>
                    <a:pt x="46990" y="105409"/>
                  </a:lnTo>
                  <a:lnTo>
                    <a:pt x="60960" y="106681"/>
                  </a:lnTo>
                  <a:lnTo>
                    <a:pt x="76200" y="106681"/>
                  </a:lnTo>
                  <a:lnTo>
                    <a:pt x="90170" y="102870"/>
                  </a:lnTo>
                  <a:lnTo>
                    <a:pt x="105410" y="96520"/>
                  </a:lnTo>
                  <a:lnTo>
                    <a:pt x="119380" y="88900"/>
                  </a:lnTo>
                  <a:lnTo>
                    <a:pt x="132080" y="80009"/>
                  </a:lnTo>
                  <a:lnTo>
                    <a:pt x="144780" y="71120"/>
                  </a:lnTo>
                  <a:lnTo>
                    <a:pt x="156210" y="60959"/>
                  </a:lnTo>
                  <a:lnTo>
                    <a:pt x="162560" y="50800"/>
                  </a:lnTo>
                  <a:lnTo>
                    <a:pt x="166370" y="38100"/>
                  </a:lnTo>
                  <a:lnTo>
                    <a:pt x="167640" y="25400"/>
                  </a:lnTo>
                  <a:lnTo>
                    <a:pt x="162560" y="16509"/>
                  </a:lnTo>
                  <a:lnTo>
                    <a:pt x="156210" y="8890"/>
                  </a:lnTo>
                  <a:lnTo>
                    <a:pt x="146050" y="2540"/>
                  </a:lnTo>
                  <a:lnTo>
                    <a:pt x="133350" y="0"/>
                  </a:lnTo>
                  <a:lnTo>
                    <a:pt x="119380" y="1270"/>
                  </a:lnTo>
                  <a:lnTo>
                    <a:pt x="104140" y="3809"/>
                  </a:lnTo>
                  <a:lnTo>
                    <a:pt x="92710" y="8890"/>
                  </a:lnTo>
                  <a:lnTo>
                    <a:pt x="81280" y="13970"/>
                  </a:lnTo>
                  <a:lnTo>
                    <a:pt x="72390" y="20320"/>
                  </a:lnTo>
                  <a:lnTo>
                    <a:pt x="64770" y="27940"/>
                  </a:lnTo>
                  <a:lnTo>
                    <a:pt x="58420" y="39370"/>
                  </a:lnTo>
                  <a:lnTo>
                    <a:pt x="53340" y="50800"/>
                  </a:lnTo>
                  <a:lnTo>
                    <a:pt x="48260" y="62231"/>
                  </a:lnTo>
                  <a:lnTo>
                    <a:pt x="44450" y="72390"/>
                  </a:lnTo>
                  <a:lnTo>
                    <a:pt x="40640" y="83820"/>
                  </a:lnTo>
                  <a:lnTo>
                    <a:pt x="38100" y="95250"/>
                  </a:lnTo>
                  <a:lnTo>
                    <a:pt x="35560" y="107950"/>
                  </a:lnTo>
                  <a:lnTo>
                    <a:pt x="34290" y="121920"/>
                  </a:lnTo>
                  <a:lnTo>
                    <a:pt x="35560" y="133350"/>
                  </a:lnTo>
                  <a:lnTo>
                    <a:pt x="36830" y="144781"/>
                  </a:lnTo>
                  <a:lnTo>
                    <a:pt x="38100" y="156209"/>
                  </a:lnTo>
                  <a:lnTo>
                    <a:pt x="41910" y="166370"/>
                  </a:lnTo>
                  <a:lnTo>
                    <a:pt x="46990" y="175259"/>
                  </a:lnTo>
                  <a:lnTo>
                    <a:pt x="52070" y="184150"/>
                  </a:lnTo>
                  <a:lnTo>
                    <a:pt x="58420" y="191770"/>
                  </a:lnTo>
                  <a:lnTo>
                    <a:pt x="64770" y="199390"/>
                  </a:lnTo>
                  <a:lnTo>
                    <a:pt x="71120" y="207009"/>
                  </a:lnTo>
                  <a:lnTo>
                    <a:pt x="83820" y="209550"/>
                  </a:lnTo>
                  <a:lnTo>
                    <a:pt x="100330" y="212090"/>
                  </a:lnTo>
                  <a:lnTo>
                    <a:pt x="120650" y="210820"/>
                  </a:lnTo>
                  <a:lnTo>
                    <a:pt x="135890" y="208281"/>
                  </a:lnTo>
                  <a:lnTo>
                    <a:pt x="151130" y="204470"/>
                  </a:lnTo>
                  <a:lnTo>
                    <a:pt x="163830" y="199390"/>
                  </a:lnTo>
                  <a:lnTo>
                    <a:pt x="176530" y="194309"/>
                  </a:lnTo>
                  <a:lnTo>
                    <a:pt x="187960" y="187959"/>
                  </a:lnTo>
                  <a:lnTo>
                    <a:pt x="222250" y="1689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Freeform 433"/>
            <p:cNvSpPr/>
            <p:nvPr/>
          </p:nvSpPr>
          <p:spPr>
            <a:xfrm>
              <a:off x="3084830" y="14184630"/>
              <a:ext cx="274321" cy="294641"/>
            </a:xfrm>
            <a:custGeom>
              <a:avLst/>
              <a:gdLst/>
              <a:ahLst/>
              <a:cxnLst/>
              <a:rect l="0" t="0" r="0" b="0"/>
              <a:pathLst>
                <a:path w="274321" h="294641">
                  <a:moveTo>
                    <a:pt x="21590" y="41909"/>
                  </a:moveTo>
                  <a:lnTo>
                    <a:pt x="10160" y="69850"/>
                  </a:lnTo>
                  <a:lnTo>
                    <a:pt x="6350" y="86359"/>
                  </a:lnTo>
                  <a:lnTo>
                    <a:pt x="3810" y="105409"/>
                  </a:lnTo>
                  <a:lnTo>
                    <a:pt x="2540" y="127000"/>
                  </a:lnTo>
                  <a:lnTo>
                    <a:pt x="2540" y="146050"/>
                  </a:lnTo>
                  <a:lnTo>
                    <a:pt x="1270" y="179070"/>
                  </a:lnTo>
                  <a:lnTo>
                    <a:pt x="0" y="223520"/>
                  </a:lnTo>
                  <a:lnTo>
                    <a:pt x="1270" y="237490"/>
                  </a:lnTo>
                  <a:lnTo>
                    <a:pt x="3810" y="248920"/>
                  </a:lnTo>
                  <a:lnTo>
                    <a:pt x="5080" y="261620"/>
                  </a:lnTo>
                  <a:lnTo>
                    <a:pt x="8890" y="273050"/>
                  </a:lnTo>
                  <a:lnTo>
                    <a:pt x="11430" y="283209"/>
                  </a:lnTo>
                  <a:lnTo>
                    <a:pt x="15240" y="294640"/>
                  </a:lnTo>
                  <a:lnTo>
                    <a:pt x="16510" y="293370"/>
                  </a:lnTo>
                  <a:lnTo>
                    <a:pt x="17780" y="284481"/>
                  </a:lnTo>
                  <a:lnTo>
                    <a:pt x="19050" y="270509"/>
                  </a:lnTo>
                  <a:lnTo>
                    <a:pt x="20320" y="256540"/>
                  </a:lnTo>
                  <a:lnTo>
                    <a:pt x="20320" y="228600"/>
                  </a:lnTo>
                  <a:lnTo>
                    <a:pt x="21590" y="213359"/>
                  </a:lnTo>
                  <a:lnTo>
                    <a:pt x="24130" y="196850"/>
                  </a:lnTo>
                  <a:lnTo>
                    <a:pt x="26670" y="180340"/>
                  </a:lnTo>
                  <a:lnTo>
                    <a:pt x="33020" y="147320"/>
                  </a:lnTo>
                  <a:lnTo>
                    <a:pt x="35560" y="129540"/>
                  </a:lnTo>
                  <a:lnTo>
                    <a:pt x="40640" y="114300"/>
                  </a:lnTo>
                  <a:lnTo>
                    <a:pt x="45720" y="101600"/>
                  </a:lnTo>
                  <a:lnTo>
                    <a:pt x="50800" y="88900"/>
                  </a:lnTo>
                  <a:lnTo>
                    <a:pt x="57150" y="76200"/>
                  </a:lnTo>
                  <a:lnTo>
                    <a:pt x="64770" y="64770"/>
                  </a:lnTo>
                  <a:lnTo>
                    <a:pt x="71120" y="54609"/>
                  </a:lnTo>
                  <a:lnTo>
                    <a:pt x="81280" y="43181"/>
                  </a:lnTo>
                  <a:lnTo>
                    <a:pt x="93980" y="33020"/>
                  </a:lnTo>
                  <a:lnTo>
                    <a:pt x="107950" y="21590"/>
                  </a:lnTo>
                  <a:lnTo>
                    <a:pt x="121920" y="15240"/>
                  </a:lnTo>
                  <a:lnTo>
                    <a:pt x="137160" y="10159"/>
                  </a:lnTo>
                  <a:lnTo>
                    <a:pt x="151130" y="6350"/>
                  </a:lnTo>
                  <a:lnTo>
                    <a:pt x="165100" y="5081"/>
                  </a:lnTo>
                  <a:lnTo>
                    <a:pt x="179070" y="3809"/>
                  </a:lnTo>
                  <a:lnTo>
                    <a:pt x="193040" y="2540"/>
                  </a:lnTo>
                  <a:lnTo>
                    <a:pt x="208280" y="1270"/>
                  </a:lnTo>
                  <a:lnTo>
                    <a:pt x="2743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Freeform 434"/>
            <p:cNvSpPr/>
            <p:nvPr/>
          </p:nvSpPr>
          <p:spPr>
            <a:xfrm>
              <a:off x="3350260" y="14199870"/>
              <a:ext cx="208281" cy="240031"/>
            </a:xfrm>
            <a:custGeom>
              <a:avLst/>
              <a:gdLst/>
              <a:ahLst/>
              <a:cxnLst/>
              <a:rect l="0" t="0" r="0" b="0"/>
              <a:pathLst>
                <a:path w="208281" h="240031">
                  <a:moveTo>
                    <a:pt x="208280" y="6350"/>
                  </a:moveTo>
                  <a:lnTo>
                    <a:pt x="185420" y="6350"/>
                  </a:lnTo>
                  <a:lnTo>
                    <a:pt x="175260" y="5080"/>
                  </a:lnTo>
                  <a:lnTo>
                    <a:pt x="162560" y="2541"/>
                  </a:lnTo>
                  <a:lnTo>
                    <a:pt x="149860" y="1269"/>
                  </a:lnTo>
                  <a:lnTo>
                    <a:pt x="137160" y="0"/>
                  </a:lnTo>
                  <a:lnTo>
                    <a:pt x="125730" y="1269"/>
                  </a:lnTo>
                  <a:lnTo>
                    <a:pt x="115570" y="2541"/>
                  </a:lnTo>
                  <a:lnTo>
                    <a:pt x="104140" y="5080"/>
                  </a:lnTo>
                  <a:lnTo>
                    <a:pt x="92710" y="7619"/>
                  </a:lnTo>
                  <a:lnTo>
                    <a:pt x="82550" y="10160"/>
                  </a:lnTo>
                  <a:lnTo>
                    <a:pt x="60960" y="17780"/>
                  </a:lnTo>
                  <a:lnTo>
                    <a:pt x="50800" y="20319"/>
                  </a:lnTo>
                  <a:lnTo>
                    <a:pt x="40640" y="25400"/>
                  </a:lnTo>
                  <a:lnTo>
                    <a:pt x="33020" y="30480"/>
                  </a:lnTo>
                  <a:lnTo>
                    <a:pt x="24130" y="36830"/>
                  </a:lnTo>
                  <a:lnTo>
                    <a:pt x="16510" y="43180"/>
                  </a:lnTo>
                  <a:lnTo>
                    <a:pt x="8890" y="49530"/>
                  </a:lnTo>
                  <a:lnTo>
                    <a:pt x="2540" y="55880"/>
                  </a:lnTo>
                  <a:lnTo>
                    <a:pt x="0" y="64769"/>
                  </a:lnTo>
                  <a:lnTo>
                    <a:pt x="0" y="76200"/>
                  </a:lnTo>
                  <a:lnTo>
                    <a:pt x="2540" y="87630"/>
                  </a:lnTo>
                  <a:lnTo>
                    <a:pt x="7620" y="97791"/>
                  </a:lnTo>
                  <a:lnTo>
                    <a:pt x="15240" y="106680"/>
                  </a:lnTo>
                  <a:lnTo>
                    <a:pt x="22860" y="115569"/>
                  </a:lnTo>
                  <a:lnTo>
                    <a:pt x="33020" y="123191"/>
                  </a:lnTo>
                  <a:lnTo>
                    <a:pt x="41910" y="130810"/>
                  </a:lnTo>
                  <a:lnTo>
                    <a:pt x="52070" y="138430"/>
                  </a:lnTo>
                  <a:lnTo>
                    <a:pt x="62230" y="144780"/>
                  </a:lnTo>
                  <a:lnTo>
                    <a:pt x="72390" y="149860"/>
                  </a:lnTo>
                  <a:lnTo>
                    <a:pt x="82550" y="154941"/>
                  </a:lnTo>
                  <a:lnTo>
                    <a:pt x="119380" y="172719"/>
                  </a:lnTo>
                  <a:lnTo>
                    <a:pt x="160020" y="193041"/>
                  </a:lnTo>
                  <a:lnTo>
                    <a:pt x="166370" y="200660"/>
                  </a:lnTo>
                  <a:lnTo>
                    <a:pt x="168910" y="209550"/>
                  </a:lnTo>
                  <a:lnTo>
                    <a:pt x="167640" y="218441"/>
                  </a:lnTo>
                  <a:lnTo>
                    <a:pt x="160020" y="226060"/>
                  </a:lnTo>
                  <a:lnTo>
                    <a:pt x="148590" y="232410"/>
                  </a:lnTo>
                  <a:lnTo>
                    <a:pt x="133350" y="237491"/>
                  </a:lnTo>
                  <a:lnTo>
                    <a:pt x="118110" y="240030"/>
                  </a:lnTo>
                  <a:lnTo>
                    <a:pt x="104140" y="240030"/>
                  </a:lnTo>
                  <a:lnTo>
                    <a:pt x="90170" y="240030"/>
                  </a:lnTo>
                  <a:lnTo>
                    <a:pt x="76200" y="237491"/>
                  </a:lnTo>
                  <a:lnTo>
                    <a:pt x="64770" y="234950"/>
                  </a:lnTo>
                  <a:lnTo>
                    <a:pt x="8890" y="2171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Freeform 435"/>
            <p:cNvSpPr/>
            <p:nvPr/>
          </p:nvSpPr>
          <p:spPr>
            <a:xfrm>
              <a:off x="3663950" y="14279880"/>
              <a:ext cx="168911" cy="21591"/>
            </a:xfrm>
            <a:custGeom>
              <a:avLst/>
              <a:gdLst/>
              <a:ahLst/>
              <a:cxnLst/>
              <a:rect l="0" t="0" r="0" b="0"/>
              <a:pathLst>
                <a:path w="168911" h="21591">
                  <a:moveTo>
                    <a:pt x="0" y="21590"/>
                  </a:moveTo>
                  <a:lnTo>
                    <a:pt x="22860" y="21590"/>
                  </a:lnTo>
                  <a:lnTo>
                    <a:pt x="34290" y="20320"/>
                  </a:lnTo>
                  <a:lnTo>
                    <a:pt x="49530" y="17781"/>
                  </a:lnTo>
                  <a:lnTo>
                    <a:pt x="64770" y="15240"/>
                  </a:lnTo>
                  <a:lnTo>
                    <a:pt x="80010" y="13970"/>
                  </a:lnTo>
                  <a:lnTo>
                    <a:pt x="96520" y="12700"/>
                  </a:lnTo>
                  <a:lnTo>
                    <a:pt x="1689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Freeform 436"/>
            <p:cNvSpPr/>
            <p:nvPr/>
          </p:nvSpPr>
          <p:spPr>
            <a:xfrm>
              <a:off x="4042410" y="13963650"/>
              <a:ext cx="11431" cy="421640"/>
            </a:xfrm>
            <a:custGeom>
              <a:avLst/>
              <a:gdLst/>
              <a:ahLst/>
              <a:cxnLst/>
              <a:rect l="0" t="0" r="0" b="0"/>
              <a:pathLst>
                <a:path w="11431" h="421640">
                  <a:moveTo>
                    <a:pt x="11430" y="0"/>
                  </a:moveTo>
                  <a:lnTo>
                    <a:pt x="11430" y="232411"/>
                  </a:lnTo>
                  <a:lnTo>
                    <a:pt x="10160" y="251461"/>
                  </a:lnTo>
                  <a:lnTo>
                    <a:pt x="7620" y="267970"/>
                  </a:lnTo>
                  <a:lnTo>
                    <a:pt x="5080" y="284480"/>
                  </a:lnTo>
                  <a:lnTo>
                    <a:pt x="3810" y="299720"/>
                  </a:lnTo>
                  <a:lnTo>
                    <a:pt x="2540" y="314961"/>
                  </a:lnTo>
                  <a:lnTo>
                    <a:pt x="2540" y="328930"/>
                  </a:lnTo>
                  <a:lnTo>
                    <a:pt x="1270" y="360680"/>
                  </a:lnTo>
                  <a:lnTo>
                    <a:pt x="0" y="4216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Freeform 437"/>
            <p:cNvSpPr/>
            <p:nvPr/>
          </p:nvSpPr>
          <p:spPr>
            <a:xfrm>
              <a:off x="4189730" y="14090650"/>
              <a:ext cx="11431" cy="294640"/>
            </a:xfrm>
            <a:custGeom>
              <a:avLst/>
              <a:gdLst/>
              <a:ahLst/>
              <a:cxnLst/>
              <a:rect l="0" t="0" r="0" b="0"/>
              <a:pathLst>
                <a:path w="11431" h="294640">
                  <a:moveTo>
                    <a:pt x="0" y="0"/>
                  </a:moveTo>
                  <a:lnTo>
                    <a:pt x="6350" y="39370"/>
                  </a:lnTo>
                  <a:lnTo>
                    <a:pt x="7620" y="54611"/>
                  </a:lnTo>
                  <a:lnTo>
                    <a:pt x="8890" y="69850"/>
                  </a:lnTo>
                  <a:lnTo>
                    <a:pt x="10160" y="85089"/>
                  </a:lnTo>
                  <a:lnTo>
                    <a:pt x="10160" y="114300"/>
                  </a:lnTo>
                  <a:lnTo>
                    <a:pt x="11430" y="205739"/>
                  </a:lnTo>
                  <a:lnTo>
                    <a:pt x="11430" y="224789"/>
                  </a:lnTo>
                  <a:lnTo>
                    <a:pt x="10160" y="241300"/>
                  </a:lnTo>
                  <a:lnTo>
                    <a:pt x="7620" y="255270"/>
                  </a:lnTo>
                  <a:lnTo>
                    <a:pt x="0" y="2946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Freeform 438"/>
            <p:cNvSpPr/>
            <p:nvPr/>
          </p:nvSpPr>
          <p:spPr>
            <a:xfrm>
              <a:off x="4368800" y="13953489"/>
              <a:ext cx="1" cy="431801"/>
            </a:xfrm>
            <a:custGeom>
              <a:avLst/>
              <a:gdLst/>
              <a:ahLst/>
              <a:cxnLst/>
              <a:rect l="0" t="0" r="0" b="0"/>
              <a:pathLst>
                <a:path w="1" h="431801">
                  <a:moveTo>
                    <a:pt x="0" y="0"/>
                  </a:move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Freeform 439"/>
            <p:cNvSpPr/>
            <p:nvPr/>
          </p:nvSpPr>
          <p:spPr>
            <a:xfrm>
              <a:off x="4453890" y="13921739"/>
              <a:ext cx="31751" cy="473712"/>
            </a:xfrm>
            <a:custGeom>
              <a:avLst/>
              <a:gdLst/>
              <a:ahLst/>
              <a:cxnLst/>
              <a:rect l="0" t="0" r="0" b="0"/>
              <a:pathLst>
                <a:path w="31751" h="473712">
                  <a:moveTo>
                    <a:pt x="31750" y="0"/>
                  </a:moveTo>
                  <a:lnTo>
                    <a:pt x="31750" y="153672"/>
                  </a:lnTo>
                  <a:lnTo>
                    <a:pt x="30480" y="177800"/>
                  </a:lnTo>
                  <a:lnTo>
                    <a:pt x="27940" y="201931"/>
                  </a:lnTo>
                  <a:lnTo>
                    <a:pt x="25400" y="226061"/>
                  </a:lnTo>
                  <a:lnTo>
                    <a:pt x="24130" y="250191"/>
                  </a:lnTo>
                  <a:lnTo>
                    <a:pt x="22860" y="274322"/>
                  </a:lnTo>
                  <a:lnTo>
                    <a:pt x="21590" y="298450"/>
                  </a:lnTo>
                  <a:lnTo>
                    <a:pt x="20320" y="321311"/>
                  </a:lnTo>
                  <a:lnTo>
                    <a:pt x="17780" y="341631"/>
                  </a:lnTo>
                  <a:lnTo>
                    <a:pt x="15240" y="360681"/>
                  </a:lnTo>
                  <a:lnTo>
                    <a:pt x="13970" y="378461"/>
                  </a:lnTo>
                  <a:lnTo>
                    <a:pt x="12700" y="394972"/>
                  </a:lnTo>
                  <a:lnTo>
                    <a:pt x="11430" y="411481"/>
                  </a:lnTo>
                  <a:lnTo>
                    <a:pt x="10160" y="425450"/>
                  </a:lnTo>
                  <a:lnTo>
                    <a:pt x="7620" y="438150"/>
                  </a:lnTo>
                  <a:lnTo>
                    <a:pt x="0" y="4737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Freeform 440"/>
            <p:cNvSpPr/>
            <p:nvPr/>
          </p:nvSpPr>
          <p:spPr>
            <a:xfrm>
              <a:off x="4295140" y="13985239"/>
              <a:ext cx="764541" cy="405132"/>
            </a:xfrm>
            <a:custGeom>
              <a:avLst/>
              <a:gdLst/>
              <a:ahLst/>
              <a:cxnLst/>
              <a:rect l="0" t="0" r="0" b="0"/>
              <a:pathLst>
                <a:path w="764541" h="405132">
                  <a:moveTo>
                    <a:pt x="0" y="125731"/>
                  </a:moveTo>
                  <a:lnTo>
                    <a:pt x="11430" y="137161"/>
                  </a:lnTo>
                  <a:lnTo>
                    <a:pt x="21590" y="143511"/>
                  </a:lnTo>
                  <a:lnTo>
                    <a:pt x="35560" y="148591"/>
                  </a:lnTo>
                  <a:lnTo>
                    <a:pt x="52070" y="154941"/>
                  </a:lnTo>
                  <a:lnTo>
                    <a:pt x="67310" y="161291"/>
                  </a:lnTo>
                  <a:lnTo>
                    <a:pt x="82550" y="165100"/>
                  </a:lnTo>
                  <a:lnTo>
                    <a:pt x="97790" y="170181"/>
                  </a:lnTo>
                  <a:lnTo>
                    <a:pt x="111760" y="172722"/>
                  </a:lnTo>
                  <a:lnTo>
                    <a:pt x="125730" y="175261"/>
                  </a:lnTo>
                  <a:lnTo>
                    <a:pt x="140970" y="176531"/>
                  </a:lnTo>
                  <a:lnTo>
                    <a:pt x="156210" y="175261"/>
                  </a:lnTo>
                  <a:lnTo>
                    <a:pt x="171450" y="173991"/>
                  </a:lnTo>
                  <a:lnTo>
                    <a:pt x="187960" y="172722"/>
                  </a:lnTo>
                  <a:lnTo>
                    <a:pt x="204470" y="170181"/>
                  </a:lnTo>
                  <a:lnTo>
                    <a:pt x="219710" y="166372"/>
                  </a:lnTo>
                  <a:lnTo>
                    <a:pt x="233680" y="163831"/>
                  </a:lnTo>
                  <a:lnTo>
                    <a:pt x="250190" y="160022"/>
                  </a:lnTo>
                  <a:lnTo>
                    <a:pt x="266700" y="153672"/>
                  </a:lnTo>
                  <a:lnTo>
                    <a:pt x="283210" y="148591"/>
                  </a:lnTo>
                  <a:lnTo>
                    <a:pt x="298450" y="142241"/>
                  </a:lnTo>
                  <a:lnTo>
                    <a:pt x="313690" y="135891"/>
                  </a:lnTo>
                  <a:lnTo>
                    <a:pt x="328930" y="129541"/>
                  </a:lnTo>
                  <a:lnTo>
                    <a:pt x="342900" y="120650"/>
                  </a:lnTo>
                  <a:lnTo>
                    <a:pt x="358140" y="111761"/>
                  </a:lnTo>
                  <a:lnTo>
                    <a:pt x="372110" y="102872"/>
                  </a:lnTo>
                  <a:lnTo>
                    <a:pt x="383540" y="92711"/>
                  </a:lnTo>
                  <a:lnTo>
                    <a:pt x="393700" y="82550"/>
                  </a:lnTo>
                  <a:lnTo>
                    <a:pt x="403860" y="72391"/>
                  </a:lnTo>
                  <a:lnTo>
                    <a:pt x="411480" y="62231"/>
                  </a:lnTo>
                  <a:lnTo>
                    <a:pt x="419100" y="52072"/>
                  </a:lnTo>
                  <a:lnTo>
                    <a:pt x="427990" y="41911"/>
                  </a:lnTo>
                  <a:lnTo>
                    <a:pt x="430530" y="30481"/>
                  </a:lnTo>
                  <a:lnTo>
                    <a:pt x="429260" y="17781"/>
                  </a:lnTo>
                  <a:lnTo>
                    <a:pt x="426720" y="5081"/>
                  </a:lnTo>
                  <a:lnTo>
                    <a:pt x="421640" y="0"/>
                  </a:lnTo>
                  <a:lnTo>
                    <a:pt x="414020" y="0"/>
                  </a:lnTo>
                  <a:lnTo>
                    <a:pt x="406400" y="2541"/>
                  </a:lnTo>
                  <a:lnTo>
                    <a:pt x="397510" y="8891"/>
                  </a:lnTo>
                  <a:lnTo>
                    <a:pt x="387350" y="16511"/>
                  </a:lnTo>
                  <a:lnTo>
                    <a:pt x="378460" y="25400"/>
                  </a:lnTo>
                  <a:lnTo>
                    <a:pt x="369570" y="35561"/>
                  </a:lnTo>
                  <a:lnTo>
                    <a:pt x="360680" y="46991"/>
                  </a:lnTo>
                  <a:lnTo>
                    <a:pt x="353060" y="59691"/>
                  </a:lnTo>
                  <a:lnTo>
                    <a:pt x="345440" y="74931"/>
                  </a:lnTo>
                  <a:lnTo>
                    <a:pt x="337820" y="91441"/>
                  </a:lnTo>
                  <a:lnTo>
                    <a:pt x="331470" y="110491"/>
                  </a:lnTo>
                  <a:lnTo>
                    <a:pt x="326390" y="128272"/>
                  </a:lnTo>
                  <a:lnTo>
                    <a:pt x="322580" y="146050"/>
                  </a:lnTo>
                  <a:lnTo>
                    <a:pt x="320040" y="163831"/>
                  </a:lnTo>
                  <a:lnTo>
                    <a:pt x="314960" y="203200"/>
                  </a:lnTo>
                  <a:lnTo>
                    <a:pt x="312420" y="222250"/>
                  </a:lnTo>
                  <a:lnTo>
                    <a:pt x="311150" y="242572"/>
                  </a:lnTo>
                  <a:lnTo>
                    <a:pt x="311150" y="260350"/>
                  </a:lnTo>
                  <a:lnTo>
                    <a:pt x="313690" y="279400"/>
                  </a:lnTo>
                  <a:lnTo>
                    <a:pt x="316230" y="295911"/>
                  </a:lnTo>
                  <a:lnTo>
                    <a:pt x="321310" y="312422"/>
                  </a:lnTo>
                  <a:lnTo>
                    <a:pt x="326390" y="327661"/>
                  </a:lnTo>
                  <a:lnTo>
                    <a:pt x="332740" y="340361"/>
                  </a:lnTo>
                  <a:lnTo>
                    <a:pt x="339090" y="353061"/>
                  </a:lnTo>
                  <a:lnTo>
                    <a:pt x="345440" y="365761"/>
                  </a:lnTo>
                  <a:lnTo>
                    <a:pt x="354330" y="374650"/>
                  </a:lnTo>
                  <a:lnTo>
                    <a:pt x="364490" y="382272"/>
                  </a:lnTo>
                  <a:lnTo>
                    <a:pt x="377190" y="387350"/>
                  </a:lnTo>
                  <a:lnTo>
                    <a:pt x="389890" y="392431"/>
                  </a:lnTo>
                  <a:lnTo>
                    <a:pt x="402590" y="394972"/>
                  </a:lnTo>
                  <a:lnTo>
                    <a:pt x="415290" y="396241"/>
                  </a:lnTo>
                  <a:lnTo>
                    <a:pt x="429260" y="397511"/>
                  </a:lnTo>
                  <a:lnTo>
                    <a:pt x="443230" y="398781"/>
                  </a:lnTo>
                  <a:lnTo>
                    <a:pt x="457200" y="398781"/>
                  </a:lnTo>
                  <a:lnTo>
                    <a:pt x="471170" y="396241"/>
                  </a:lnTo>
                  <a:lnTo>
                    <a:pt x="485140" y="393700"/>
                  </a:lnTo>
                  <a:lnTo>
                    <a:pt x="499110" y="388622"/>
                  </a:lnTo>
                  <a:lnTo>
                    <a:pt x="513080" y="382272"/>
                  </a:lnTo>
                  <a:lnTo>
                    <a:pt x="527050" y="373381"/>
                  </a:lnTo>
                  <a:lnTo>
                    <a:pt x="541020" y="364491"/>
                  </a:lnTo>
                  <a:lnTo>
                    <a:pt x="553720" y="354331"/>
                  </a:lnTo>
                  <a:lnTo>
                    <a:pt x="566420" y="342900"/>
                  </a:lnTo>
                  <a:lnTo>
                    <a:pt x="577850" y="330200"/>
                  </a:lnTo>
                  <a:lnTo>
                    <a:pt x="589280" y="317500"/>
                  </a:lnTo>
                  <a:lnTo>
                    <a:pt x="599440" y="303531"/>
                  </a:lnTo>
                  <a:lnTo>
                    <a:pt x="610870" y="289561"/>
                  </a:lnTo>
                  <a:lnTo>
                    <a:pt x="618490" y="275591"/>
                  </a:lnTo>
                  <a:lnTo>
                    <a:pt x="626110" y="259081"/>
                  </a:lnTo>
                  <a:lnTo>
                    <a:pt x="631190" y="242572"/>
                  </a:lnTo>
                  <a:lnTo>
                    <a:pt x="635000" y="227331"/>
                  </a:lnTo>
                  <a:lnTo>
                    <a:pt x="637540" y="212091"/>
                  </a:lnTo>
                  <a:lnTo>
                    <a:pt x="638810" y="198122"/>
                  </a:lnTo>
                  <a:lnTo>
                    <a:pt x="638810" y="184150"/>
                  </a:lnTo>
                  <a:lnTo>
                    <a:pt x="637540" y="171450"/>
                  </a:lnTo>
                  <a:lnTo>
                    <a:pt x="636270" y="160022"/>
                  </a:lnTo>
                  <a:lnTo>
                    <a:pt x="632460" y="149861"/>
                  </a:lnTo>
                  <a:lnTo>
                    <a:pt x="627380" y="140972"/>
                  </a:lnTo>
                  <a:lnTo>
                    <a:pt x="622300" y="132081"/>
                  </a:lnTo>
                  <a:lnTo>
                    <a:pt x="613410" y="128272"/>
                  </a:lnTo>
                  <a:lnTo>
                    <a:pt x="603250" y="125731"/>
                  </a:lnTo>
                  <a:lnTo>
                    <a:pt x="591820" y="125731"/>
                  </a:lnTo>
                  <a:lnTo>
                    <a:pt x="581660" y="128272"/>
                  </a:lnTo>
                  <a:lnTo>
                    <a:pt x="565150" y="137161"/>
                  </a:lnTo>
                  <a:lnTo>
                    <a:pt x="557530" y="144781"/>
                  </a:lnTo>
                  <a:lnTo>
                    <a:pt x="552450" y="154941"/>
                  </a:lnTo>
                  <a:lnTo>
                    <a:pt x="547370" y="166372"/>
                  </a:lnTo>
                  <a:lnTo>
                    <a:pt x="542290" y="179072"/>
                  </a:lnTo>
                  <a:lnTo>
                    <a:pt x="538480" y="191772"/>
                  </a:lnTo>
                  <a:lnTo>
                    <a:pt x="534670" y="204472"/>
                  </a:lnTo>
                  <a:lnTo>
                    <a:pt x="532130" y="219711"/>
                  </a:lnTo>
                  <a:lnTo>
                    <a:pt x="530860" y="234950"/>
                  </a:lnTo>
                  <a:lnTo>
                    <a:pt x="529590" y="251461"/>
                  </a:lnTo>
                  <a:lnTo>
                    <a:pt x="529590" y="266700"/>
                  </a:lnTo>
                  <a:lnTo>
                    <a:pt x="530860" y="281941"/>
                  </a:lnTo>
                  <a:lnTo>
                    <a:pt x="533400" y="297181"/>
                  </a:lnTo>
                  <a:lnTo>
                    <a:pt x="535940" y="309881"/>
                  </a:lnTo>
                  <a:lnTo>
                    <a:pt x="538480" y="322581"/>
                  </a:lnTo>
                  <a:lnTo>
                    <a:pt x="542290" y="334011"/>
                  </a:lnTo>
                  <a:lnTo>
                    <a:pt x="547370" y="345441"/>
                  </a:lnTo>
                  <a:lnTo>
                    <a:pt x="554990" y="356872"/>
                  </a:lnTo>
                  <a:lnTo>
                    <a:pt x="562610" y="367031"/>
                  </a:lnTo>
                  <a:lnTo>
                    <a:pt x="571500" y="377191"/>
                  </a:lnTo>
                  <a:lnTo>
                    <a:pt x="581660" y="386081"/>
                  </a:lnTo>
                  <a:lnTo>
                    <a:pt x="591820" y="393700"/>
                  </a:lnTo>
                  <a:lnTo>
                    <a:pt x="605790" y="400050"/>
                  </a:lnTo>
                  <a:lnTo>
                    <a:pt x="623570" y="402591"/>
                  </a:lnTo>
                  <a:lnTo>
                    <a:pt x="643890" y="405131"/>
                  </a:lnTo>
                  <a:lnTo>
                    <a:pt x="661670" y="405131"/>
                  </a:lnTo>
                  <a:lnTo>
                    <a:pt x="675640" y="402591"/>
                  </a:lnTo>
                  <a:lnTo>
                    <a:pt x="689610" y="397511"/>
                  </a:lnTo>
                  <a:lnTo>
                    <a:pt x="702310" y="392431"/>
                  </a:lnTo>
                  <a:lnTo>
                    <a:pt x="725170" y="381000"/>
                  </a:lnTo>
                  <a:lnTo>
                    <a:pt x="735330" y="374650"/>
                  </a:lnTo>
                  <a:lnTo>
                    <a:pt x="744220" y="367031"/>
                  </a:lnTo>
                  <a:lnTo>
                    <a:pt x="751840" y="360681"/>
                  </a:lnTo>
                  <a:lnTo>
                    <a:pt x="759460" y="353061"/>
                  </a:lnTo>
                  <a:lnTo>
                    <a:pt x="764540" y="344172"/>
                  </a:lnTo>
                  <a:lnTo>
                    <a:pt x="758190" y="316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Freeform 441"/>
            <p:cNvSpPr/>
            <p:nvPr/>
          </p:nvSpPr>
          <p:spPr>
            <a:xfrm>
              <a:off x="5359400" y="14060170"/>
              <a:ext cx="196851" cy="281942"/>
            </a:xfrm>
            <a:custGeom>
              <a:avLst/>
              <a:gdLst/>
              <a:ahLst/>
              <a:cxnLst/>
              <a:rect l="0" t="0" r="0" b="0"/>
              <a:pathLst>
                <a:path w="196851" h="281942">
                  <a:moveTo>
                    <a:pt x="189230" y="8891"/>
                  </a:moveTo>
                  <a:lnTo>
                    <a:pt x="172720" y="3810"/>
                  </a:lnTo>
                  <a:lnTo>
                    <a:pt x="162560" y="1269"/>
                  </a:lnTo>
                  <a:lnTo>
                    <a:pt x="151130" y="1269"/>
                  </a:lnTo>
                  <a:lnTo>
                    <a:pt x="139700" y="0"/>
                  </a:lnTo>
                  <a:lnTo>
                    <a:pt x="125730" y="1269"/>
                  </a:lnTo>
                  <a:lnTo>
                    <a:pt x="110490" y="5080"/>
                  </a:lnTo>
                  <a:lnTo>
                    <a:pt x="95250" y="10160"/>
                  </a:lnTo>
                  <a:lnTo>
                    <a:pt x="80010" y="15241"/>
                  </a:lnTo>
                  <a:lnTo>
                    <a:pt x="67310" y="21591"/>
                  </a:lnTo>
                  <a:lnTo>
                    <a:pt x="55880" y="27941"/>
                  </a:lnTo>
                  <a:lnTo>
                    <a:pt x="44450" y="34291"/>
                  </a:lnTo>
                  <a:lnTo>
                    <a:pt x="33020" y="40641"/>
                  </a:lnTo>
                  <a:lnTo>
                    <a:pt x="21590" y="48260"/>
                  </a:lnTo>
                  <a:lnTo>
                    <a:pt x="15240" y="58419"/>
                  </a:lnTo>
                  <a:lnTo>
                    <a:pt x="12700" y="71119"/>
                  </a:lnTo>
                  <a:lnTo>
                    <a:pt x="11430" y="85091"/>
                  </a:lnTo>
                  <a:lnTo>
                    <a:pt x="15240" y="96519"/>
                  </a:lnTo>
                  <a:lnTo>
                    <a:pt x="20320" y="104141"/>
                  </a:lnTo>
                  <a:lnTo>
                    <a:pt x="27940" y="111760"/>
                  </a:lnTo>
                  <a:lnTo>
                    <a:pt x="36830" y="116841"/>
                  </a:lnTo>
                  <a:lnTo>
                    <a:pt x="48260" y="121919"/>
                  </a:lnTo>
                  <a:lnTo>
                    <a:pt x="59690" y="127000"/>
                  </a:lnTo>
                  <a:lnTo>
                    <a:pt x="71120" y="132080"/>
                  </a:lnTo>
                  <a:lnTo>
                    <a:pt x="82550" y="137160"/>
                  </a:lnTo>
                  <a:lnTo>
                    <a:pt x="93980" y="143510"/>
                  </a:lnTo>
                  <a:lnTo>
                    <a:pt x="105410" y="149860"/>
                  </a:lnTo>
                  <a:lnTo>
                    <a:pt x="118110" y="153669"/>
                  </a:lnTo>
                  <a:lnTo>
                    <a:pt x="166370" y="170180"/>
                  </a:lnTo>
                  <a:lnTo>
                    <a:pt x="176530" y="175260"/>
                  </a:lnTo>
                  <a:lnTo>
                    <a:pt x="185420" y="180341"/>
                  </a:lnTo>
                  <a:lnTo>
                    <a:pt x="193040" y="186691"/>
                  </a:lnTo>
                  <a:lnTo>
                    <a:pt x="196850" y="196850"/>
                  </a:lnTo>
                  <a:lnTo>
                    <a:pt x="196850" y="208280"/>
                  </a:lnTo>
                  <a:lnTo>
                    <a:pt x="194310" y="223519"/>
                  </a:lnTo>
                  <a:lnTo>
                    <a:pt x="187960" y="233680"/>
                  </a:lnTo>
                  <a:lnTo>
                    <a:pt x="179070" y="241300"/>
                  </a:lnTo>
                  <a:lnTo>
                    <a:pt x="167640" y="248919"/>
                  </a:lnTo>
                  <a:lnTo>
                    <a:pt x="156210" y="255269"/>
                  </a:lnTo>
                  <a:lnTo>
                    <a:pt x="130810" y="269241"/>
                  </a:lnTo>
                  <a:lnTo>
                    <a:pt x="118110" y="273050"/>
                  </a:lnTo>
                  <a:lnTo>
                    <a:pt x="104140" y="276860"/>
                  </a:lnTo>
                  <a:lnTo>
                    <a:pt x="90170" y="278130"/>
                  </a:lnTo>
                  <a:lnTo>
                    <a:pt x="76200" y="280669"/>
                  </a:lnTo>
                  <a:lnTo>
                    <a:pt x="62230" y="280669"/>
                  </a:lnTo>
                  <a:lnTo>
                    <a:pt x="48260" y="281941"/>
                  </a:lnTo>
                  <a:lnTo>
                    <a:pt x="36830" y="279400"/>
                  </a:lnTo>
                  <a:lnTo>
                    <a:pt x="26670" y="275591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Freeform 442"/>
            <p:cNvSpPr/>
            <p:nvPr/>
          </p:nvSpPr>
          <p:spPr>
            <a:xfrm>
              <a:off x="5633720" y="14089380"/>
              <a:ext cx="175261" cy="255271"/>
            </a:xfrm>
            <a:custGeom>
              <a:avLst/>
              <a:gdLst/>
              <a:ahLst/>
              <a:cxnLst/>
              <a:rect l="0" t="0" r="0" b="0"/>
              <a:pathLst>
                <a:path w="175261" h="255271">
                  <a:moveTo>
                    <a:pt x="10160" y="1270"/>
                  </a:moveTo>
                  <a:lnTo>
                    <a:pt x="10160" y="22859"/>
                  </a:lnTo>
                  <a:lnTo>
                    <a:pt x="8890" y="38100"/>
                  </a:lnTo>
                  <a:lnTo>
                    <a:pt x="3810" y="76200"/>
                  </a:lnTo>
                  <a:lnTo>
                    <a:pt x="2540" y="93981"/>
                  </a:lnTo>
                  <a:lnTo>
                    <a:pt x="1270" y="111759"/>
                  </a:lnTo>
                  <a:lnTo>
                    <a:pt x="0" y="127000"/>
                  </a:lnTo>
                  <a:lnTo>
                    <a:pt x="1270" y="144781"/>
                  </a:lnTo>
                  <a:lnTo>
                    <a:pt x="2540" y="163831"/>
                  </a:lnTo>
                  <a:lnTo>
                    <a:pt x="5080" y="182881"/>
                  </a:lnTo>
                  <a:lnTo>
                    <a:pt x="8890" y="199390"/>
                  </a:lnTo>
                  <a:lnTo>
                    <a:pt x="13970" y="214631"/>
                  </a:lnTo>
                  <a:lnTo>
                    <a:pt x="19050" y="227331"/>
                  </a:lnTo>
                  <a:lnTo>
                    <a:pt x="27940" y="237490"/>
                  </a:lnTo>
                  <a:lnTo>
                    <a:pt x="38100" y="245109"/>
                  </a:lnTo>
                  <a:lnTo>
                    <a:pt x="49530" y="251459"/>
                  </a:lnTo>
                  <a:lnTo>
                    <a:pt x="60960" y="254000"/>
                  </a:lnTo>
                  <a:lnTo>
                    <a:pt x="72390" y="255270"/>
                  </a:lnTo>
                  <a:lnTo>
                    <a:pt x="82550" y="255270"/>
                  </a:lnTo>
                  <a:lnTo>
                    <a:pt x="93980" y="251459"/>
                  </a:lnTo>
                  <a:lnTo>
                    <a:pt x="104140" y="245109"/>
                  </a:lnTo>
                  <a:lnTo>
                    <a:pt x="114300" y="237490"/>
                  </a:lnTo>
                  <a:lnTo>
                    <a:pt x="125730" y="228600"/>
                  </a:lnTo>
                  <a:lnTo>
                    <a:pt x="135890" y="219709"/>
                  </a:lnTo>
                  <a:lnTo>
                    <a:pt x="146050" y="209550"/>
                  </a:lnTo>
                  <a:lnTo>
                    <a:pt x="154940" y="198120"/>
                  </a:lnTo>
                  <a:lnTo>
                    <a:pt x="161290" y="186690"/>
                  </a:lnTo>
                  <a:lnTo>
                    <a:pt x="166370" y="173990"/>
                  </a:lnTo>
                  <a:lnTo>
                    <a:pt x="170180" y="160020"/>
                  </a:lnTo>
                  <a:lnTo>
                    <a:pt x="172720" y="147320"/>
                  </a:lnTo>
                  <a:lnTo>
                    <a:pt x="175260" y="133350"/>
                  </a:lnTo>
                  <a:lnTo>
                    <a:pt x="175260" y="118109"/>
                  </a:lnTo>
                  <a:lnTo>
                    <a:pt x="173990" y="102870"/>
                  </a:lnTo>
                  <a:lnTo>
                    <a:pt x="171450" y="86359"/>
                  </a:lnTo>
                  <a:lnTo>
                    <a:pt x="168910" y="71120"/>
                  </a:lnTo>
                  <a:lnTo>
                    <a:pt x="166370" y="55881"/>
                  </a:lnTo>
                  <a:lnTo>
                    <a:pt x="162560" y="40640"/>
                  </a:lnTo>
                  <a:lnTo>
                    <a:pt x="158750" y="27940"/>
                  </a:lnTo>
                  <a:lnTo>
                    <a:pt x="153670" y="15240"/>
                  </a:lnTo>
                  <a:lnTo>
                    <a:pt x="147320" y="3809"/>
                  </a:lnTo>
                  <a:lnTo>
                    <a:pt x="142240" y="0"/>
                  </a:lnTo>
                  <a:lnTo>
                    <a:pt x="138430" y="2540"/>
                  </a:lnTo>
                  <a:lnTo>
                    <a:pt x="125730" y="2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Freeform 443"/>
            <p:cNvSpPr/>
            <p:nvPr/>
          </p:nvSpPr>
          <p:spPr>
            <a:xfrm>
              <a:off x="5877560" y="14065250"/>
              <a:ext cx="243841" cy="403862"/>
            </a:xfrm>
            <a:custGeom>
              <a:avLst/>
              <a:gdLst/>
              <a:ahLst/>
              <a:cxnLst/>
              <a:rect l="0" t="0" r="0" b="0"/>
              <a:pathLst>
                <a:path w="243841" h="403862">
                  <a:moveTo>
                    <a:pt x="71120" y="403861"/>
                  </a:moveTo>
                  <a:lnTo>
                    <a:pt x="41910" y="374650"/>
                  </a:lnTo>
                  <a:lnTo>
                    <a:pt x="36830" y="367030"/>
                  </a:lnTo>
                  <a:lnTo>
                    <a:pt x="31750" y="358139"/>
                  </a:lnTo>
                  <a:lnTo>
                    <a:pt x="26670" y="349250"/>
                  </a:lnTo>
                  <a:lnTo>
                    <a:pt x="22860" y="337820"/>
                  </a:lnTo>
                  <a:lnTo>
                    <a:pt x="19050" y="326389"/>
                  </a:lnTo>
                  <a:lnTo>
                    <a:pt x="15240" y="313689"/>
                  </a:lnTo>
                  <a:lnTo>
                    <a:pt x="11430" y="299720"/>
                  </a:lnTo>
                  <a:lnTo>
                    <a:pt x="5080" y="267970"/>
                  </a:lnTo>
                  <a:lnTo>
                    <a:pt x="2540" y="251461"/>
                  </a:lnTo>
                  <a:lnTo>
                    <a:pt x="0" y="233680"/>
                  </a:lnTo>
                  <a:lnTo>
                    <a:pt x="0" y="217170"/>
                  </a:lnTo>
                  <a:lnTo>
                    <a:pt x="0" y="199389"/>
                  </a:lnTo>
                  <a:lnTo>
                    <a:pt x="1270" y="182880"/>
                  </a:lnTo>
                  <a:lnTo>
                    <a:pt x="3810" y="165100"/>
                  </a:lnTo>
                  <a:lnTo>
                    <a:pt x="7620" y="148589"/>
                  </a:lnTo>
                  <a:lnTo>
                    <a:pt x="12700" y="133350"/>
                  </a:lnTo>
                  <a:lnTo>
                    <a:pt x="17780" y="118111"/>
                  </a:lnTo>
                  <a:lnTo>
                    <a:pt x="25400" y="104139"/>
                  </a:lnTo>
                  <a:lnTo>
                    <a:pt x="33020" y="88900"/>
                  </a:lnTo>
                  <a:lnTo>
                    <a:pt x="41910" y="74930"/>
                  </a:lnTo>
                  <a:lnTo>
                    <a:pt x="52070" y="62230"/>
                  </a:lnTo>
                  <a:lnTo>
                    <a:pt x="62230" y="49530"/>
                  </a:lnTo>
                  <a:lnTo>
                    <a:pt x="72390" y="38100"/>
                  </a:lnTo>
                  <a:lnTo>
                    <a:pt x="83820" y="29211"/>
                  </a:lnTo>
                  <a:lnTo>
                    <a:pt x="95250" y="21589"/>
                  </a:lnTo>
                  <a:lnTo>
                    <a:pt x="107950" y="15239"/>
                  </a:lnTo>
                  <a:lnTo>
                    <a:pt x="120650" y="10161"/>
                  </a:lnTo>
                  <a:lnTo>
                    <a:pt x="132080" y="6350"/>
                  </a:lnTo>
                  <a:lnTo>
                    <a:pt x="143510" y="1270"/>
                  </a:lnTo>
                  <a:lnTo>
                    <a:pt x="157480" y="0"/>
                  </a:lnTo>
                  <a:lnTo>
                    <a:pt x="173990" y="0"/>
                  </a:lnTo>
                  <a:lnTo>
                    <a:pt x="193040" y="1270"/>
                  </a:lnTo>
                  <a:lnTo>
                    <a:pt x="207010" y="5080"/>
                  </a:lnTo>
                  <a:lnTo>
                    <a:pt x="219710" y="8889"/>
                  </a:lnTo>
                  <a:lnTo>
                    <a:pt x="229870" y="13970"/>
                  </a:lnTo>
                  <a:lnTo>
                    <a:pt x="236220" y="22861"/>
                  </a:lnTo>
                  <a:lnTo>
                    <a:pt x="241300" y="33020"/>
                  </a:lnTo>
                  <a:lnTo>
                    <a:pt x="243840" y="44450"/>
                  </a:lnTo>
                  <a:lnTo>
                    <a:pt x="243840" y="55880"/>
                  </a:lnTo>
                  <a:lnTo>
                    <a:pt x="241300" y="66039"/>
                  </a:lnTo>
                  <a:lnTo>
                    <a:pt x="237490" y="77470"/>
                  </a:lnTo>
                  <a:lnTo>
                    <a:pt x="229870" y="86361"/>
                  </a:lnTo>
                  <a:lnTo>
                    <a:pt x="219710" y="95250"/>
                  </a:lnTo>
                  <a:lnTo>
                    <a:pt x="209550" y="104139"/>
                  </a:lnTo>
                  <a:lnTo>
                    <a:pt x="195580" y="111761"/>
                  </a:lnTo>
                  <a:lnTo>
                    <a:pt x="181610" y="119380"/>
                  </a:lnTo>
                  <a:lnTo>
                    <a:pt x="165100" y="125730"/>
                  </a:lnTo>
                  <a:lnTo>
                    <a:pt x="148590" y="132080"/>
                  </a:lnTo>
                  <a:lnTo>
                    <a:pt x="132080" y="137161"/>
                  </a:lnTo>
                  <a:lnTo>
                    <a:pt x="115570" y="142239"/>
                  </a:lnTo>
                  <a:lnTo>
                    <a:pt x="97790" y="144780"/>
                  </a:lnTo>
                  <a:lnTo>
                    <a:pt x="77470" y="147320"/>
                  </a:lnTo>
                  <a:lnTo>
                    <a:pt x="17780" y="1308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Freeform 444"/>
            <p:cNvSpPr/>
            <p:nvPr/>
          </p:nvSpPr>
          <p:spPr>
            <a:xfrm>
              <a:off x="6151880" y="14055089"/>
              <a:ext cx="295911" cy="363223"/>
            </a:xfrm>
            <a:custGeom>
              <a:avLst/>
              <a:gdLst/>
              <a:ahLst/>
              <a:cxnLst/>
              <a:rect l="0" t="0" r="0" b="0"/>
              <a:pathLst>
                <a:path w="295911" h="363223">
                  <a:moveTo>
                    <a:pt x="49530" y="77472"/>
                  </a:moveTo>
                  <a:lnTo>
                    <a:pt x="49530" y="218441"/>
                  </a:lnTo>
                  <a:lnTo>
                    <a:pt x="48260" y="232411"/>
                  </a:lnTo>
                  <a:lnTo>
                    <a:pt x="45720" y="246381"/>
                  </a:lnTo>
                  <a:lnTo>
                    <a:pt x="44450" y="260350"/>
                  </a:lnTo>
                  <a:lnTo>
                    <a:pt x="40640" y="273050"/>
                  </a:lnTo>
                  <a:lnTo>
                    <a:pt x="38100" y="284481"/>
                  </a:lnTo>
                  <a:lnTo>
                    <a:pt x="34290" y="295911"/>
                  </a:lnTo>
                  <a:lnTo>
                    <a:pt x="27940" y="318772"/>
                  </a:lnTo>
                  <a:lnTo>
                    <a:pt x="24130" y="328931"/>
                  </a:lnTo>
                  <a:lnTo>
                    <a:pt x="20320" y="340361"/>
                  </a:lnTo>
                  <a:lnTo>
                    <a:pt x="15240" y="350522"/>
                  </a:lnTo>
                  <a:lnTo>
                    <a:pt x="8890" y="361950"/>
                  </a:lnTo>
                  <a:lnTo>
                    <a:pt x="5080" y="363222"/>
                  </a:lnTo>
                  <a:lnTo>
                    <a:pt x="2540" y="360681"/>
                  </a:lnTo>
                  <a:lnTo>
                    <a:pt x="0" y="354331"/>
                  </a:lnTo>
                  <a:lnTo>
                    <a:pt x="0" y="345441"/>
                  </a:lnTo>
                  <a:lnTo>
                    <a:pt x="1270" y="336550"/>
                  </a:lnTo>
                  <a:lnTo>
                    <a:pt x="11430" y="287022"/>
                  </a:lnTo>
                  <a:lnTo>
                    <a:pt x="16510" y="270511"/>
                  </a:lnTo>
                  <a:lnTo>
                    <a:pt x="21590" y="254000"/>
                  </a:lnTo>
                  <a:lnTo>
                    <a:pt x="26670" y="237491"/>
                  </a:lnTo>
                  <a:lnTo>
                    <a:pt x="31750" y="219711"/>
                  </a:lnTo>
                  <a:lnTo>
                    <a:pt x="36830" y="203200"/>
                  </a:lnTo>
                  <a:lnTo>
                    <a:pt x="40640" y="185422"/>
                  </a:lnTo>
                  <a:lnTo>
                    <a:pt x="46990" y="168911"/>
                  </a:lnTo>
                  <a:lnTo>
                    <a:pt x="54610" y="151131"/>
                  </a:lnTo>
                  <a:lnTo>
                    <a:pt x="87630" y="86361"/>
                  </a:lnTo>
                  <a:lnTo>
                    <a:pt x="93980" y="72391"/>
                  </a:lnTo>
                  <a:lnTo>
                    <a:pt x="101600" y="59691"/>
                  </a:lnTo>
                  <a:lnTo>
                    <a:pt x="109220" y="48261"/>
                  </a:lnTo>
                  <a:lnTo>
                    <a:pt x="116840" y="38100"/>
                  </a:lnTo>
                  <a:lnTo>
                    <a:pt x="125730" y="29211"/>
                  </a:lnTo>
                  <a:lnTo>
                    <a:pt x="135890" y="20322"/>
                  </a:lnTo>
                  <a:lnTo>
                    <a:pt x="147320" y="13972"/>
                  </a:lnTo>
                  <a:lnTo>
                    <a:pt x="161290" y="7622"/>
                  </a:lnTo>
                  <a:lnTo>
                    <a:pt x="176530" y="2541"/>
                  </a:lnTo>
                  <a:lnTo>
                    <a:pt x="193040" y="1272"/>
                  </a:lnTo>
                  <a:lnTo>
                    <a:pt x="209550" y="0"/>
                  </a:lnTo>
                  <a:lnTo>
                    <a:pt x="226060" y="1272"/>
                  </a:lnTo>
                  <a:lnTo>
                    <a:pt x="240030" y="5081"/>
                  </a:lnTo>
                  <a:lnTo>
                    <a:pt x="251460" y="8891"/>
                  </a:lnTo>
                  <a:lnTo>
                    <a:pt x="261620" y="13972"/>
                  </a:lnTo>
                  <a:lnTo>
                    <a:pt x="269240" y="21591"/>
                  </a:lnTo>
                  <a:lnTo>
                    <a:pt x="275590" y="29211"/>
                  </a:lnTo>
                  <a:lnTo>
                    <a:pt x="280670" y="38100"/>
                  </a:lnTo>
                  <a:lnTo>
                    <a:pt x="285750" y="49531"/>
                  </a:lnTo>
                  <a:lnTo>
                    <a:pt x="289560" y="60961"/>
                  </a:lnTo>
                  <a:lnTo>
                    <a:pt x="293370" y="73661"/>
                  </a:lnTo>
                  <a:lnTo>
                    <a:pt x="295910" y="86361"/>
                  </a:lnTo>
                  <a:lnTo>
                    <a:pt x="295910" y="100331"/>
                  </a:lnTo>
                  <a:lnTo>
                    <a:pt x="294640" y="113031"/>
                  </a:lnTo>
                  <a:lnTo>
                    <a:pt x="290830" y="125731"/>
                  </a:lnTo>
                  <a:lnTo>
                    <a:pt x="287020" y="137161"/>
                  </a:lnTo>
                  <a:lnTo>
                    <a:pt x="280670" y="148591"/>
                  </a:lnTo>
                  <a:lnTo>
                    <a:pt x="273050" y="160022"/>
                  </a:lnTo>
                  <a:lnTo>
                    <a:pt x="262890" y="171450"/>
                  </a:lnTo>
                  <a:lnTo>
                    <a:pt x="251460" y="181611"/>
                  </a:lnTo>
                  <a:lnTo>
                    <a:pt x="238760" y="193041"/>
                  </a:lnTo>
                  <a:lnTo>
                    <a:pt x="226060" y="203200"/>
                  </a:lnTo>
                  <a:lnTo>
                    <a:pt x="213360" y="214631"/>
                  </a:lnTo>
                  <a:lnTo>
                    <a:pt x="199390" y="222250"/>
                  </a:lnTo>
                  <a:lnTo>
                    <a:pt x="185420" y="228600"/>
                  </a:lnTo>
                  <a:lnTo>
                    <a:pt x="171450" y="234950"/>
                  </a:lnTo>
                  <a:lnTo>
                    <a:pt x="147320" y="243841"/>
                  </a:lnTo>
                  <a:lnTo>
                    <a:pt x="135890" y="247650"/>
                  </a:lnTo>
                  <a:lnTo>
                    <a:pt x="121920" y="250191"/>
                  </a:lnTo>
                  <a:lnTo>
                    <a:pt x="106680" y="248922"/>
                  </a:lnTo>
                  <a:lnTo>
                    <a:pt x="91440" y="247650"/>
                  </a:lnTo>
                  <a:lnTo>
                    <a:pt x="81280" y="241300"/>
                  </a:lnTo>
                  <a:lnTo>
                    <a:pt x="73660" y="231141"/>
                  </a:lnTo>
                  <a:lnTo>
                    <a:pt x="59690" y="193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Freeform 445"/>
            <p:cNvSpPr/>
            <p:nvPr/>
          </p:nvSpPr>
          <p:spPr>
            <a:xfrm>
              <a:off x="6517640" y="13911580"/>
              <a:ext cx="62231" cy="389891"/>
            </a:xfrm>
            <a:custGeom>
              <a:avLst/>
              <a:gdLst/>
              <a:ahLst/>
              <a:cxnLst/>
              <a:rect l="0" t="0" r="0" b="0"/>
              <a:pathLst>
                <a:path w="62231" h="389891">
                  <a:moveTo>
                    <a:pt x="62230" y="0"/>
                  </a:moveTo>
                  <a:lnTo>
                    <a:pt x="48260" y="58420"/>
                  </a:lnTo>
                  <a:lnTo>
                    <a:pt x="44450" y="73659"/>
                  </a:lnTo>
                  <a:lnTo>
                    <a:pt x="27940" y="163831"/>
                  </a:lnTo>
                  <a:lnTo>
                    <a:pt x="25400" y="182881"/>
                  </a:lnTo>
                  <a:lnTo>
                    <a:pt x="24130" y="203200"/>
                  </a:lnTo>
                  <a:lnTo>
                    <a:pt x="22860" y="222250"/>
                  </a:lnTo>
                  <a:lnTo>
                    <a:pt x="20320" y="241300"/>
                  </a:lnTo>
                  <a:lnTo>
                    <a:pt x="17780" y="257809"/>
                  </a:lnTo>
                  <a:lnTo>
                    <a:pt x="15240" y="273050"/>
                  </a:lnTo>
                  <a:lnTo>
                    <a:pt x="13970" y="288290"/>
                  </a:lnTo>
                  <a:lnTo>
                    <a:pt x="12700" y="303531"/>
                  </a:lnTo>
                  <a:lnTo>
                    <a:pt x="11430" y="317500"/>
                  </a:lnTo>
                  <a:lnTo>
                    <a:pt x="10160" y="332740"/>
                  </a:lnTo>
                  <a:lnTo>
                    <a:pt x="7620" y="346709"/>
                  </a:lnTo>
                  <a:lnTo>
                    <a:pt x="0" y="389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Freeform 446"/>
            <p:cNvSpPr/>
            <p:nvPr/>
          </p:nvSpPr>
          <p:spPr>
            <a:xfrm>
              <a:off x="6664960" y="14079220"/>
              <a:ext cx="10161" cy="242570"/>
            </a:xfrm>
            <a:custGeom>
              <a:avLst/>
              <a:gdLst/>
              <a:ahLst/>
              <a:cxnLst/>
              <a:rect l="0" t="0" r="0" b="0"/>
              <a:pathLst>
                <a:path w="10161" h="242570">
                  <a:moveTo>
                    <a:pt x="10160" y="0"/>
                  </a:moveTo>
                  <a:lnTo>
                    <a:pt x="5080" y="17780"/>
                  </a:lnTo>
                  <a:lnTo>
                    <a:pt x="2540" y="29210"/>
                  </a:lnTo>
                  <a:lnTo>
                    <a:pt x="1270" y="44450"/>
                  </a:lnTo>
                  <a:lnTo>
                    <a:pt x="0" y="77469"/>
                  </a:lnTo>
                  <a:lnTo>
                    <a:pt x="0" y="124460"/>
                  </a:lnTo>
                  <a:lnTo>
                    <a:pt x="0" y="162560"/>
                  </a:lnTo>
                  <a:lnTo>
                    <a:pt x="1270" y="179069"/>
                  </a:lnTo>
                  <a:lnTo>
                    <a:pt x="2540" y="195580"/>
                  </a:lnTo>
                  <a:lnTo>
                    <a:pt x="10160" y="2425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Freeform 447"/>
            <p:cNvSpPr/>
            <p:nvPr/>
          </p:nvSpPr>
          <p:spPr>
            <a:xfrm>
              <a:off x="6800850" y="14077950"/>
              <a:ext cx="160021" cy="219712"/>
            </a:xfrm>
            <a:custGeom>
              <a:avLst/>
              <a:gdLst/>
              <a:ahLst/>
              <a:cxnLst/>
              <a:rect l="0" t="0" r="0" b="0"/>
              <a:pathLst>
                <a:path w="160021" h="219712">
                  <a:moveTo>
                    <a:pt x="0" y="86361"/>
                  </a:moveTo>
                  <a:lnTo>
                    <a:pt x="17780" y="97789"/>
                  </a:lnTo>
                  <a:lnTo>
                    <a:pt x="26670" y="100330"/>
                  </a:lnTo>
                  <a:lnTo>
                    <a:pt x="38100" y="102870"/>
                  </a:lnTo>
                  <a:lnTo>
                    <a:pt x="49530" y="104139"/>
                  </a:lnTo>
                  <a:lnTo>
                    <a:pt x="62230" y="104139"/>
                  </a:lnTo>
                  <a:lnTo>
                    <a:pt x="76200" y="102870"/>
                  </a:lnTo>
                  <a:lnTo>
                    <a:pt x="88900" y="100330"/>
                  </a:lnTo>
                  <a:lnTo>
                    <a:pt x="102870" y="96520"/>
                  </a:lnTo>
                  <a:lnTo>
                    <a:pt x="116840" y="92711"/>
                  </a:lnTo>
                  <a:lnTo>
                    <a:pt x="130810" y="86361"/>
                  </a:lnTo>
                  <a:lnTo>
                    <a:pt x="140970" y="78739"/>
                  </a:lnTo>
                  <a:lnTo>
                    <a:pt x="149860" y="68580"/>
                  </a:lnTo>
                  <a:lnTo>
                    <a:pt x="156210" y="55880"/>
                  </a:lnTo>
                  <a:lnTo>
                    <a:pt x="158750" y="45720"/>
                  </a:lnTo>
                  <a:lnTo>
                    <a:pt x="160020" y="34289"/>
                  </a:lnTo>
                  <a:lnTo>
                    <a:pt x="160020" y="22861"/>
                  </a:lnTo>
                  <a:lnTo>
                    <a:pt x="154940" y="15239"/>
                  </a:lnTo>
                  <a:lnTo>
                    <a:pt x="146050" y="8889"/>
                  </a:lnTo>
                  <a:lnTo>
                    <a:pt x="135890" y="2539"/>
                  </a:lnTo>
                  <a:lnTo>
                    <a:pt x="125730" y="0"/>
                  </a:lnTo>
                  <a:lnTo>
                    <a:pt x="115570" y="0"/>
                  </a:lnTo>
                  <a:lnTo>
                    <a:pt x="105410" y="0"/>
                  </a:lnTo>
                  <a:lnTo>
                    <a:pt x="95250" y="3811"/>
                  </a:lnTo>
                  <a:lnTo>
                    <a:pt x="85090" y="10161"/>
                  </a:lnTo>
                  <a:lnTo>
                    <a:pt x="73660" y="17780"/>
                  </a:lnTo>
                  <a:lnTo>
                    <a:pt x="64770" y="26670"/>
                  </a:lnTo>
                  <a:lnTo>
                    <a:pt x="55880" y="35561"/>
                  </a:lnTo>
                  <a:lnTo>
                    <a:pt x="48260" y="45720"/>
                  </a:lnTo>
                  <a:lnTo>
                    <a:pt x="40640" y="57150"/>
                  </a:lnTo>
                  <a:lnTo>
                    <a:pt x="33020" y="68580"/>
                  </a:lnTo>
                  <a:lnTo>
                    <a:pt x="25400" y="81280"/>
                  </a:lnTo>
                  <a:lnTo>
                    <a:pt x="19050" y="93980"/>
                  </a:lnTo>
                  <a:lnTo>
                    <a:pt x="13970" y="105411"/>
                  </a:lnTo>
                  <a:lnTo>
                    <a:pt x="10160" y="116839"/>
                  </a:lnTo>
                  <a:lnTo>
                    <a:pt x="6350" y="130811"/>
                  </a:lnTo>
                  <a:lnTo>
                    <a:pt x="5080" y="147320"/>
                  </a:lnTo>
                  <a:lnTo>
                    <a:pt x="3810" y="165100"/>
                  </a:lnTo>
                  <a:lnTo>
                    <a:pt x="6350" y="181611"/>
                  </a:lnTo>
                  <a:lnTo>
                    <a:pt x="11430" y="195580"/>
                  </a:lnTo>
                  <a:lnTo>
                    <a:pt x="17780" y="208280"/>
                  </a:lnTo>
                  <a:lnTo>
                    <a:pt x="29210" y="214630"/>
                  </a:lnTo>
                  <a:lnTo>
                    <a:pt x="41910" y="218439"/>
                  </a:lnTo>
                  <a:lnTo>
                    <a:pt x="55880" y="219711"/>
                  </a:lnTo>
                  <a:lnTo>
                    <a:pt x="68580" y="219711"/>
                  </a:lnTo>
                  <a:lnTo>
                    <a:pt x="81280" y="218439"/>
                  </a:lnTo>
                  <a:lnTo>
                    <a:pt x="92710" y="217170"/>
                  </a:lnTo>
                  <a:lnTo>
                    <a:pt x="105410" y="213361"/>
                  </a:lnTo>
                  <a:lnTo>
                    <a:pt x="118110" y="208280"/>
                  </a:lnTo>
                  <a:lnTo>
                    <a:pt x="158750" y="1917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Freeform 448"/>
            <p:cNvSpPr/>
            <p:nvPr/>
          </p:nvSpPr>
          <p:spPr>
            <a:xfrm>
              <a:off x="7033260" y="14061439"/>
              <a:ext cx="173991" cy="313692"/>
            </a:xfrm>
            <a:custGeom>
              <a:avLst/>
              <a:gdLst/>
              <a:ahLst/>
              <a:cxnLst/>
              <a:rect l="0" t="0" r="0" b="0"/>
              <a:pathLst>
                <a:path w="173991" h="313692">
                  <a:moveTo>
                    <a:pt x="167640" y="60961"/>
                  </a:moveTo>
                  <a:lnTo>
                    <a:pt x="173990" y="43181"/>
                  </a:lnTo>
                  <a:lnTo>
                    <a:pt x="171450" y="36831"/>
                  </a:lnTo>
                  <a:lnTo>
                    <a:pt x="167640" y="29211"/>
                  </a:lnTo>
                  <a:lnTo>
                    <a:pt x="160020" y="21591"/>
                  </a:lnTo>
                  <a:lnTo>
                    <a:pt x="149860" y="16511"/>
                  </a:lnTo>
                  <a:lnTo>
                    <a:pt x="137160" y="11431"/>
                  </a:lnTo>
                  <a:lnTo>
                    <a:pt x="123190" y="6350"/>
                  </a:lnTo>
                  <a:lnTo>
                    <a:pt x="109220" y="3811"/>
                  </a:lnTo>
                  <a:lnTo>
                    <a:pt x="95250" y="1272"/>
                  </a:lnTo>
                  <a:lnTo>
                    <a:pt x="81280" y="0"/>
                  </a:lnTo>
                  <a:lnTo>
                    <a:pt x="68580" y="1272"/>
                  </a:lnTo>
                  <a:lnTo>
                    <a:pt x="58420" y="5081"/>
                  </a:lnTo>
                  <a:lnTo>
                    <a:pt x="49530" y="8891"/>
                  </a:lnTo>
                  <a:lnTo>
                    <a:pt x="40640" y="15241"/>
                  </a:lnTo>
                  <a:lnTo>
                    <a:pt x="33020" y="20322"/>
                  </a:lnTo>
                  <a:lnTo>
                    <a:pt x="25400" y="26672"/>
                  </a:lnTo>
                  <a:lnTo>
                    <a:pt x="19050" y="38100"/>
                  </a:lnTo>
                  <a:lnTo>
                    <a:pt x="13970" y="52072"/>
                  </a:lnTo>
                  <a:lnTo>
                    <a:pt x="8890" y="68581"/>
                  </a:lnTo>
                  <a:lnTo>
                    <a:pt x="7620" y="83822"/>
                  </a:lnTo>
                  <a:lnTo>
                    <a:pt x="7620" y="96522"/>
                  </a:lnTo>
                  <a:lnTo>
                    <a:pt x="7620" y="109222"/>
                  </a:lnTo>
                  <a:lnTo>
                    <a:pt x="11430" y="120650"/>
                  </a:lnTo>
                  <a:lnTo>
                    <a:pt x="15240" y="132081"/>
                  </a:lnTo>
                  <a:lnTo>
                    <a:pt x="20320" y="143511"/>
                  </a:lnTo>
                  <a:lnTo>
                    <a:pt x="26670" y="154941"/>
                  </a:lnTo>
                  <a:lnTo>
                    <a:pt x="33020" y="165100"/>
                  </a:lnTo>
                  <a:lnTo>
                    <a:pt x="39370" y="176531"/>
                  </a:lnTo>
                  <a:lnTo>
                    <a:pt x="46990" y="186691"/>
                  </a:lnTo>
                  <a:lnTo>
                    <a:pt x="55880" y="196850"/>
                  </a:lnTo>
                  <a:lnTo>
                    <a:pt x="64770" y="208281"/>
                  </a:lnTo>
                  <a:lnTo>
                    <a:pt x="73660" y="218441"/>
                  </a:lnTo>
                  <a:lnTo>
                    <a:pt x="82550" y="228600"/>
                  </a:lnTo>
                  <a:lnTo>
                    <a:pt x="90170" y="238761"/>
                  </a:lnTo>
                  <a:lnTo>
                    <a:pt x="96520" y="248922"/>
                  </a:lnTo>
                  <a:lnTo>
                    <a:pt x="104140" y="257811"/>
                  </a:lnTo>
                  <a:lnTo>
                    <a:pt x="111760" y="265431"/>
                  </a:lnTo>
                  <a:lnTo>
                    <a:pt x="125730" y="280672"/>
                  </a:lnTo>
                  <a:lnTo>
                    <a:pt x="133350" y="288291"/>
                  </a:lnTo>
                  <a:lnTo>
                    <a:pt x="135890" y="294641"/>
                  </a:lnTo>
                  <a:lnTo>
                    <a:pt x="134620" y="302261"/>
                  </a:lnTo>
                  <a:lnTo>
                    <a:pt x="132080" y="309881"/>
                  </a:lnTo>
                  <a:lnTo>
                    <a:pt x="121920" y="312422"/>
                  </a:lnTo>
                  <a:lnTo>
                    <a:pt x="106680" y="313691"/>
                  </a:lnTo>
                  <a:lnTo>
                    <a:pt x="88900" y="313691"/>
                  </a:lnTo>
                  <a:lnTo>
                    <a:pt x="71120" y="311150"/>
                  </a:lnTo>
                  <a:lnTo>
                    <a:pt x="53340" y="307341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Freeform 449"/>
            <p:cNvSpPr/>
            <p:nvPr/>
          </p:nvSpPr>
          <p:spPr>
            <a:xfrm>
              <a:off x="6854190" y="13985239"/>
              <a:ext cx="20321" cy="10162"/>
            </a:xfrm>
            <a:custGeom>
              <a:avLst/>
              <a:gdLst/>
              <a:ahLst/>
              <a:cxnLst/>
              <a:rect l="0" t="0" r="0" b="0"/>
              <a:pathLst>
                <a:path w="20321" h="10162">
                  <a:moveTo>
                    <a:pt x="0" y="0"/>
                  </a:moveTo>
                  <a:lnTo>
                    <a:pt x="20320" y="101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Freeform 450"/>
            <p:cNvSpPr/>
            <p:nvPr/>
          </p:nvSpPr>
          <p:spPr>
            <a:xfrm>
              <a:off x="7559040" y="14196061"/>
              <a:ext cx="220981" cy="62229"/>
            </a:xfrm>
            <a:custGeom>
              <a:avLst/>
              <a:gdLst/>
              <a:ahLst/>
              <a:cxnLst/>
              <a:rect l="0" t="0" r="0" b="0"/>
              <a:pathLst>
                <a:path w="220981" h="62229">
                  <a:moveTo>
                    <a:pt x="0" y="62228"/>
                  </a:moveTo>
                  <a:lnTo>
                    <a:pt x="22860" y="52069"/>
                  </a:lnTo>
                  <a:lnTo>
                    <a:pt x="35560" y="45719"/>
                  </a:lnTo>
                  <a:lnTo>
                    <a:pt x="64770" y="33019"/>
                  </a:lnTo>
                  <a:lnTo>
                    <a:pt x="81280" y="27939"/>
                  </a:lnTo>
                  <a:lnTo>
                    <a:pt x="100330" y="22859"/>
                  </a:lnTo>
                  <a:lnTo>
                    <a:pt x="119380" y="19050"/>
                  </a:lnTo>
                  <a:lnTo>
                    <a:pt x="138430" y="15239"/>
                  </a:lnTo>
                  <a:lnTo>
                    <a:pt x="156210" y="13969"/>
                  </a:lnTo>
                  <a:lnTo>
                    <a:pt x="2209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0" name="Group 459"/>
          <p:cNvGrpSpPr/>
          <p:nvPr/>
        </p:nvGrpSpPr>
        <p:grpSpPr>
          <a:xfrm>
            <a:off x="8233410" y="13398500"/>
            <a:ext cx="1168401" cy="535111"/>
            <a:chOff x="8233410" y="13398500"/>
            <a:chExt cx="1168401" cy="535111"/>
          </a:xfrm>
        </p:grpSpPr>
        <p:sp>
          <p:nvSpPr>
            <p:cNvPr id="453" name="Freeform 452"/>
            <p:cNvSpPr/>
            <p:nvPr/>
          </p:nvSpPr>
          <p:spPr>
            <a:xfrm>
              <a:off x="8444230" y="13924280"/>
              <a:ext cx="6461" cy="9331"/>
            </a:xfrm>
            <a:custGeom>
              <a:avLst/>
              <a:gdLst/>
              <a:ahLst/>
              <a:cxnLst/>
              <a:rect l="0" t="0" r="0" b="0"/>
              <a:pathLst>
                <a:path w="6461" h="9331">
                  <a:moveTo>
                    <a:pt x="0" y="0"/>
                  </a:moveTo>
                  <a:lnTo>
                    <a:pt x="6460" y="93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Freeform 453"/>
            <p:cNvSpPr/>
            <p:nvPr/>
          </p:nvSpPr>
          <p:spPr>
            <a:xfrm>
              <a:off x="8233410" y="13634720"/>
              <a:ext cx="157481" cy="205742"/>
            </a:xfrm>
            <a:custGeom>
              <a:avLst/>
              <a:gdLst/>
              <a:ahLst/>
              <a:cxnLst/>
              <a:rect l="0" t="0" r="0" b="0"/>
              <a:pathLst>
                <a:path w="157481" h="205742">
                  <a:moveTo>
                    <a:pt x="157480" y="5080"/>
                  </a:moveTo>
                  <a:lnTo>
                    <a:pt x="140970" y="0"/>
                  </a:lnTo>
                  <a:lnTo>
                    <a:pt x="130810" y="1269"/>
                  </a:lnTo>
                  <a:lnTo>
                    <a:pt x="116840" y="6350"/>
                  </a:lnTo>
                  <a:lnTo>
                    <a:pt x="102870" y="12700"/>
                  </a:lnTo>
                  <a:lnTo>
                    <a:pt x="88900" y="20319"/>
                  </a:lnTo>
                  <a:lnTo>
                    <a:pt x="77470" y="26669"/>
                  </a:lnTo>
                  <a:lnTo>
                    <a:pt x="66040" y="34291"/>
                  </a:lnTo>
                  <a:lnTo>
                    <a:pt x="54610" y="41910"/>
                  </a:lnTo>
                  <a:lnTo>
                    <a:pt x="43180" y="50800"/>
                  </a:lnTo>
                  <a:lnTo>
                    <a:pt x="31750" y="59691"/>
                  </a:lnTo>
                  <a:lnTo>
                    <a:pt x="22860" y="69850"/>
                  </a:lnTo>
                  <a:lnTo>
                    <a:pt x="13970" y="80010"/>
                  </a:lnTo>
                  <a:lnTo>
                    <a:pt x="5080" y="90169"/>
                  </a:lnTo>
                  <a:lnTo>
                    <a:pt x="1270" y="102869"/>
                  </a:lnTo>
                  <a:lnTo>
                    <a:pt x="0" y="116841"/>
                  </a:lnTo>
                  <a:lnTo>
                    <a:pt x="0" y="132080"/>
                  </a:lnTo>
                  <a:lnTo>
                    <a:pt x="3810" y="144780"/>
                  </a:lnTo>
                  <a:lnTo>
                    <a:pt x="8890" y="156210"/>
                  </a:lnTo>
                  <a:lnTo>
                    <a:pt x="16510" y="165100"/>
                  </a:lnTo>
                  <a:lnTo>
                    <a:pt x="25400" y="173991"/>
                  </a:lnTo>
                  <a:lnTo>
                    <a:pt x="34290" y="182880"/>
                  </a:lnTo>
                  <a:lnTo>
                    <a:pt x="44450" y="190500"/>
                  </a:lnTo>
                  <a:lnTo>
                    <a:pt x="55880" y="195580"/>
                  </a:lnTo>
                  <a:lnTo>
                    <a:pt x="69850" y="198119"/>
                  </a:lnTo>
                  <a:lnTo>
                    <a:pt x="115570" y="205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Freeform 454"/>
            <p:cNvSpPr/>
            <p:nvPr/>
          </p:nvSpPr>
          <p:spPr>
            <a:xfrm>
              <a:off x="8489950" y="13661389"/>
              <a:ext cx="191771" cy="149862"/>
            </a:xfrm>
            <a:custGeom>
              <a:avLst/>
              <a:gdLst/>
              <a:ahLst/>
              <a:cxnLst/>
              <a:rect l="0" t="0" r="0" b="0"/>
              <a:pathLst>
                <a:path w="191771" h="149862">
                  <a:moveTo>
                    <a:pt x="111760" y="0"/>
                  </a:moveTo>
                  <a:lnTo>
                    <a:pt x="83820" y="5081"/>
                  </a:lnTo>
                  <a:lnTo>
                    <a:pt x="73660" y="8891"/>
                  </a:lnTo>
                  <a:lnTo>
                    <a:pt x="63500" y="13972"/>
                  </a:lnTo>
                  <a:lnTo>
                    <a:pt x="55880" y="20322"/>
                  </a:lnTo>
                  <a:lnTo>
                    <a:pt x="46990" y="26672"/>
                  </a:lnTo>
                  <a:lnTo>
                    <a:pt x="39370" y="33022"/>
                  </a:lnTo>
                  <a:lnTo>
                    <a:pt x="31750" y="39372"/>
                  </a:lnTo>
                  <a:lnTo>
                    <a:pt x="24130" y="46991"/>
                  </a:lnTo>
                  <a:lnTo>
                    <a:pt x="17780" y="55881"/>
                  </a:lnTo>
                  <a:lnTo>
                    <a:pt x="10160" y="64772"/>
                  </a:lnTo>
                  <a:lnTo>
                    <a:pt x="5080" y="76200"/>
                  </a:lnTo>
                  <a:lnTo>
                    <a:pt x="2540" y="87631"/>
                  </a:lnTo>
                  <a:lnTo>
                    <a:pt x="0" y="100331"/>
                  </a:lnTo>
                  <a:lnTo>
                    <a:pt x="3810" y="111761"/>
                  </a:lnTo>
                  <a:lnTo>
                    <a:pt x="10160" y="120650"/>
                  </a:lnTo>
                  <a:lnTo>
                    <a:pt x="19050" y="129541"/>
                  </a:lnTo>
                  <a:lnTo>
                    <a:pt x="30480" y="137161"/>
                  </a:lnTo>
                  <a:lnTo>
                    <a:pt x="41910" y="142241"/>
                  </a:lnTo>
                  <a:lnTo>
                    <a:pt x="54610" y="147322"/>
                  </a:lnTo>
                  <a:lnTo>
                    <a:pt x="67310" y="149861"/>
                  </a:lnTo>
                  <a:lnTo>
                    <a:pt x="78740" y="149861"/>
                  </a:lnTo>
                  <a:lnTo>
                    <a:pt x="90170" y="148591"/>
                  </a:lnTo>
                  <a:lnTo>
                    <a:pt x="100330" y="147322"/>
                  </a:lnTo>
                  <a:lnTo>
                    <a:pt x="111760" y="144781"/>
                  </a:lnTo>
                  <a:lnTo>
                    <a:pt x="121920" y="142241"/>
                  </a:lnTo>
                  <a:lnTo>
                    <a:pt x="132080" y="139700"/>
                  </a:lnTo>
                  <a:lnTo>
                    <a:pt x="153670" y="133350"/>
                  </a:lnTo>
                  <a:lnTo>
                    <a:pt x="163830" y="128272"/>
                  </a:lnTo>
                  <a:lnTo>
                    <a:pt x="171450" y="123191"/>
                  </a:lnTo>
                  <a:lnTo>
                    <a:pt x="180340" y="116841"/>
                  </a:lnTo>
                  <a:lnTo>
                    <a:pt x="185420" y="107950"/>
                  </a:lnTo>
                  <a:lnTo>
                    <a:pt x="189230" y="97791"/>
                  </a:lnTo>
                  <a:lnTo>
                    <a:pt x="191770" y="86361"/>
                  </a:lnTo>
                  <a:lnTo>
                    <a:pt x="189230" y="74931"/>
                  </a:lnTo>
                  <a:lnTo>
                    <a:pt x="184150" y="63500"/>
                  </a:lnTo>
                  <a:lnTo>
                    <a:pt x="177800" y="53341"/>
                  </a:lnTo>
                  <a:lnTo>
                    <a:pt x="170180" y="43181"/>
                  </a:lnTo>
                  <a:lnTo>
                    <a:pt x="161290" y="34291"/>
                  </a:lnTo>
                  <a:lnTo>
                    <a:pt x="111760" y="101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Freeform 455"/>
            <p:cNvSpPr/>
            <p:nvPr/>
          </p:nvSpPr>
          <p:spPr>
            <a:xfrm>
              <a:off x="8743541" y="13798550"/>
              <a:ext cx="11840" cy="109583"/>
            </a:xfrm>
            <a:custGeom>
              <a:avLst/>
              <a:gdLst/>
              <a:ahLst/>
              <a:cxnLst/>
              <a:rect l="0" t="0" r="0" b="0"/>
              <a:pathLst>
                <a:path w="11840" h="109583">
                  <a:moveTo>
                    <a:pt x="5489" y="0"/>
                  </a:moveTo>
                  <a:lnTo>
                    <a:pt x="11839" y="16511"/>
                  </a:lnTo>
                  <a:lnTo>
                    <a:pt x="11839" y="26670"/>
                  </a:lnTo>
                  <a:lnTo>
                    <a:pt x="10569" y="40639"/>
                  </a:lnTo>
                  <a:lnTo>
                    <a:pt x="9299" y="54611"/>
                  </a:lnTo>
                  <a:lnTo>
                    <a:pt x="6759" y="69850"/>
                  </a:lnTo>
                  <a:lnTo>
                    <a:pt x="1679" y="102870"/>
                  </a:lnTo>
                  <a:lnTo>
                    <a:pt x="0" y="1095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Freeform 456"/>
            <p:cNvSpPr/>
            <p:nvPr/>
          </p:nvSpPr>
          <p:spPr>
            <a:xfrm>
              <a:off x="8731706" y="13627100"/>
              <a:ext cx="206555" cy="282464"/>
            </a:xfrm>
            <a:custGeom>
              <a:avLst/>
              <a:gdLst/>
              <a:ahLst/>
              <a:cxnLst/>
              <a:rect l="0" t="0" r="0" b="0"/>
              <a:pathLst>
                <a:path w="206555" h="282464">
                  <a:moveTo>
                    <a:pt x="0" y="282463"/>
                  </a:moveTo>
                  <a:lnTo>
                    <a:pt x="814" y="274320"/>
                  </a:lnTo>
                  <a:lnTo>
                    <a:pt x="4624" y="246380"/>
                  </a:lnTo>
                  <a:lnTo>
                    <a:pt x="10974" y="214630"/>
                  </a:lnTo>
                  <a:lnTo>
                    <a:pt x="17324" y="184150"/>
                  </a:lnTo>
                  <a:lnTo>
                    <a:pt x="21134" y="168911"/>
                  </a:lnTo>
                  <a:lnTo>
                    <a:pt x="26214" y="153670"/>
                  </a:lnTo>
                  <a:lnTo>
                    <a:pt x="31294" y="137161"/>
                  </a:lnTo>
                  <a:lnTo>
                    <a:pt x="37644" y="120650"/>
                  </a:lnTo>
                  <a:lnTo>
                    <a:pt x="43994" y="104139"/>
                  </a:lnTo>
                  <a:lnTo>
                    <a:pt x="50344" y="88900"/>
                  </a:lnTo>
                  <a:lnTo>
                    <a:pt x="56694" y="74930"/>
                  </a:lnTo>
                  <a:lnTo>
                    <a:pt x="64314" y="62230"/>
                  </a:lnTo>
                  <a:lnTo>
                    <a:pt x="73204" y="52070"/>
                  </a:lnTo>
                  <a:lnTo>
                    <a:pt x="83364" y="41911"/>
                  </a:lnTo>
                  <a:lnTo>
                    <a:pt x="92254" y="34289"/>
                  </a:lnTo>
                  <a:lnTo>
                    <a:pt x="102414" y="25400"/>
                  </a:lnTo>
                  <a:lnTo>
                    <a:pt x="112574" y="17780"/>
                  </a:lnTo>
                  <a:lnTo>
                    <a:pt x="122734" y="11430"/>
                  </a:lnTo>
                  <a:lnTo>
                    <a:pt x="134164" y="6350"/>
                  </a:lnTo>
                  <a:lnTo>
                    <a:pt x="144324" y="1270"/>
                  </a:lnTo>
                  <a:lnTo>
                    <a:pt x="155754" y="0"/>
                  </a:lnTo>
                  <a:lnTo>
                    <a:pt x="168454" y="0"/>
                  </a:lnTo>
                  <a:lnTo>
                    <a:pt x="181154" y="0"/>
                  </a:lnTo>
                  <a:lnTo>
                    <a:pt x="191314" y="5080"/>
                  </a:lnTo>
                  <a:lnTo>
                    <a:pt x="198934" y="11430"/>
                  </a:lnTo>
                  <a:lnTo>
                    <a:pt x="205284" y="19050"/>
                  </a:lnTo>
                  <a:lnTo>
                    <a:pt x="206554" y="27939"/>
                  </a:lnTo>
                  <a:lnTo>
                    <a:pt x="205284" y="36830"/>
                  </a:lnTo>
                  <a:lnTo>
                    <a:pt x="202744" y="45720"/>
                  </a:lnTo>
                  <a:lnTo>
                    <a:pt x="197664" y="54611"/>
                  </a:lnTo>
                  <a:lnTo>
                    <a:pt x="190044" y="63500"/>
                  </a:lnTo>
                  <a:lnTo>
                    <a:pt x="181154" y="71120"/>
                  </a:lnTo>
                  <a:lnTo>
                    <a:pt x="172264" y="78739"/>
                  </a:lnTo>
                  <a:lnTo>
                    <a:pt x="163374" y="86361"/>
                  </a:lnTo>
                  <a:lnTo>
                    <a:pt x="153214" y="92711"/>
                  </a:lnTo>
                  <a:lnTo>
                    <a:pt x="141784" y="100330"/>
                  </a:lnTo>
                  <a:lnTo>
                    <a:pt x="129084" y="107950"/>
                  </a:lnTo>
                  <a:lnTo>
                    <a:pt x="70664" y="139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Freeform 457"/>
            <p:cNvSpPr/>
            <p:nvPr/>
          </p:nvSpPr>
          <p:spPr>
            <a:xfrm>
              <a:off x="8963660" y="13605511"/>
              <a:ext cx="176531" cy="227329"/>
            </a:xfrm>
            <a:custGeom>
              <a:avLst/>
              <a:gdLst/>
              <a:ahLst/>
              <a:cxnLst/>
              <a:rect l="0" t="0" r="0" b="0"/>
              <a:pathLst>
                <a:path w="176531" h="227329">
                  <a:moveTo>
                    <a:pt x="6350" y="151128"/>
                  </a:moveTo>
                  <a:lnTo>
                    <a:pt x="29210" y="151128"/>
                  </a:lnTo>
                  <a:lnTo>
                    <a:pt x="39370" y="149859"/>
                  </a:lnTo>
                  <a:lnTo>
                    <a:pt x="49530" y="147319"/>
                  </a:lnTo>
                  <a:lnTo>
                    <a:pt x="59690" y="144778"/>
                  </a:lnTo>
                  <a:lnTo>
                    <a:pt x="69850" y="140969"/>
                  </a:lnTo>
                  <a:lnTo>
                    <a:pt x="80010" y="135889"/>
                  </a:lnTo>
                  <a:lnTo>
                    <a:pt x="91440" y="130809"/>
                  </a:lnTo>
                  <a:lnTo>
                    <a:pt x="101600" y="125728"/>
                  </a:lnTo>
                  <a:lnTo>
                    <a:pt x="111760" y="120650"/>
                  </a:lnTo>
                  <a:lnTo>
                    <a:pt x="121920" y="116839"/>
                  </a:lnTo>
                  <a:lnTo>
                    <a:pt x="132080" y="111759"/>
                  </a:lnTo>
                  <a:lnTo>
                    <a:pt x="140970" y="105409"/>
                  </a:lnTo>
                  <a:lnTo>
                    <a:pt x="148590" y="99059"/>
                  </a:lnTo>
                  <a:lnTo>
                    <a:pt x="156210" y="92709"/>
                  </a:lnTo>
                  <a:lnTo>
                    <a:pt x="163830" y="86359"/>
                  </a:lnTo>
                  <a:lnTo>
                    <a:pt x="171450" y="80009"/>
                  </a:lnTo>
                  <a:lnTo>
                    <a:pt x="175260" y="71119"/>
                  </a:lnTo>
                  <a:lnTo>
                    <a:pt x="176530" y="59689"/>
                  </a:lnTo>
                  <a:lnTo>
                    <a:pt x="175260" y="48259"/>
                  </a:lnTo>
                  <a:lnTo>
                    <a:pt x="172720" y="38100"/>
                  </a:lnTo>
                  <a:lnTo>
                    <a:pt x="168910" y="27939"/>
                  </a:lnTo>
                  <a:lnTo>
                    <a:pt x="163830" y="20319"/>
                  </a:lnTo>
                  <a:lnTo>
                    <a:pt x="156210" y="12700"/>
                  </a:lnTo>
                  <a:lnTo>
                    <a:pt x="146050" y="7619"/>
                  </a:lnTo>
                  <a:lnTo>
                    <a:pt x="134620" y="2539"/>
                  </a:lnTo>
                  <a:lnTo>
                    <a:pt x="123190" y="0"/>
                  </a:lnTo>
                  <a:lnTo>
                    <a:pt x="113030" y="0"/>
                  </a:lnTo>
                  <a:lnTo>
                    <a:pt x="101600" y="1269"/>
                  </a:lnTo>
                  <a:lnTo>
                    <a:pt x="92710" y="3809"/>
                  </a:lnTo>
                  <a:lnTo>
                    <a:pt x="83820" y="8889"/>
                  </a:lnTo>
                  <a:lnTo>
                    <a:pt x="46990" y="31750"/>
                  </a:lnTo>
                  <a:lnTo>
                    <a:pt x="39370" y="40639"/>
                  </a:lnTo>
                  <a:lnTo>
                    <a:pt x="33020" y="52069"/>
                  </a:lnTo>
                  <a:lnTo>
                    <a:pt x="21590" y="76200"/>
                  </a:lnTo>
                  <a:lnTo>
                    <a:pt x="8890" y="102869"/>
                  </a:lnTo>
                  <a:lnTo>
                    <a:pt x="5080" y="116839"/>
                  </a:lnTo>
                  <a:lnTo>
                    <a:pt x="1270" y="129539"/>
                  </a:lnTo>
                  <a:lnTo>
                    <a:pt x="0" y="143509"/>
                  </a:lnTo>
                  <a:lnTo>
                    <a:pt x="1270" y="156209"/>
                  </a:lnTo>
                  <a:lnTo>
                    <a:pt x="3810" y="168909"/>
                  </a:lnTo>
                  <a:lnTo>
                    <a:pt x="8890" y="180339"/>
                  </a:lnTo>
                  <a:lnTo>
                    <a:pt x="13970" y="190500"/>
                  </a:lnTo>
                  <a:lnTo>
                    <a:pt x="19050" y="199389"/>
                  </a:lnTo>
                  <a:lnTo>
                    <a:pt x="25400" y="207009"/>
                  </a:lnTo>
                  <a:lnTo>
                    <a:pt x="34290" y="214628"/>
                  </a:lnTo>
                  <a:lnTo>
                    <a:pt x="45720" y="219709"/>
                  </a:lnTo>
                  <a:lnTo>
                    <a:pt x="57150" y="224789"/>
                  </a:lnTo>
                  <a:lnTo>
                    <a:pt x="71120" y="227328"/>
                  </a:lnTo>
                  <a:lnTo>
                    <a:pt x="85090" y="227328"/>
                  </a:lnTo>
                  <a:lnTo>
                    <a:pt x="133350" y="2247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Freeform 458"/>
            <p:cNvSpPr/>
            <p:nvPr/>
          </p:nvSpPr>
          <p:spPr>
            <a:xfrm>
              <a:off x="9094470" y="13398500"/>
              <a:ext cx="307341" cy="473712"/>
            </a:xfrm>
            <a:custGeom>
              <a:avLst/>
              <a:gdLst/>
              <a:ahLst/>
              <a:cxnLst/>
              <a:rect l="0" t="0" r="0" b="0"/>
              <a:pathLst>
                <a:path w="307341" h="473712">
                  <a:moveTo>
                    <a:pt x="307340" y="0"/>
                  </a:moveTo>
                  <a:lnTo>
                    <a:pt x="295910" y="16511"/>
                  </a:lnTo>
                  <a:lnTo>
                    <a:pt x="290830" y="29211"/>
                  </a:lnTo>
                  <a:lnTo>
                    <a:pt x="284480" y="46989"/>
                  </a:lnTo>
                  <a:lnTo>
                    <a:pt x="278130" y="66039"/>
                  </a:lnTo>
                  <a:lnTo>
                    <a:pt x="273050" y="85089"/>
                  </a:lnTo>
                  <a:lnTo>
                    <a:pt x="267970" y="102870"/>
                  </a:lnTo>
                  <a:lnTo>
                    <a:pt x="259080" y="139700"/>
                  </a:lnTo>
                  <a:lnTo>
                    <a:pt x="245110" y="209550"/>
                  </a:lnTo>
                  <a:lnTo>
                    <a:pt x="237490" y="243839"/>
                  </a:lnTo>
                  <a:lnTo>
                    <a:pt x="229870" y="274320"/>
                  </a:lnTo>
                  <a:lnTo>
                    <a:pt x="227330" y="292100"/>
                  </a:lnTo>
                  <a:lnTo>
                    <a:pt x="226060" y="309880"/>
                  </a:lnTo>
                  <a:lnTo>
                    <a:pt x="224790" y="328930"/>
                  </a:lnTo>
                  <a:lnTo>
                    <a:pt x="224790" y="337820"/>
                  </a:lnTo>
                  <a:lnTo>
                    <a:pt x="224790" y="337820"/>
                  </a:lnTo>
                  <a:lnTo>
                    <a:pt x="223520" y="334011"/>
                  </a:lnTo>
                  <a:lnTo>
                    <a:pt x="220980" y="326389"/>
                  </a:lnTo>
                  <a:lnTo>
                    <a:pt x="217170" y="317500"/>
                  </a:lnTo>
                  <a:lnTo>
                    <a:pt x="212090" y="306070"/>
                  </a:lnTo>
                  <a:lnTo>
                    <a:pt x="207010" y="295911"/>
                  </a:lnTo>
                  <a:lnTo>
                    <a:pt x="200660" y="287020"/>
                  </a:lnTo>
                  <a:lnTo>
                    <a:pt x="194310" y="279400"/>
                  </a:lnTo>
                  <a:lnTo>
                    <a:pt x="182880" y="274320"/>
                  </a:lnTo>
                  <a:lnTo>
                    <a:pt x="167640" y="273050"/>
                  </a:lnTo>
                  <a:lnTo>
                    <a:pt x="151130" y="273050"/>
                  </a:lnTo>
                  <a:lnTo>
                    <a:pt x="135890" y="275589"/>
                  </a:lnTo>
                  <a:lnTo>
                    <a:pt x="120650" y="279400"/>
                  </a:lnTo>
                  <a:lnTo>
                    <a:pt x="105410" y="284480"/>
                  </a:lnTo>
                  <a:lnTo>
                    <a:pt x="91440" y="290830"/>
                  </a:lnTo>
                  <a:lnTo>
                    <a:pt x="76200" y="299720"/>
                  </a:lnTo>
                  <a:lnTo>
                    <a:pt x="62230" y="308611"/>
                  </a:lnTo>
                  <a:lnTo>
                    <a:pt x="49530" y="317500"/>
                  </a:lnTo>
                  <a:lnTo>
                    <a:pt x="36830" y="327661"/>
                  </a:lnTo>
                  <a:lnTo>
                    <a:pt x="25400" y="337820"/>
                  </a:lnTo>
                  <a:lnTo>
                    <a:pt x="16510" y="347980"/>
                  </a:lnTo>
                  <a:lnTo>
                    <a:pt x="8890" y="358139"/>
                  </a:lnTo>
                  <a:lnTo>
                    <a:pt x="3810" y="368300"/>
                  </a:lnTo>
                  <a:lnTo>
                    <a:pt x="1270" y="378461"/>
                  </a:lnTo>
                  <a:lnTo>
                    <a:pt x="0" y="388620"/>
                  </a:lnTo>
                  <a:lnTo>
                    <a:pt x="1270" y="400050"/>
                  </a:lnTo>
                  <a:lnTo>
                    <a:pt x="3810" y="408939"/>
                  </a:lnTo>
                  <a:lnTo>
                    <a:pt x="7620" y="417830"/>
                  </a:lnTo>
                  <a:lnTo>
                    <a:pt x="12700" y="425450"/>
                  </a:lnTo>
                  <a:lnTo>
                    <a:pt x="20320" y="431800"/>
                  </a:lnTo>
                  <a:lnTo>
                    <a:pt x="27940" y="438150"/>
                  </a:lnTo>
                  <a:lnTo>
                    <a:pt x="36830" y="441961"/>
                  </a:lnTo>
                  <a:lnTo>
                    <a:pt x="72390" y="461011"/>
                  </a:lnTo>
                  <a:lnTo>
                    <a:pt x="85090" y="464820"/>
                  </a:lnTo>
                  <a:lnTo>
                    <a:pt x="97790" y="467361"/>
                  </a:lnTo>
                  <a:lnTo>
                    <a:pt x="111760" y="469900"/>
                  </a:lnTo>
                  <a:lnTo>
                    <a:pt x="125730" y="471170"/>
                  </a:lnTo>
                  <a:lnTo>
                    <a:pt x="139700" y="471170"/>
                  </a:lnTo>
                  <a:lnTo>
                    <a:pt x="181610" y="4737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3" name="Group 472"/>
          <p:cNvGrpSpPr/>
          <p:nvPr/>
        </p:nvGrpSpPr>
        <p:grpSpPr>
          <a:xfrm>
            <a:off x="6390640" y="14545311"/>
            <a:ext cx="2821941" cy="737870"/>
            <a:chOff x="6390640" y="14545311"/>
            <a:chExt cx="2821941" cy="737870"/>
          </a:xfrm>
        </p:grpSpPr>
        <p:sp>
          <p:nvSpPr>
            <p:cNvPr id="461" name="Freeform 460"/>
            <p:cNvSpPr/>
            <p:nvPr/>
          </p:nvSpPr>
          <p:spPr>
            <a:xfrm>
              <a:off x="6390640" y="14630400"/>
              <a:ext cx="336551" cy="411481"/>
            </a:xfrm>
            <a:custGeom>
              <a:avLst/>
              <a:gdLst/>
              <a:ahLst/>
              <a:cxnLst/>
              <a:rect l="0" t="0" r="0" b="0"/>
              <a:pathLst>
                <a:path w="336551" h="411481">
                  <a:moveTo>
                    <a:pt x="10160" y="83820"/>
                  </a:moveTo>
                  <a:lnTo>
                    <a:pt x="5080" y="106680"/>
                  </a:lnTo>
                  <a:lnTo>
                    <a:pt x="3810" y="123189"/>
                  </a:lnTo>
                  <a:lnTo>
                    <a:pt x="2540" y="144780"/>
                  </a:lnTo>
                  <a:lnTo>
                    <a:pt x="1270" y="194311"/>
                  </a:lnTo>
                  <a:lnTo>
                    <a:pt x="0" y="298450"/>
                  </a:lnTo>
                  <a:lnTo>
                    <a:pt x="1270" y="316230"/>
                  </a:lnTo>
                  <a:lnTo>
                    <a:pt x="3810" y="331470"/>
                  </a:lnTo>
                  <a:lnTo>
                    <a:pt x="6350" y="347980"/>
                  </a:lnTo>
                  <a:lnTo>
                    <a:pt x="10160" y="361950"/>
                  </a:lnTo>
                  <a:lnTo>
                    <a:pt x="15240" y="374650"/>
                  </a:lnTo>
                  <a:lnTo>
                    <a:pt x="20320" y="386080"/>
                  </a:lnTo>
                  <a:lnTo>
                    <a:pt x="29210" y="391161"/>
                  </a:lnTo>
                  <a:lnTo>
                    <a:pt x="39370" y="393700"/>
                  </a:lnTo>
                  <a:lnTo>
                    <a:pt x="50800" y="391161"/>
                  </a:lnTo>
                  <a:lnTo>
                    <a:pt x="60960" y="387350"/>
                  </a:lnTo>
                  <a:lnTo>
                    <a:pt x="69850" y="381000"/>
                  </a:lnTo>
                  <a:lnTo>
                    <a:pt x="78740" y="373380"/>
                  </a:lnTo>
                  <a:lnTo>
                    <a:pt x="86360" y="364489"/>
                  </a:lnTo>
                  <a:lnTo>
                    <a:pt x="93980" y="355600"/>
                  </a:lnTo>
                  <a:lnTo>
                    <a:pt x="101600" y="345439"/>
                  </a:lnTo>
                  <a:lnTo>
                    <a:pt x="107950" y="334011"/>
                  </a:lnTo>
                  <a:lnTo>
                    <a:pt x="115570" y="322580"/>
                  </a:lnTo>
                  <a:lnTo>
                    <a:pt x="123190" y="309880"/>
                  </a:lnTo>
                  <a:lnTo>
                    <a:pt x="128270" y="295911"/>
                  </a:lnTo>
                  <a:lnTo>
                    <a:pt x="133350" y="283211"/>
                  </a:lnTo>
                  <a:lnTo>
                    <a:pt x="149860" y="232411"/>
                  </a:lnTo>
                  <a:lnTo>
                    <a:pt x="152400" y="232411"/>
                  </a:lnTo>
                  <a:lnTo>
                    <a:pt x="151130" y="238761"/>
                  </a:lnTo>
                  <a:lnTo>
                    <a:pt x="149860" y="250189"/>
                  </a:lnTo>
                  <a:lnTo>
                    <a:pt x="151130" y="264161"/>
                  </a:lnTo>
                  <a:lnTo>
                    <a:pt x="152400" y="278130"/>
                  </a:lnTo>
                  <a:lnTo>
                    <a:pt x="153670" y="294639"/>
                  </a:lnTo>
                  <a:lnTo>
                    <a:pt x="156210" y="308611"/>
                  </a:lnTo>
                  <a:lnTo>
                    <a:pt x="158750" y="321311"/>
                  </a:lnTo>
                  <a:lnTo>
                    <a:pt x="162560" y="332739"/>
                  </a:lnTo>
                  <a:lnTo>
                    <a:pt x="166370" y="345439"/>
                  </a:lnTo>
                  <a:lnTo>
                    <a:pt x="172720" y="355600"/>
                  </a:lnTo>
                  <a:lnTo>
                    <a:pt x="177800" y="367030"/>
                  </a:lnTo>
                  <a:lnTo>
                    <a:pt x="184150" y="377189"/>
                  </a:lnTo>
                  <a:lnTo>
                    <a:pt x="190500" y="386080"/>
                  </a:lnTo>
                  <a:lnTo>
                    <a:pt x="196850" y="393700"/>
                  </a:lnTo>
                  <a:lnTo>
                    <a:pt x="205740" y="400050"/>
                  </a:lnTo>
                  <a:lnTo>
                    <a:pt x="214630" y="406400"/>
                  </a:lnTo>
                  <a:lnTo>
                    <a:pt x="223520" y="410211"/>
                  </a:lnTo>
                  <a:lnTo>
                    <a:pt x="234950" y="411480"/>
                  </a:lnTo>
                  <a:lnTo>
                    <a:pt x="246380" y="410211"/>
                  </a:lnTo>
                  <a:lnTo>
                    <a:pt x="259080" y="406400"/>
                  </a:lnTo>
                  <a:lnTo>
                    <a:pt x="270510" y="401320"/>
                  </a:lnTo>
                  <a:lnTo>
                    <a:pt x="279400" y="396239"/>
                  </a:lnTo>
                  <a:lnTo>
                    <a:pt x="288290" y="389889"/>
                  </a:lnTo>
                  <a:lnTo>
                    <a:pt x="295910" y="382270"/>
                  </a:lnTo>
                  <a:lnTo>
                    <a:pt x="303530" y="370839"/>
                  </a:lnTo>
                  <a:lnTo>
                    <a:pt x="311150" y="359411"/>
                  </a:lnTo>
                  <a:lnTo>
                    <a:pt x="317500" y="345439"/>
                  </a:lnTo>
                  <a:lnTo>
                    <a:pt x="322580" y="331470"/>
                  </a:lnTo>
                  <a:lnTo>
                    <a:pt x="327660" y="314961"/>
                  </a:lnTo>
                  <a:lnTo>
                    <a:pt x="330200" y="298450"/>
                  </a:lnTo>
                  <a:lnTo>
                    <a:pt x="332740" y="281939"/>
                  </a:lnTo>
                  <a:lnTo>
                    <a:pt x="334010" y="265430"/>
                  </a:lnTo>
                  <a:lnTo>
                    <a:pt x="335280" y="246380"/>
                  </a:lnTo>
                  <a:lnTo>
                    <a:pt x="336550" y="208280"/>
                  </a:lnTo>
                  <a:lnTo>
                    <a:pt x="335280" y="187961"/>
                  </a:lnTo>
                  <a:lnTo>
                    <a:pt x="334010" y="166370"/>
                  </a:lnTo>
                  <a:lnTo>
                    <a:pt x="331470" y="146050"/>
                  </a:lnTo>
                  <a:lnTo>
                    <a:pt x="330200" y="127000"/>
                  </a:lnTo>
                  <a:lnTo>
                    <a:pt x="328930" y="107950"/>
                  </a:lnTo>
                  <a:lnTo>
                    <a:pt x="327660" y="88900"/>
                  </a:lnTo>
                  <a:lnTo>
                    <a:pt x="326390" y="73661"/>
                  </a:lnTo>
                  <a:lnTo>
                    <a:pt x="323850" y="59689"/>
                  </a:lnTo>
                  <a:lnTo>
                    <a:pt x="3263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Freeform 461"/>
            <p:cNvSpPr/>
            <p:nvPr/>
          </p:nvSpPr>
          <p:spPr>
            <a:xfrm>
              <a:off x="6770370" y="14618970"/>
              <a:ext cx="167641" cy="505461"/>
            </a:xfrm>
            <a:custGeom>
              <a:avLst/>
              <a:gdLst/>
              <a:ahLst/>
              <a:cxnLst/>
              <a:rect l="0" t="0" r="0" b="0"/>
              <a:pathLst>
                <a:path w="167641" h="505461">
                  <a:moveTo>
                    <a:pt x="167640" y="0"/>
                  </a:moveTo>
                  <a:lnTo>
                    <a:pt x="153670" y="44450"/>
                  </a:lnTo>
                  <a:lnTo>
                    <a:pt x="143510" y="71119"/>
                  </a:lnTo>
                  <a:lnTo>
                    <a:pt x="137160" y="86360"/>
                  </a:lnTo>
                  <a:lnTo>
                    <a:pt x="124460" y="121919"/>
                  </a:lnTo>
                  <a:lnTo>
                    <a:pt x="55880" y="326391"/>
                  </a:lnTo>
                  <a:lnTo>
                    <a:pt x="48260" y="345441"/>
                  </a:lnTo>
                  <a:lnTo>
                    <a:pt x="41910" y="363219"/>
                  </a:lnTo>
                  <a:lnTo>
                    <a:pt x="34290" y="378460"/>
                  </a:lnTo>
                  <a:lnTo>
                    <a:pt x="29210" y="393700"/>
                  </a:lnTo>
                  <a:lnTo>
                    <a:pt x="24130" y="408941"/>
                  </a:lnTo>
                  <a:lnTo>
                    <a:pt x="11430" y="449580"/>
                  </a:lnTo>
                  <a:lnTo>
                    <a:pt x="0" y="505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Freeform 462"/>
            <p:cNvSpPr/>
            <p:nvPr/>
          </p:nvSpPr>
          <p:spPr>
            <a:xfrm>
              <a:off x="6969760" y="14723111"/>
              <a:ext cx="200661" cy="274320"/>
            </a:xfrm>
            <a:custGeom>
              <a:avLst/>
              <a:gdLst/>
              <a:ahLst/>
              <a:cxnLst/>
              <a:rect l="0" t="0" r="0" b="0"/>
              <a:pathLst>
                <a:path w="200661" h="274320">
                  <a:moveTo>
                    <a:pt x="0" y="96519"/>
                  </a:moveTo>
                  <a:lnTo>
                    <a:pt x="11430" y="113028"/>
                  </a:lnTo>
                  <a:lnTo>
                    <a:pt x="15240" y="125728"/>
                  </a:lnTo>
                  <a:lnTo>
                    <a:pt x="20320" y="143509"/>
                  </a:lnTo>
                  <a:lnTo>
                    <a:pt x="27940" y="182878"/>
                  </a:lnTo>
                  <a:lnTo>
                    <a:pt x="35560" y="223519"/>
                  </a:lnTo>
                  <a:lnTo>
                    <a:pt x="38100" y="241300"/>
                  </a:lnTo>
                  <a:lnTo>
                    <a:pt x="41910" y="255269"/>
                  </a:lnTo>
                  <a:lnTo>
                    <a:pt x="45720" y="269239"/>
                  </a:lnTo>
                  <a:lnTo>
                    <a:pt x="52070" y="274319"/>
                  </a:lnTo>
                  <a:lnTo>
                    <a:pt x="58420" y="274319"/>
                  </a:lnTo>
                  <a:lnTo>
                    <a:pt x="67310" y="271778"/>
                  </a:lnTo>
                  <a:lnTo>
                    <a:pt x="73660" y="264159"/>
                  </a:lnTo>
                  <a:lnTo>
                    <a:pt x="80010" y="255269"/>
                  </a:lnTo>
                  <a:lnTo>
                    <a:pt x="85090" y="243839"/>
                  </a:lnTo>
                  <a:lnTo>
                    <a:pt x="96520" y="217169"/>
                  </a:lnTo>
                  <a:lnTo>
                    <a:pt x="123190" y="151128"/>
                  </a:lnTo>
                  <a:lnTo>
                    <a:pt x="129540" y="133350"/>
                  </a:lnTo>
                  <a:lnTo>
                    <a:pt x="134620" y="114300"/>
                  </a:lnTo>
                  <a:lnTo>
                    <a:pt x="138430" y="93978"/>
                  </a:lnTo>
                  <a:lnTo>
                    <a:pt x="143510" y="76200"/>
                  </a:lnTo>
                  <a:lnTo>
                    <a:pt x="149860" y="59689"/>
                  </a:lnTo>
                  <a:lnTo>
                    <a:pt x="156210" y="43178"/>
                  </a:lnTo>
                  <a:lnTo>
                    <a:pt x="162560" y="29209"/>
                  </a:lnTo>
                  <a:lnTo>
                    <a:pt x="168910" y="16509"/>
                  </a:lnTo>
                  <a:lnTo>
                    <a:pt x="176530" y="5078"/>
                  </a:lnTo>
                  <a:lnTo>
                    <a:pt x="181610" y="0"/>
                  </a:lnTo>
                  <a:lnTo>
                    <a:pt x="186690" y="0"/>
                  </a:lnTo>
                  <a:lnTo>
                    <a:pt x="191770" y="3809"/>
                  </a:lnTo>
                  <a:lnTo>
                    <a:pt x="194310" y="13969"/>
                  </a:lnTo>
                  <a:lnTo>
                    <a:pt x="195580" y="27939"/>
                  </a:lnTo>
                  <a:lnTo>
                    <a:pt x="200660" y="74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Freeform 463"/>
            <p:cNvSpPr/>
            <p:nvPr/>
          </p:nvSpPr>
          <p:spPr>
            <a:xfrm>
              <a:off x="7200900" y="14778989"/>
              <a:ext cx="210821" cy="232412"/>
            </a:xfrm>
            <a:custGeom>
              <a:avLst/>
              <a:gdLst/>
              <a:ahLst/>
              <a:cxnLst/>
              <a:rect l="0" t="0" r="0" b="0"/>
              <a:pathLst>
                <a:path w="210821" h="232412">
                  <a:moveTo>
                    <a:pt x="11430" y="146050"/>
                  </a:moveTo>
                  <a:lnTo>
                    <a:pt x="27940" y="151131"/>
                  </a:lnTo>
                  <a:lnTo>
                    <a:pt x="38100" y="151131"/>
                  </a:lnTo>
                  <a:lnTo>
                    <a:pt x="48260" y="151131"/>
                  </a:lnTo>
                  <a:lnTo>
                    <a:pt x="60960" y="148591"/>
                  </a:lnTo>
                  <a:lnTo>
                    <a:pt x="72390" y="147322"/>
                  </a:lnTo>
                  <a:lnTo>
                    <a:pt x="83820" y="143511"/>
                  </a:lnTo>
                  <a:lnTo>
                    <a:pt x="93980" y="140972"/>
                  </a:lnTo>
                  <a:lnTo>
                    <a:pt x="104140" y="137161"/>
                  </a:lnTo>
                  <a:lnTo>
                    <a:pt x="113030" y="132081"/>
                  </a:lnTo>
                  <a:lnTo>
                    <a:pt x="120650" y="125731"/>
                  </a:lnTo>
                  <a:lnTo>
                    <a:pt x="128270" y="119381"/>
                  </a:lnTo>
                  <a:lnTo>
                    <a:pt x="135890" y="113031"/>
                  </a:lnTo>
                  <a:lnTo>
                    <a:pt x="143510" y="106681"/>
                  </a:lnTo>
                  <a:lnTo>
                    <a:pt x="151130" y="97791"/>
                  </a:lnTo>
                  <a:lnTo>
                    <a:pt x="158750" y="90172"/>
                  </a:lnTo>
                  <a:lnTo>
                    <a:pt x="165100" y="80011"/>
                  </a:lnTo>
                  <a:lnTo>
                    <a:pt x="170180" y="69850"/>
                  </a:lnTo>
                  <a:lnTo>
                    <a:pt x="172720" y="57150"/>
                  </a:lnTo>
                  <a:lnTo>
                    <a:pt x="175260" y="44450"/>
                  </a:lnTo>
                  <a:lnTo>
                    <a:pt x="172720" y="33022"/>
                  </a:lnTo>
                  <a:lnTo>
                    <a:pt x="168910" y="21591"/>
                  </a:lnTo>
                  <a:lnTo>
                    <a:pt x="161290" y="10161"/>
                  </a:lnTo>
                  <a:lnTo>
                    <a:pt x="151130" y="3811"/>
                  </a:lnTo>
                  <a:lnTo>
                    <a:pt x="138430" y="1272"/>
                  </a:lnTo>
                  <a:lnTo>
                    <a:pt x="124460" y="0"/>
                  </a:lnTo>
                  <a:lnTo>
                    <a:pt x="110490" y="1272"/>
                  </a:lnTo>
                  <a:lnTo>
                    <a:pt x="99060" y="5081"/>
                  </a:lnTo>
                  <a:lnTo>
                    <a:pt x="87630" y="10161"/>
                  </a:lnTo>
                  <a:lnTo>
                    <a:pt x="76200" y="16511"/>
                  </a:lnTo>
                  <a:lnTo>
                    <a:pt x="64770" y="24131"/>
                  </a:lnTo>
                  <a:lnTo>
                    <a:pt x="53340" y="33022"/>
                  </a:lnTo>
                  <a:lnTo>
                    <a:pt x="44450" y="44450"/>
                  </a:lnTo>
                  <a:lnTo>
                    <a:pt x="35560" y="55881"/>
                  </a:lnTo>
                  <a:lnTo>
                    <a:pt x="27940" y="68581"/>
                  </a:lnTo>
                  <a:lnTo>
                    <a:pt x="19050" y="81281"/>
                  </a:lnTo>
                  <a:lnTo>
                    <a:pt x="12700" y="93981"/>
                  </a:lnTo>
                  <a:lnTo>
                    <a:pt x="5080" y="107950"/>
                  </a:lnTo>
                  <a:lnTo>
                    <a:pt x="1270" y="121922"/>
                  </a:lnTo>
                  <a:lnTo>
                    <a:pt x="0" y="135891"/>
                  </a:lnTo>
                  <a:lnTo>
                    <a:pt x="0" y="149861"/>
                  </a:lnTo>
                  <a:lnTo>
                    <a:pt x="1270" y="162561"/>
                  </a:lnTo>
                  <a:lnTo>
                    <a:pt x="3810" y="173991"/>
                  </a:lnTo>
                  <a:lnTo>
                    <a:pt x="6350" y="185422"/>
                  </a:lnTo>
                  <a:lnTo>
                    <a:pt x="11430" y="195581"/>
                  </a:lnTo>
                  <a:lnTo>
                    <a:pt x="17780" y="204472"/>
                  </a:lnTo>
                  <a:lnTo>
                    <a:pt x="26670" y="213361"/>
                  </a:lnTo>
                  <a:lnTo>
                    <a:pt x="36830" y="219711"/>
                  </a:lnTo>
                  <a:lnTo>
                    <a:pt x="48260" y="226061"/>
                  </a:lnTo>
                  <a:lnTo>
                    <a:pt x="59690" y="231141"/>
                  </a:lnTo>
                  <a:lnTo>
                    <a:pt x="73660" y="232411"/>
                  </a:lnTo>
                  <a:lnTo>
                    <a:pt x="86360" y="232411"/>
                  </a:lnTo>
                  <a:lnTo>
                    <a:pt x="100330" y="232411"/>
                  </a:lnTo>
                  <a:lnTo>
                    <a:pt x="113030" y="229872"/>
                  </a:lnTo>
                  <a:lnTo>
                    <a:pt x="127000" y="227331"/>
                  </a:lnTo>
                  <a:lnTo>
                    <a:pt x="140970" y="224791"/>
                  </a:lnTo>
                  <a:lnTo>
                    <a:pt x="154940" y="220981"/>
                  </a:lnTo>
                  <a:lnTo>
                    <a:pt x="168910" y="215900"/>
                  </a:lnTo>
                  <a:lnTo>
                    <a:pt x="210820" y="1981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Freeform 464"/>
            <p:cNvSpPr/>
            <p:nvPr/>
          </p:nvSpPr>
          <p:spPr>
            <a:xfrm>
              <a:off x="7458710" y="14798039"/>
              <a:ext cx="389891" cy="485142"/>
            </a:xfrm>
            <a:custGeom>
              <a:avLst/>
              <a:gdLst/>
              <a:ahLst/>
              <a:cxnLst/>
              <a:rect l="0" t="0" r="0" b="0"/>
              <a:pathLst>
                <a:path w="389891" h="485142">
                  <a:moveTo>
                    <a:pt x="26670" y="0"/>
                  </a:moveTo>
                  <a:lnTo>
                    <a:pt x="12700" y="44450"/>
                  </a:lnTo>
                  <a:lnTo>
                    <a:pt x="10160" y="57150"/>
                  </a:lnTo>
                  <a:lnTo>
                    <a:pt x="8890" y="73661"/>
                  </a:lnTo>
                  <a:lnTo>
                    <a:pt x="7620" y="91441"/>
                  </a:lnTo>
                  <a:lnTo>
                    <a:pt x="6350" y="106681"/>
                  </a:lnTo>
                  <a:lnTo>
                    <a:pt x="3810" y="120650"/>
                  </a:lnTo>
                  <a:lnTo>
                    <a:pt x="1270" y="133350"/>
                  </a:lnTo>
                  <a:lnTo>
                    <a:pt x="0" y="146050"/>
                  </a:lnTo>
                  <a:lnTo>
                    <a:pt x="1270" y="160022"/>
                  </a:lnTo>
                  <a:lnTo>
                    <a:pt x="2540" y="172722"/>
                  </a:lnTo>
                  <a:lnTo>
                    <a:pt x="6350" y="177800"/>
                  </a:lnTo>
                  <a:lnTo>
                    <a:pt x="10160" y="175261"/>
                  </a:lnTo>
                  <a:lnTo>
                    <a:pt x="16510" y="170181"/>
                  </a:lnTo>
                  <a:lnTo>
                    <a:pt x="21590" y="162561"/>
                  </a:lnTo>
                  <a:lnTo>
                    <a:pt x="25400" y="153672"/>
                  </a:lnTo>
                  <a:lnTo>
                    <a:pt x="29210" y="144781"/>
                  </a:lnTo>
                  <a:lnTo>
                    <a:pt x="40640" y="121922"/>
                  </a:lnTo>
                  <a:lnTo>
                    <a:pt x="45720" y="109222"/>
                  </a:lnTo>
                  <a:lnTo>
                    <a:pt x="53340" y="97791"/>
                  </a:lnTo>
                  <a:lnTo>
                    <a:pt x="59690" y="86361"/>
                  </a:lnTo>
                  <a:lnTo>
                    <a:pt x="66040" y="74931"/>
                  </a:lnTo>
                  <a:lnTo>
                    <a:pt x="73660" y="64772"/>
                  </a:lnTo>
                  <a:lnTo>
                    <a:pt x="82550" y="53341"/>
                  </a:lnTo>
                  <a:lnTo>
                    <a:pt x="92710" y="43181"/>
                  </a:lnTo>
                  <a:lnTo>
                    <a:pt x="102870" y="34291"/>
                  </a:lnTo>
                  <a:lnTo>
                    <a:pt x="111760" y="27941"/>
                  </a:lnTo>
                  <a:lnTo>
                    <a:pt x="121920" y="21591"/>
                  </a:lnTo>
                  <a:lnTo>
                    <a:pt x="133350" y="17781"/>
                  </a:lnTo>
                  <a:lnTo>
                    <a:pt x="143510" y="12700"/>
                  </a:lnTo>
                  <a:lnTo>
                    <a:pt x="153670" y="8891"/>
                  </a:lnTo>
                  <a:lnTo>
                    <a:pt x="165100" y="7622"/>
                  </a:lnTo>
                  <a:lnTo>
                    <a:pt x="177800" y="10161"/>
                  </a:lnTo>
                  <a:lnTo>
                    <a:pt x="190500" y="13972"/>
                  </a:lnTo>
                  <a:lnTo>
                    <a:pt x="201930" y="22861"/>
                  </a:lnTo>
                  <a:lnTo>
                    <a:pt x="210820" y="33022"/>
                  </a:lnTo>
                  <a:lnTo>
                    <a:pt x="219710" y="46991"/>
                  </a:lnTo>
                  <a:lnTo>
                    <a:pt x="224790" y="63500"/>
                  </a:lnTo>
                  <a:lnTo>
                    <a:pt x="227330" y="81281"/>
                  </a:lnTo>
                  <a:lnTo>
                    <a:pt x="227330" y="99061"/>
                  </a:lnTo>
                  <a:lnTo>
                    <a:pt x="226060" y="118111"/>
                  </a:lnTo>
                  <a:lnTo>
                    <a:pt x="223520" y="135891"/>
                  </a:lnTo>
                  <a:lnTo>
                    <a:pt x="220980" y="153672"/>
                  </a:lnTo>
                  <a:lnTo>
                    <a:pt x="222250" y="167641"/>
                  </a:lnTo>
                  <a:lnTo>
                    <a:pt x="224790" y="180341"/>
                  </a:lnTo>
                  <a:lnTo>
                    <a:pt x="228600" y="190500"/>
                  </a:lnTo>
                  <a:lnTo>
                    <a:pt x="234950" y="194311"/>
                  </a:lnTo>
                  <a:lnTo>
                    <a:pt x="243840" y="195581"/>
                  </a:lnTo>
                  <a:lnTo>
                    <a:pt x="251460" y="193041"/>
                  </a:lnTo>
                  <a:lnTo>
                    <a:pt x="261620" y="190500"/>
                  </a:lnTo>
                  <a:lnTo>
                    <a:pt x="270510" y="185422"/>
                  </a:lnTo>
                  <a:lnTo>
                    <a:pt x="280670" y="180341"/>
                  </a:lnTo>
                  <a:lnTo>
                    <a:pt x="289560" y="173991"/>
                  </a:lnTo>
                  <a:lnTo>
                    <a:pt x="298450" y="167641"/>
                  </a:lnTo>
                  <a:lnTo>
                    <a:pt x="306070" y="161291"/>
                  </a:lnTo>
                  <a:lnTo>
                    <a:pt x="313690" y="152400"/>
                  </a:lnTo>
                  <a:lnTo>
                    <a:pt x="321310" y="140972"/>
                  </a:lnTo>
                  <a:lnTo>
                    <a:pt x="328930" y="129541"/>
                  </a:lnTo>
                  <a:lnTo>
                    <a:pt x="335280" y="116841"/>
                  </a:lnTo>
                  <a:lnTo>
                    <a:pt x="349250" y="90172"/>
                  </a:lnTo>
                  <a:lnTo>
                    <a:pt x="370840" y="49531"/>
                  </a:lnTo>
                  <a:lnTo>
                    <a:pt x="377190" y="36831"/>
                  </a:lnTo>
                  <a:lnTo>
                    <a:pt x="382270" y="24131"/>
                  </a:lnTo>
                  <a:lnTo>
                    <a:pt x="386080" y="12700"/>
                  </a:lnTo>
                  <a:lnTo>
                    <a:pt x="387350" y="10161"/>
                  </a:lnTo>
                  <a:lnTo>
                    <a:pt x="382270" y="19050"/>
                  </a:lnTo>
                  <a:lnTo>
                    <a:pt x="379730" y="27941"/>
                  </a:lnTo>
                  <a:lnTo>
                    <a:pt x="377190" y="38100"/>
                  </a:lnTo>
                  <a:lnTo>
                    <a:pt x="377190" y="50800"/>
                  </a:lnTo>
                  <a:lnTo>
                    <a:pt x="375920" y="63500"/>
                  </a:lnTo>
                  <a:lnTo>
                    <a:pt x="374650" y="95250"/>
                  </a:lnTo>
                  <a:lnTo>
                    <a:pt x="374650" y="144781"/>
                  </a:lnTo>
                  <a:lnTo>
                    <a:pt x="375920" y="163831"/>
                  </a:lnTo>
                  <a:lnTo>
                    <a:pt x="377190" y="182881"/>
                  </a:lnTo>
                  <a:lnTo>
                    <a:pt x="379730" y="203200"/>
                  </a:lnTo>
                  <a:lnTo>
                    <a:pt x="386080" y="243841"/>
                  </a:lnTo>
                  <a:lnTo>
                    <a:pt x="388620" y="264161"/>
                  </a:lnTo>
                  <a:lnTo>
                    <a:pt x="389890" y="284481"/>
                  </a:lnTo>
                  <a:lnTo>
                    <a:pt x="389890" y="306072"/>
                  </a:lnTo>
                  <a:lnTo>
                    <a:pt x="388620" y="326391"/>
                  </a:lnTo>
                  <a:lnTo>
                    <a:pt x="386080" y="345441"/>
                  </a:lnTo>
                  <a:lnTo>
                    <a:pt x="383540" y="363222"/>
                  </a:lnTo>
                  <a:lnTo>
                    <a:pt x="379730" y="378461"/>
                  </a:lnTo>
                  <a:lnTo>
                    <a:pt x="375920" y="393700"/>
                  </a:lnTo>
                  <a:lnTo>
                    <a:pt x="370840" y="408941"/>
                  </a:lnTo>
                  <a:lnTo>
                    <a:pt x="364490" y="424181"/>
                  </a:lnTo>
                  <a:lnTo>
                    <a:pt x="358140" y="435611"/>
                  </a:lnTo>
                  <a:lnTo>
                    <a:pt x="349250" y="445772"/>
                  </a:lnTo>
                  <a:lnTo>
                    <a:pt x="340360" y="455931"/>
                  </a:lnTo>
                  <a:lnTo>
                    <a:pt x="330200" y="463550"/>
                  </a:lnTo>
                  <a:lnTo>
                    <a:pt x="320040" y="472441"/>
                  </a:lnTo>
                  <a:lnTo>
                    <a:pt x="309880" y="480061"/>
                  </a:lnTo>
                  <a:lnTo>
                    <a:pt x="297180" y="483872"/>
                  </a:lnTo>
                  <a:lnTo>
                    <a:pt x="280670" y="485141"/>
                  </a:lnTo>
                  <a:lnTo>
                    <a:pt x="262890" y="485141"/>
                  </a:lnTo>
                  <a:lnTo>
                    <a:pt x="248920" y="482600"/>
                  </a:lnTo>
                  <a:lnTo>
                    <a:pt x="236220" y="478791"/>
                  </a:lnTo>
                  <a:lnTo>
                    <a:pt x="226060" y="473711"/>
                  </a:lnTo>
                  <a:lnTo>
                    <a:pt x="217170" y="466091"/>
                  </a:lnTo>
                  <a:lnTo>
                    <a:pt x="208280" y="458472"/>
                  </a:lnTo>
                  <a:lnTo>
                    <a:pt x="200660" y="449581"/>
                  </a:lnTo>
                  <a:lnTo>
                    <a:pt x="194310" y="439422"/>
                  </a:lnTo>
                  <a:lnTo>
                    <a:pt x="189230" y="427991"/>
                  </a:lnTo>
                  <a:lnTo>
                    <a:pt x="184150" y="415291"/>
                  </a:lnTo>
                  <a:lnTo>
                    <a:pt x="181610" y="400050"/>
                  </a:lnTo>
                  <a:lnTo>
                    <a:pt x="181610" y="382272"/>
                  </a:lnTo>
                  <a:lnTo>
                    <a:pt x="185420" y="3263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Freeform 465"/>
            <p:cNvSpPr/>
            <p:nvPr/>
          </p:nvSpPr>
          <p:spPr>
            <a:xfrm>
              <a:off x="8180070" y="14650720"/>
              <a:ext cx="21591" cy="358142"/>
            </a:xfrm>
            <a:custGeom>
              <a:avLst/>
              <a:gdLst/>
              <a:ahLst/>
              <a:cxnLst/>
              <a:rect l="0" t="0" r="0" b="0"/>
              <a:pathLst>
                <a:path w="21591" h="358142">
                  <a:moveTo>
                    <a:pt x="0" y="0"/>
                  </a:moveTo>
                  <a:lnTo>
                    <a:pt x="0" y="207010"/>
                  </a:lnTo>
                  <a:lnTo>
                    <a:pt x="1270" y="223519"/>
                  </a:lnTo>
                  <a:lnTo>
                    <a:pt x="3810" y="238760"/>
                  </a:lnTo>
                  <a:lnTo>
                    <a:pt x="6350" y="254000"/>
                  </a:lnTo>
                  <a:lnTo>
                    <a:pt x="7620" y="269241"/>
                  </a:lnTo>
                  <a:lnTo>
                    <a:pt x="8890" y="283210"/>
                  </a:lnTo>
                  <a:lnTo>
                    <a:pt x="10160" y="298450"/>
                  </a:lnTo>
                  <a:lnTo>
                    <a:pt x="11430" y="311150"/>
                  </a:lnTo>
                  <a:lnTo>
                    <a:pt x="13970" y="322580"/>
                  </a:lnTo>
                  <a:lnTo>
                    <a:pt x="21590" y="3581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Freeform 466"/>
            <p:cNvSpPr/>
            <p:nvPr/>
          </p:nvSpPr>
          <p:spPr>
            <a:xfrm>
              <a:off x="8348980" y="14745970"/>
              <a:ext cx="21591" cy="231142"/>
            </a:xfrm>
            <a:custGeom>
              <a:avLst/>
              <a:gdLst/>
              <a:ahLst/>
              <a:cxnLst/>
              <a:rect l="0" t="0" r="0" b="0"/>
              <a:pathLst>
                <a:path w="21591" h="231142">
                  <a:moveTo>
                    <a:pt x="21590" y="0"/>
                  </a:moveTo>
                  <a:lnTo>
                    <a:pt x="15240" y="21591"/>
                  </a:lnTo>
                  <a:lnTo>
                    <a:pt x="13970" y="33019"/>
                  </a:lnTo>
                  <a:lnTo>
                    <a:pt x="12700" y="45719"/>
                  </a:lnTo>
                  <a:lnTo>
                    <a:pt x="12700" y="58419"/>
                  </a:lnTo>
                  <a:lnTo>
                    <a:pt x="10160" y="71119"/>
                  </a:lnTo>
                  <a:lnTo>
                    <a:pt x="7620" y="85091"/>
                  </a:lnTo>
                  <a:lnTo>
                    <a:pt x="5080" y="99060"/>
                  </a:lnTo>
                  <a:lnTo>
                    <a:pt x="3810" y="114300"/>
                  </a:lnTo>
                  <a:lnTo>
                    <a:pt x="2540" y="132080"/>
                  </a:lnTo>
                  <a:lnTo>
                    <a:pt x="1270" y="168910"/>
                  </a:lnTo>
                  <a:lnTo>
                    <a:pt x="0" y="2311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Freeform 467"/>
            <p:cNvSpPr/>
            <p:nvPr/>
          </p:nvSpPr>
          <p:spPr>
            <a:xfrm>
              <a:off x="8465820" y="14608811"/>
              <a:ext cx="72391" cy="378460"/>
            </a:xfrm>
            <a:custGeom>
              <a:avLst/>
              <a:gdLst/>
              <a:ahLst/>
              <a:cxnLst/>
              <a:rect l="0" t="0" r="0" b="0"/>
              <a:pathLst>
                <a:path w="72391" h="378460">
                  <a:moveTo>
                    <a:pt x="72390" y="0"/>
                  </a:moveTo>
                  <a:lnTo>
                    <a:pt x="62230" y="22859"/>
                  </a:lnTo>
                  <a:lnTo>
                    <a:pt x="57150" y="33019"/>
                  </a:lnTo>
                  <a:lnTo>
                    <a:pt x="53340" y="45719"/>
                  </a:lnTo>
                  <a:lnTo>
                    <a:pt x="49530" y="58419"/>
                  </a:lnTo>
                  <a:lnTo>
                    <a:pt x="44450" y="72389"/>
                  </a:lnTo>
                  <a:lnTo>
                    <a:pt x="31750" y="104139"/>
                  </a:lnTo>
                  <a:lnTo>
                    <a:pt x="26670" y="121919"/>
                  </a:lnTo>
                  <a:lnTo>
                    <a:pt x="22860" y="140969"/>
                  </a:lnTo>
                  <a:lnTo>
                    <a:pt x="17780" y="161289"/>
                  </a:lnTo>
                  <a:lnTo>
                    <a:pt x="10160" y="201928"/>
                  </a:lnTo>
                  <a:lnTo>
                    <a:pt x="6350" y="222250"/>
                  </a:lnTo>
                  <a:lnTo>
                    <a:pt x="3810" y="241300"/>
                  </a:lnTo>
                  <a:lnTo>
                    <a:pt x="2540" y="260350"/>
                  </a:lnTo>
                  <a:lnTo>
                    <a:pt x="1270" y="279400"/>
                  </a:lnTo>
                  <a:lnTo>
                    <a:pt x="0" y="318769"/>
                  </a:lnTo>
                  <a:lnTo>
                    <a:pt x="30480" y="3784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Freeform 468"/>
            <p:cNvSpPr/>
            <p:nvPr/>
          </p:nvSpPr>
          <p:spPr>
            <a:xfrm>
              <a:off x="8634730" y="14545311"/>
              <a:ext cx="62231" cy="379729"/>
            </a:xfrm>
            <a:custGeom>
              <a:avLst/>
              <a:gdLst/>
              <a:ahLst/>
              <a:cxnLst/>
              <a:rect l="0" t="0" r="0" b="0"/>
              <a:pathLst>
                <a:path w="62231" h="379729">
                  <a:moveTo>
                    <a:pt x="62230" y="0"/>
                  </a:moveTo>
                  <a:lnTo>
                    <a:pt x="50800" y="22859"/>
                  </a:lnTo>
                  <a:lnTo>
                    <a:pt x="45720" y="33019"/>
                  </a:lnTo>
                  <a:lnTo>
                    <a:pt x="41910" y="43178"/>
                  </a:lnTo>
                  <a:lnTo>
                    <a:pt x="38100" y="53339"/>
                  </a:lnTo>
                  <a:lnTo>
                    <a:pt x="34290" y="66039"/>
                  </a:lnTo>
                  <a:lnTo>
                    <a:pt x="30480" y="80009"/>
                  </a:lnTo>
                  <a:lnTo>
                    <a:pt x="26670" y="95250"/>
                  </a:lnTo>
                  <a:lnTo>
                    <a:pt x="21590" y="111759"/>
                  </a:lnTo>
                  <a:lnTo>
                    <a:pt x="16510" y="128269"/>
                  </a:lnTo>
                  <a:lnTo>
                    <a:pt x="10160" y="146050"/>
                  </a:lnTo>
                  <a:lnTo>
                    <a:pt x="6350" y="162559"/>
                  </a:lnTo>
                  <a:lnTo>
                    <a:pt x="3810" y="180339"/>
                  </a:lnTo>
                  <a:lnTo>
                    <a:pt x="2540" y="196850"/>
                  </a:lnTo>
                  <a:lnTo>
                    <a:pt x="1270" y="214628"/>
                  </a:lnTo>
                  <a:lnTo>
                    <a:pt x="0" y="232409"/>
                  </a:lnTo>
                  <a:lnTo>
                    <a:pt x="0" y="250189"/>
                  </a:lnTo>
                  <a:lnTo>
                    <a:pt x="0" y="265428"/>
                  </a:lnTo>
                  <a:lnTo>
                    <a:pt x="2540" y="281939"/>
                  </a:lnTo>
                  <a:lnTo>
                    <a:pt x="5080" y="297178"/>
                  </a:lnTo>
                  <a:lnTo>
                    <a:pt x="10160" y="328928"/>
                  </a:lnTo>
                  <a:lnTo>
                    <a:pt x="50800" y="3797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Freeform 469"/>
            <p:cNvSpPr/>
            <p:nvPr/>
          </p:nvSpPr>
          <p:spPr>
            <a:xfrm>
              <a:off x="8412480" y="14704061"/>
              <a:ext cx="368301" cy="67310"/>
            </a:xfrm>
            <a:custGeom>
              <a:avLst/>
              <a:gdLst/>
              <a:ahLst/>
              <a:cxnLst/>
              <a:rect l="0" t="0" r="0" b="0"/>
              <a:pathLst>
                <a:path w="368301" h="67310">
                  <a:moveTo>
                    <a:pt x="368300" y="0"/>
                  </a:moveTo>
                  <a:lnTo>
                    <a:pt x="340360" y="0"/>
                  </a:lnTo>
                  <a:lnTo>
                    <a:pt x="328930" y="1269"/>
                  </a:lnTo>
                  <a:lnTo>
                    <a:pt x="317500" y="6350"/>
                  </a:lnTo>
                  <a:lnTo>
                    <a:pt x="306070" y="10159"/>
                  </a:lnTo>
                  <a:lnTo>
                    <a:pt x="293370" y="15239"/>
                  </a:lnTo>
                  <a:lnTo>
                    <a:pt x="278130" y="19050"/>
                  </a:lnTo>
                  <a:lnTo>
                    <a:pt x="262890" y="22859"/>
                  </a:lnTo>
                  <a:lnTo>
                    <a:pt x="245110" y="27939"/>
                  </a:lnTo>
                  <a:lnTo>
                    <a:pt x="207010" y="39369"/>
                  </a:lnTo>
                  <a:lnTo>
                    <a:pt x="186690" y="45719"/>
                  </a:lnTo>
                  <a:lnTo>
                    <a:pt x="166370" y="49528"/>
                  </a:lnTo>
                  <a:lnTo>
                    <a:pt x="88900" y="66039"/>
                  </a:lnTo>
                  <a:lnTo>
                    <a:pt x="71120" y="67309"/>
                  </a:lnTo>
                  <a:lnTo>
                    <a:pt x="53340" y="67309"/>
                  </a:lnTo>
                  <a:lnTo>
                    <a:pt x="0" y="622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Freeform 470"/>
            <p:cNvSpPr/>
            <p:nvPr/>
          </p:nvSpPr>
          <p:spPr>
            <a:xfrm>
              <a:off x="8812530" y="14608811"/>
              <a:ext cx="52071" cy="336551"/>
            </a:xfrm>
            <a:custGeom>
              <a:avLst/>
              <a:gdLst/>
              <a:ahLst/>
              <a:cxnLst/>
              <a:rect l="0" t="0" r="0" b="0"/>
              <a:pathLst>
                <a:path w="52071" h="336551">
                  <a:moveTo>
                    <a:pt x="52070" y="0"/>
                  </a:moveTo>
                  <a:lnTo>
                    <a:pt x="38100" y="44450"/>
                  </a:lnTo>
                  <a:lnTo>
                    <a:pt x="34290" y="54609"/>
                  </a:lnTo>
                  <a:lnTo>
                    <a:pt x="27940" y="80009"/>
                  </a:lnTo>
                  <a:lnTo>
                    <a:pt x="24130" y="93978"/>
                  </a:lnTo>
                  <a:lnTo>
                    <a:pt x="13970" y="142239"/>
                  </a:lnTo>
                  <a:lnTo>
                    <a:pt x="6350" y="176528"/>
                  </a:lnTo>
                  <a:lnTo>
                    <a:pt x="5080" y="193039"/>
                  </a:lnTo>
                  <a:lnTo>
                    <a:pt x="2540" y="208278"/>
                  </a:lnTo>
                  <a:lnTo>
                    <a:pt x="1270" y="222250"/>
                  </a:lnTo>
                  <a:lnTo>
                    <a:pt x="1270" y="240028"/>
                  </a:lnTo>
                  <a:lnTo>
                    <a:pt x="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Freeform 471"/>
            <p:cNvSpPr/>
            <p:nvPr/>
          </p:nvSpPr>
          <p:spPr>
            <a:xfrm>
              <a:off x="8933180" y="14682470"/>
              <a:ext cx="279401" cy="267970"/>
            </a:xfrm>
            <a:custGeom>
              <a:avLst/>
              <a:gdLst/>
              <a:ahLst/>
              <a:cxnLst/>
              <a:rect l="0" t="0" r="0" b="0"/>
              <a:pathLst>
                <a:path w="279401" h="267970">
                  <a:moveTo>
                    <a:pt x="26670" y="105410"/>
                  </a:moveTo>
                  <a:lnTo>
                    <a:pt x="49530" y="116841"/>
                  </a:lnTo>
                  <a:lnTo>
                    <a:pt x="59690" y="119380"/>
                  </a:lnTo>
                  <a:lnTo>
                    <a:pt x="72390" y="121919"/>
                  </a:lnTo>
                  <a:lnTo>
                    <a:pt x="85090" y="123191"/>
                  </a:lnTo>
                  <a:lnTo>
                    <a:pt x="99060" y="123191"/>
                  </a:lnTo>
                  <a:lnTo>
                    <a:pt x="115570" y="121919"/>
                  </a:lnTo>
                  <a:lnTo>
                    <a:pt x="130810" y="119380"/>
                  </a:lnTo>
                  <a:lnTo>
                    <a:pt x="144780" y="116841"/>
                  </a:lnTo>
                  <a:lnTo>
                    <a:pt x="154940" y="111760"/>
                  </a:lnTo>
                  <a:lnTo>
                    <a:pt x="165100" y="105410"/>
                  </a:lnTo>
                  <a:lnTo>
                    <a:pt x="175260" y="100330"/>
                  </a:lnTo>
                  <a:lnTo>
                    <a:pt x="195580" y="86360"/>
                  </a:lnTo>
                  <a:lnTo>
                    <a:pt x="200660" y="77469"/>
                  </a:lnTo>
                  <a:lnTo>
                    <a:pt x="203200" y="67310"/>
                  </a:lnTo>
                  <a:lnTo>
                    <a:pt x="204470" y="55880"/>
                  </a:lnTo>
                  <a:lnTo>
                    <a:pt x="200660" y="44450"/>
                  </a:lnTo>
                  <a:lnTo>
                    <a:pt x="195580" y="33019"/>
                  </a:lnTo>
                  <a:lnTo>
                    <a:pt x="187960" y="21591"/>
                  </a:lnTo>
                  <a:lnTo>
                    <a:pt x="180340" y="13969"/>
                  </a:lnTo>
                  <a:lnTo>
                    <a:pt x="171450" y="6350"/>
                  </a:lnTo>
                  <a:lnTo>
                    <a:pt x="161290" y="1269"/>
                  </a:lnTo>
                  <a:lnTo>
                    <a:pt x="148590" y="0"/>
                  </a:lnTo>
                  <a:lnTo>
                    <a:pt x="132080" y="1269"/>
                  </a:lnTo>
                  <a:lnTo>
                    <a:pt x="114300" y="3810"/>
                  </a:lnTo>
                  <a:lnTo>
                    <a:pt x="99060" y="10160"/>
                  </a:lnTo>
                  <a:lnTo>
                    <a:pt x="85090" y="16510"/>
                  </a:lnTo>
                  <a:lnTo>
                    <a:pt x="72390" y="25400"/>
                  </a:lnTo>
                  <a:lnTo>
                    <a:pt x="60960" y="35560"/>
                  </a:lnTo>
                  <a:lnTo>
                    <a:pt x="49530" y="46991"/>
                  </a:lnTo>
                  <a:lnTo>
                    <a:pt x="38100" y="59691"/>
                  </a:lnTo>
                  <a:lnTo>
                    <a:pt x="27940" y="72391"/>
                  </a:lnTo>
                  <a:lnTo>
                    <a:pt x="20320" y="86360"/>
                  </a:lnTo>
                  <a:lnTo>
                    <a:pt x="11430" y="99060"/>
                  </a:lnTo>
                  <a:lnTo>
                    <a:pt x="6350" y="113030"/>
                  </a:lnTo>
                  <a:lnTo>
                    <a:pt x="2540" y="127000"/>
                  </a:lnTo>
                  <a:lnTo>
                    <a:pt x="0" y="140969"/>
                  </a:lnTo>
                  <a:lnTo>
                    <a:pt x="0" y="154941"/>
                  </a:lnTo>
                  <a:lnTo>
                    <a:pt x="0" y="168910"/>
                  </a:lnTo>
                  <a:lnTo>
                    <a:pt x="2540" y="182880"/>
                  </a:lnTo>
                  <a:lnTo>
                    <a:pt x="5080" y="195580"/>
                  </a:lnTo>
                  <a:lnTo>
                    <a:pt x="10160" y="207010"/>
                  </a:lnTo>
                  <a:lnTo>
                    <a:pt x="15240" y="219710"/>
                  </a:lnTo>
                  <a:lnTo>
                    <a:pt x="22860" y="227330"/>
                  </a:lnTo>
                  <a:lnTo>
                    <a:pt x="30480" y="234950"/>
                  </a:lnTo>
                  <a:lnTo>
                    <a:pt x="40640" y="241300"/>
                  </a:lnTo>
                  <a:lnTo>
                    <a:pt x="50800" y="246380"/>
                  </a:lnTo>
                  <a:lnTo>
                    <a:pt x="62230" y="250191"/>
                  </a:lnTo>
                  <a:lnTo>
                    <a:pt x="74930" y="255269"/>
                  </a:lnTo>
                  <a:lnTo>
                    <a:pt x="87630" y="259080"/>
                  </a:lnTo>
                  <a:lnTo>
                    <a:pt x="115570" y="266700"/>
                  </a:lnTo>
                  <a:lnTo>
                    <a:pt x="129540" y="267969"/>
                  </a:lnTo>
                  <a:lnTo>
                    <a:pt x="142240" y="267969"/>
                  </a:lnTo>
                  <a:lnTo>
                    <a:pt x="156210" y="265430"/>
                  </a:lnTo>
                  <a:lnTo>
                    <a:pt x="170180" y="265430"/>
                  </a:lnTo>
                  <a:lnTo>
                    <a:pt x="184150" y="264160"/>
                  </a:lnTo>
                  <a:lnTo>
                    <a:pt x="198120" y="264160"/>
                  </a:lnTo>
                  <a:lnTo>
                    <a:pt x="212090" y="262891"/>
                  </a:lnTo>
                  <a:lnTo>
                    <a:pt x="223520" y="260350"/>
                  </a:lnTo>
                  <a:lnTo>
                    <a:pt x="279400" y="2425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9" name="Group 508"/>
          <p:cNvGrpSpPr/>
          <p:nvPr/>
        </p:nvGrpSpPr>
        <p:grpSpPr>
          <a:xfrm>
            <a:off x="86360" y="14888211"/>
            <a:ext cx="6070601" cy="1426210"/>
            <a:chOff x="86360" y="14888211"/>
            <a:chExt cx="6070601" cy="1426210"/>
          </a:xfrm>
        </p:grpSpPr>
        <p:sp>
          <p:nvSpPr>
            <p:cNvPr id="474" name="Freeform 473"/>
            <p:cNvSpPr/>
            <p:nvPr/>
          </p:nvSpPr>
          <p:spPr>
            <a:xfrm>
              <a:off x="86360" y="14998700"/>
              <a:ext cx="502921" cy="1315721"/>
            </a:xfrm>
            <a:custGeom>
              <a:avLst/>
              <a:gdLst/>
              <a:ahLst/>
              <a:cxnLst/>
              <a:rect l="0" t="0" r="0" b="0"/>
              <a:pathLst>
                <a:path w="502921" h="1315721">
                  <a:moveTo>
                    <a:pt x="345440" y="0"/>
                  </a:moveTo>
                  <a:lnTo>
                    <a:pt x="322580" y="5080"/>
                  </a:lnTo>
                  <a:lnTo>
                    <a:pt x="312420" y="7620"/>
                  </a:lnTo>
                  <a:lnTo>
                    <a:pt x="292100" y="13970"/>
                  </a:lnTo>
                  <a:lnTo>
                    <a:pt x="279400" y="17780"/>
                  </a:lnTo>
                  <a:lnTo>
                    <a:pt x="236220" y="27939"/>
                  </a:lnTo>
                  <a:lnTo>
                    <a:pt x="223520" y="31750"/>
                  </a:lnTo>
                  <a:lnTo>
                    <a:pt x="199390" y="38100"/>
                  </a:lnTo>
                  <a:lnTo>
                    <a:pt x="177800" y="45720"/>
                  </a:lnTo>
                  <a:lnTo>
                    <a:pt x="165100" y="48261"/>
                  </a:lnTo>
                  <a:lnTo>
                    <a:pt x="128270" y="59689"/>
                  </a:lnTo>
                  <a:lnTo>
                    <a:pt x="104140" y="66039"/>
                  </a:lnTo>
                  <a:lnTo>
                    <a:pt x="92710" y="71120"/>
                  </a:lnTo>
                  <a:lnTo>
                    <a:pt x="80010" y="76200"/>
                  </a:lnTo>
                  <a:lnTo>
                    <a:pt x="66040" y="82550"/>
                  </a:lnTo>
                  <a:lnTo>
                    <a:pt x="57150" y="93980"/>
                  </a:lnTo>
                  <a:lnTo>
                    <a:pt x="52070" y="107950"/>
                  </a:lnTo>
                  <a:lnTo>
                    <a:pt x="46990" y="138430"/>
                  </a:lnTo>
                  <a:lnTo>
                    <a:pt x="48260" y="179070"/>
                  </a:lnTo>
                  <a:lnTo>
                    <a:pt x="49530" y="209550"/>
                  </a:lnTo>
                  <a:lnTo>
                    <a:pt x="53340" y="242570"/>
                  </a:lnTo>
                  <a:lnTo>
                    <a:pt x="57150" y="278130"/>
                  </a:lnTo>
                  <a:lnTo>
                    <a:pt x="59690" y="317500"/>
                  </a:lnTo>
                  <a:lnTo>
                    <a:pt x="60960" y="384811"/>
                  </a:lnTo>
                  <a:lnTo>
                    <a:pt x="60960" y="515620"/>
                  </a:lnTo>
                  <a:lnTo>
                    <a:pt x="59690" y="537211"/>
                  </a:lnTo>
                  <a:lnTo>
                    <a:pt x="58420" y="560070"/>
                  </a:lnTo>
                  <a:lnTo>
                    <a:pt x="55880" y="584200"/>
                  </a:lnTo>
                  <a:lnTo>
                    <a:pt x="53340" y="607061"/>
                  </a:lnTo>
                  <a:lnTo>
                    <a:pt x="52070" y="628650"/>
                  </a:lnTo>
                  <a:lnTo>
                    <a:pt x="52070" y="651511"/>
                  </a:lnTo>
                  <a:lnTo>
                    <a:pt x="50800" y="673100"/>
                  </a:lnTo>
                  <a:lnTo>
                    <a:pt x="48260" y="697230"/>
                  </a:lnTo>
                  <a:lnTo>
                    <a:pt x="41910" y="744220"/>
                  </a:lnTo>
                  <a:lnTo>
                    <a:pt x="33020" y="816611"/>
                  </a:lnTo>
                  <a:lnTo>
                    <a:pt x="8890" y="967739"/>
                  </a:lnTo>
                  <a:lnTo>
                    <a:pt x="2540" y="1009650"/>
                  </a:lnTo>
                  <a:lnTo>
                    <a:pt x="0" y="1046480"/>
                  </a:lnTo>
                  <a:lnTo>
                    <a:pt x="2540" y="1079500"/>
                  </a:lnTo>
                  <a:lnTo>
                    <a:pt x="6350" y="1108711"/>
                  </a:lnTo>
                  <a:lnTo>
                    <a:pt x="12700" y="1134111"/>
                  </a:lnTo>
                  <a:lnTo>
                    <a:pt x="25400" y="1156970"/>
                  </a:lnTo>
                  <a:lnTo>
                    <a:pt x="34290" y="1167130"/>
                  </a:lnTo>
                  <a:lnTo>
                    <a:pt x="43180" y="1177289"/>
                  </a:lnTo>
                  <a:lnTo>
                    <a:pt x="52070" y="1186180"/>
                  </a:lnTo>
                  <a:lnTo>
                    <a:pt x="62230" y="1193800"/>
                  </a:lnTo>
                  <a:lnTo>
                    <a:pt x="72390" y="1201420"/>
                  </a:lnTo>
                  <a:lnTo>
                    <a:pt x="82550" y="1209039"/>
                  </a:lnTo>
                  <a:lnTo>
                    <a:pt x="92710" y="1216661"/>
                  </a:lnTo>
                  <a:lnTo>
                    <a:pt x="104140" y="1223011"/>
                  </a:lnTo>
                  <a:lnTo>
                    <a:pt x="116840" y="1228089"/>
                  </a:lnTo>
                  <a:lnTo>
                    <a:pt x="129540" y="1233170"/>
                  </a:lnTo>
                  <a:lnTo>
                    <a:pt x="143510" y="1236980"/>
                  </a:lnTo>
                  <a:lnTo>
                    <a:pt x="156210" y="1240789"/>
                  </a:lnTo>
                  <a:lnTo>
                    <a:pt x="184150" y="1248411"/>
                  </a:lnTo>
                  <a:lnTo>
                    <a:pt x="212090" y="1256030"/>
                  </a:lnTo>
                  <a:lnTo>
                    <a:pt x="243840" y="1262380"/>
                  </a:lnTo>
                  <a:lnTo>
                    <a:pt x="275590" y="1270000"/>
                  </a:lnTo>
                  <a:lnTo>
                    <a:pt x="304800" y="1277620"/>
                  </a:lnTo>
                  <a:lnTo>
                    <a:pt x="320040" y="1278889"/>
                  </a:lnTo>
                  <a:lnTo>
                    <a:pt x="334010" y="1281430"/>
                  </a:lnTo>
                  <a:lnTo>
                    <a:pt x="347980" y="1281430"/>
                  </a:lnTo>
                  <a:lnTo>
                    <a:pt x="361950" y="1283970"/>
                  </a:lnTo>
                  <a:lnTo>
                    <a:pt x="377190" y="1286511"/>
                  </a:lnTo>
                  <a:lnTo>
                    <a:pt x="391160" y="1289050"/>
                  </a:lnTo>
                  <a:lnTo>
                    <a:pt x="403860" y="1291589"/>
                  </a:lnTo>
                  <a:lnTo>
                    <a:pt x="415290" y="1295400"/>
                  </a:lnTo>
                  <a:lnTo>
                    <a:pt x="427990" y="1299211"/>
                  </a:lnTo>
                  <a:lnTo>
                    <a:pt x="449580" y="1305561"/>
                  </a:lnTo>
                  <a:lnTo>
                    <a:pt x="502920" y="13157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Freeform 474"/>
            <p:cNvSpPr/>
            <p:nvPr/>
          </p:nvSpPr>
          <p:spPr>
            <a:xfrm>
              <a:off x="499110" y="15223489"/>
              <a:ext cx="38101" cy="396242"/>
            </a:xfrm>
            <a:custGeom>
              <a:avLst/>
              <a:gdLst/>
              <a:ahLst/>
              <a:cxnLst/>
              <a:rect l="0" t="0" r="0" b="0"/>
              <a:pathLst>
                <a:path w="38101" h="396242">
                  <a:moveTo>
                    <a:pt x="6350" y="16511"/>
                  </a:moveTo>
                  <a:lnTo>
                    <a:pt x="1270" y="0"/>
                  </a:lnTo>
                  <a:lnTo>
                    <a:pt x="0" y="1272"/>
                  </a:lnTo>
                  <a:lnTo>
                    <a:pt x="1270" y="7622"/>
                  </a:lnTo>
                  <a:lnTo>
                    <a:pt x="2540" y="17781"/>
                  </a:lnTo>
                  <a:lnTo>
                    <a:pt x="5080" y="29211"/>
                  </a:lnTo>
                  <a:lnTo>
                    <a:pt x="11430" y="54611"/>
                  </a:lnTo>
                  <a:lnTo>
                    <a:pt x="12700" y="69850"/>
                  </a:lnTo>
                  <a:lnTo>
                    <a:pt x="13970" y="87631"/>
                  </a:lnTo>
                  <a:lnTo>
                    <a:pt x="15240" y="106681"/>
                  </a:lnTo>
                  <a:lnTo>
                    <a:pt x="16510" y="125731"/>
                  </a:lnTo>
                  <a:lnTo>
                    <a:pt x="19050" y="146050"/>
                  </a:lnTo>
                  <a:lnTo>
                    <a:pt x="21590" y="166372"/>
                  </a:lnTo>
                  <a:lnTo>
                    <a:pt x="24130" y="187961"/>
                  </a:lnTo>
                  <a:lnTo>
                    <a:pt x="25400" y="210822"/>
                  </a:lnTo>
                  <a:lnTo>
                    <a:pt x="25400" y="233681"/>
                  </a:lnTo>
                  <a:lnTo>
                    <a:pt x="27940" y="255272"/>
                  </a:lnTo>
                  <a:lnTo>
                    <a:pt x="29210" y="275591"/>
                  </a:lnTo>
                  <a:lnTo>
                    <a:pt x="33020" y="294641"/>
                  </a:lnTo>
                  <a:lnTo>
                    <a:pt x="34290" y="312422"/>
                  </a:lnTo>
                  <a:lnTo>
                    <a:pt x="35560" y="327661"/>
                  </a:lnTo>
                  <a:lnTo>
                    <a:pt x="38100" y="3962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Freeform 475"/>
            <p:cNvSpPr/>
            <p:nvPr/>
          </p:nvSpPr>
          <p:spPr>
            <a:xfrm>
              <a:off x="600710" y="15182850"/>
              <a:ext cx="299721" cy="353062"/>
            </a:xfrm>
            <a:custGeom>
              <a:avLst/>
              <a:gdLst/>
              <a:ahLst/>
              <a:cxnLst/>
              <a:rect l="0" t="0" r="0" b="0"/>
              <a:pathLst>
                <a:path w="299721" h="353062">
                  <a:moveTo>
                    <a:pt x="0" y="46989"/>
                  </a:moveTo>
                  <a:lnTo>
                    <a:pt x="33020" y="46989"/>
                  </a:lnTo>
                  <a:lnTo>
                    <a:pt x="45720" y="45720"/>
                  </a:lnTo>
                  <a:lnTo>
                    <a:pt x="58420" y="44450"/>
                  </a:lnTo>
                  <a:lnTo>
                    <a:pt x="71120" y="41911"/>
                  </a:lnTo>
                  <a:lnTo>
                    <a:pt x="83820" y="38100"/>
                  </a:lnTo>
                  <a:lnTo>
                    <a:pt x="99060" y="33020"/>
                  </a:lnTo>
                  <a:lnTo>
                    <a:pt x="115570" y="26670"/>
                  </a:lnTo>
                  <a:lnTo>
                    <a:pt x="130810" y="21589"/>
                  </a:lnTo>
                  <a:lnTo>
                    <a:pt x="144780" y="17780"/>
                  </a:lnTo>
                  <a:lnTo>
                    <a:pt x="173990" y="8889"/>
                  </a:lnTo>
                  <a:lnTo>
                    <a:pt x="203200" y="1270"/>
                  </a:lnTo>
                  <a:lnTo>
                    <a:pt x="218440" y="0"/>
                  </a:lnTo>
                  <a:lnTo>
                    <a:pt x="233680" y="1270"/>
                  </a:lnTo>
                  <a:lnTo>
                    <a:pt x="250190" y="2539"/>
                  </a:lnTo>
                  <a:lnTo>
                    <a:pt x="264160" y="6350"/>
                  </a:lnTo>
                  <a:lnTo>
                    <a:pt x="275590" y="12700"/>
                  </a:lnTo>
                  <a:lnTo>
                    <a:pt x="284480" y="21589"/>
                  </a:lnTo>
                  <a:lnTo>
                    <a:pt x="292100" y="30480"/>
                  </a:lnTo>
                  <a:lnTo>
                    <a:pt x="295910" y="41911"/>
                  </a:lnTo>
                  <a:lnTo>
                    <a:pt x="298450" y="54611"/>
                  </a:lnTo>
                  <a:lnTo>
                    <a:pt x="299720" y="69850"/>
                  </a:lnTo>
                  <a:lnTo>
                    <a:pt x="298450" y="86361"/>
                  </a:lnTo>
                  <a:lnTo>
                    <a:pt x="297180" y="105411"/>
                  </a:lnTo>
                  <a:lnTo>
                    <a:pt x="294640" y="124461"/>
                  </a:lnTo>
                  <a:lnTo>
                    <a:pt x="289560" y="165100"/>
                  </a:lnTo>
                  <a:lnTo>
                    <a:pt x="279400" y="226061"/>
                  </a:lnTo>
                  <a:lnTo>
                    <a:pt x="278130" y="246380"/>
                  </a:lnTo>
                  <a:lnTo>
                    <a:pt x="275590" y="265430"/>
                  </a:lnTo>
                  <a:lnTo>
                    <a:pt x="275590" y="284480"/>
                  </a:lnTo>
                  <a:lnTo>
                    <a:pt x="273050" y="302261"/>
                  </a:lnTo>
                  <a:lnTo>
                    <a:pt x="270510" y="320039"/>
                  </a:lnTo>
                  <a:lnTo>
                    <a:pt x="267970" y="337820"/>
                  </a:lnTo>
                  <a:lnTo>
                    <a:pt x="269240" y="347980"/>
                  </a:lnTo>
                  <a:lnTo>
                    <a:pt x="271780" y="351789"/>
                  </a:lnTo>
                  <a:lnTo>
                    <a:pt x="283210" y="3530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Freeform 476"/>
            <p:cNvSpPr/>
            <p:nvPr/>
          </p:nvSpPr>
          <p:spPr>
            <a:xfrm>
              <a:off x="957580" y="15177770"/>
              <a:ext cx="217171" cy="304801"/>
            </a:xfrm>
            <a:custGeom>
              <a:avLst/>
              <a:gdLst/>
              <a:ahLst/>
              <a:cxnLst/>
              <a:rect l="0" t="0" r="0" b="0"/>
              <a:pathLst>
                <a:path w="217171" h="304801">
                  <a:moveTo>
                    <a:pt x="0" y="31750"/>
                  </a:moveTo>
                  <a:lnTo>
                    <a:pt x="17780" y="25400"/>
                  </a:lnTo>
                  <a:lnTo>
                    <a:pt x="27940" y="22860"/>
                  </a:lnTo>
                  <a:lnTo>
                    <a:pt x="55880" y="16510"/>
                  </a:lnTo>
                  <a:lnTo>
                    <a:pt x="68580" y="12700"/>
                  </a:lnTo>
                  <a:lnTo>
                    <a:pt x="81280" y="10160"/>
                  </a:lnTo>
                  <a:lnTo>
                    <a:pt x="92710" y="6350"/>
                  </a:lnTo>
                  <a:lnTo>
                    <a:pt x="105410" y="3810"/>
                  </a:lnTo>
                  <a:lnTo>
                    <a:pt x="118110" y="2541"/>
                  </a:lnTo>
                  <a:lnTo>
                    <a:pt x="132080" y="1269"/>
                  </a:lnTo>
                  <a:lnTo>
                    <a:pt x="146050" y="1269"/>
                  </a:lnTo>
                  <a:lnTo>
                    <a:pt x="179070" y="0"/>
                  </a:lnTo>
                  <a:lnTo>
                    <a:pt x="190500" y="6350"/>
                  </a:lnTo>
                  <a:lnTo>
                    <a:pt x="199390" y="15241"/>
                  </a:lnTo>
                  <a:lnTo>
                    <a:pt x="207010" y="27941"/>
                  </a:lnTo>
                  <a:lnTo>
                    <a:pt x="212090" y="41910"/>
                  </a:lnTo>
                  <a:lnTo>
                    <a:pt x="214630" y="57150"/>
                  </a:lnTo>
                  <a:lnTo>
                    <a:pt x="217170" y="72391"/>
                  </a:lnTo>
                  <a:lnTo>
                    <a:pt x="217170" y="87630"/>
                  </a:lnTo>
                  <a:lnTo>
                    <a:pt x="217170" y="102869"/>
                  </a:lnTo>
                  <a:lnTo>
                    <a:pt x="214630" y="118110"/>
                  </a:lnTo>
                  <a:lnTo>
                    <a:pt x="212090" y="133350"/>
                  </a:lnTo>
                  <a:lnTo>
                    <a:pt x="207010" y="166369"/>
                  </a:lnTo>
                  <a:lnTo>
                    <a:pt x="186690" y="275591"/>
                  </a:lnTo>
                  <a:lnTo>
                    <a:pt x="187960" y="288291"/>
                  </a:lnTo>
                  <a:lnTo>
                    <a:pt x="191770" y="294641"/>
                  </a:lnTo>
                  <a:lnTo>
                    <a:pt x="21082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Freeform 477"/>
            <p:cNvSpPr/>
            <p:nvPr/>
          </p:nvSpPr>
          <p:spPr>
            <a:xfrm>
              <a:off x="1253490" y="15177770"/>
              <a:ext cx="252731" cy="410211"/>
            </a:xfrm>
            <a:custGeom>
              <a:avLst/>
              <a:gdLst/>
              <a:ahLst/>
              <a:cxnLst/>
              <a:rect l="0" t="0" r="0" b="0"/>
              <a:pathLst>
                <a:path w="252731" h="410211">
                  <a:moveTo>
                    <a:pt x="30480" y="0"/>
                  </a:moveTo>
                  <a:lnTo>
                    <a:pt x="25400" y="27941"/>
                  </a:lnTo>
                  <a:lnTo>
                    <a:pt x="24130" y="40641"/>
                  </a:lnTo>
                  <a:lnTo>
                    <a:pt x="22860" y="53341"/>
                  </a:lnTo>
                  <a:lnTo>
                    <a:pt x="21590" y="67310"/>
                  </a:lnTo>
                  <a:lnTo>
                    <a:pt x="20320" y="82550"/>
                  </a:lnTo>
                  <a:lnTo>
                    <a:pt x="17780" y="97791"/>
                  </a:lnTo>
                  <a:lnTo>
                    <a:pt x="6350" y="171450"/>
                  </a:lnTo>
                  <a:lnTo>
                    <a:pt x="3810" y="189230"/>
                  </a:lnTo>
                  <a:lnTo>
                    <a:pt x="2540" y="208280"/>
                  </a:lnTo>
                  <a:lnTo>
                    <a:pt x="1270" y="226060"/>
                  </a:lnTo>
                  <a:lnTo>
                    <a:pt x="0" y="261619"/>
                  </a:lnTo>
                  <a:lnTo>
                    <a:pt x="0" y="279400"/>
                  </a:lnTo>
                  <a:lnTo>
                    <a:pt x="2540" y="295910"/>
                  </a:lnTo>
                  <a:lnTo>
                    <a:pt x="6350" y="308610"/>
                  </a:lnTo>
                  <a:lnTo>
                    <a:pt x="10160" y="321310"/>
                  </a:lnTo>
                  <a:lnTo>
                    <a:pt x="16510" y="332741"/>
                  </a:lnTo>
                  <a:lnTo>
                    <a:pt x="22860" y="341630"/>
                  </a:lnTo>
                  <a:lnTo>
                    <a:pt x="29210" y="350519"/>
                  </a:lnTo>
                  <a:lnTo>
                    <a:pt x="38100" y="356869"/>
                  </a:lnTo>
                  <a:lnTo>
                    <a:pt x="48260" y="360680"/>
                  </a:lnTo>
                  <a:lnTo>
                    <a:pt x="59690" y="363219"/>
                  </a:lnTo>
                  <a:lnTo>
                    <a:pt x="72390" y="363219"/>
                  </a:lnTo>
                  <a:lnTo>
                    <a:pt x="85090" y="363219"/>
                  </a:lnTo>
                  <a:lnTo>
                    <a:pt x="99060" y="360680"/>
                  </a:lnTo>
                  <a:lnTo>
                    <a:pt x="114300" y="356869"/>
                  </a:lnTo>
                  <a:lnTo>
                    <a:pt x="129540" y="353060"/>
                  </a:lnTo>
                  <a:lnTo>
                    <a:pt x="146050" y="347980"/>
                  </a:lnTo>
                  <a:lnTo>
                    <a:pt x="160020" y="340360"/>
                  </a:lnTo>
                  <a:lnTo>
                    <a:pt x="172720" y="331469"/>
                  </a:lnTo>
                  <a:lnTo>
                    <a:pt x="185420" y="322580"/>
                  </a:lnTo>
                  <a:lnTo>
                    <a:pt x="196850" y="312419"/>
                  </a:lnTo>
                  <a:lnTo>
                    <a:pt x="208280" y="300991"/>
                  </a:lnTo>
                  <a:lnTo>
                    <a:pt x="219710" y="288291"/>
                  </a:lnTo>
                  <a:lnTo>
                    <a:pt x="228600" y="274319"/>
                  </a:lnTo>
                  <a:lnTo>
                    <a:pt x="237490" y="261619"/>
                  </a:lnTo>
                  <a:lnTo>
                    <a:pt x="246380" y="247650"/>
                  </a:lnTo>
                  <a:lnTo>
                    <a:pt x="250190" y="232410"/>
                  </a:lnTo>
                  <a:lnTo>
                    <a:pt x="252730" y="217169"/>
                  </a:lnTo>
                  <a:lnTo>
                    <a:pt x="252730" y="200660"/>
                  </a:lnTo>
                  <a:lnTo>
                    <a:pt x="246380" y="193041"/>
                  </a:lnTo>
                  <a:lnTo>
                    <a:pt x="236220" y="191769"/>
                  </a:lnTo>
                  <a:lnTo>
                    <a:pt x="224790" y="194310"/>
                  </a:lnTo>
                  <a:lnTo>
                    <a:pt x="213360" y="201930"/>
                  </a:lnTo>
                  <a:lnTo>
                    <a:pt x="204470" y="213360"/>
                  </a:lnTo>
                  <a:lnTo>
                    <a:pt x="195580" y="226060"/>
                  </a:lnTo>
                  <a:lnTo>
                    <a:pt x="189230" y="240030"/>
                  </a:lnTo>
                  <a:lnTo>
                    <a:pt x="182880" y="252730"/>
                  </a:lnTo>
                  <a:lnTo>
                    <a:pt x="177800" y="266700"/>
                  </a:lnTo>
                  <a:lnTo>
                    <a:pt x="173990" y="281941"/>
                  </a:lnTo>
                  <a:lnTo>
                    <a:pt x="168910" y="297180"/>
                  </a:lnTo>
                  <a:lnTo>
                    <a:pt x="165100" y="313691"/>
                  </a:lnTo>
                  <a:lnTo>
                    <a:pt x="163830" y="332741"/>
                  </a:lnTo>
                  <a:lnTo>
                    <a:pt x="163830" y="350519"/>
                  </a:lnTo>
                  <a:lnTo>
                    <a:pt x="165100" y="370841"/>
                  </a:lnTo>
                  <a:lnTo>
                    <a:pt x="170180" y="384810"/>
                  </a:lnTo>
                  <a:lnTo>
                    <a:pt x="176530" y="396241"/>
                  </a:lnTo>
                  <a:lnTo>
                    <a:pt x="184150" y="403860"/>
                  </a:lnTo>
                  <a:lnTo>
                    <a:pt x="193040" y="408941"/>
                  </a:lnTo>
                  <a:lnTo>
                    <a:pt x="201930" y="410210"/>
                  </a:lnTo>
                  <a:lnTo>
                    <a:pt x="231140" y="4102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Freeform 478"/>
            <p:cNvSpPr/>
            <p:nvPr/>
          </p:nvSpPr>
          <p:spPr>
            <a:xfrm>
              <a:off x="1631950" y="15345411"/>
              <a:ext cx="63501" cy="22860"/>
            </a:xfrm>
            <a:custGeom>
              <a:avLst/>
              <a:gdLst/>
              <a:ahLst/>
              <a:cxnLst/>
              <a:rect l="0" t="0" r="0" b="0"/>
              <a:pathLst>
                <a:path w="63501" h="22860">
                  <a:moveTo>
                    <a:pt x="0" y="0"/>
                  </a:moveTo>
                  <a:lnTo>
                    <a:pt x="16510" y="17778"/>
                  </a:lnTo>
                  <a:lnTo>
                    <a:pt x="25400" y="20319"/>
                  </a:lnTo>
                  <a:lnTo>
                    <a:pt x="34290" y="22859"/>
                  </a:lnTo>
                  <a:lnTo>
                    <a:pt x="63500" y="215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Freeform 479"/>
            <p:cNvSpPr/>
            <p:nvPr/>
          </p:nvSpPr>
          <p:spPr>
            <a:xfrm>
              <a:off x="1891030" y="15168880"/>
              <a:ext cx="256541" cy="373382"/>
            </a:xfrm>
            <a:custGeom>
              <a:avLst/>
              <a:gdLst/>
              <a:ahLst/>
              <a:cxnLst/>
              <a:rect l="0" t="0" r="0" b="0"/>
              <a:pathLst>
                <a:path w="256541" h="373382">
                  <a:moveTo>
                    <a:pt x="193040" y="82550"/>
                  </a:moveTo>
                  <a:lnTo>
                    <a:pt x="187960" y="59690"/>
                  </a:lnTo>
                  <a:lnTo>
                    <a:pt x="184150" y="49531"/>
                  </a:lnTo>
                  <a:lnTo>
                    <a:pt x="179070" y="39370"/>
                  </a:lnTo>
                  <a:lnTo>
                    <a:pt x="173990" y="29209"/>
                  </a:lnTo>
                  <a:lnTo>
                    <a:pt x="166370" y="20320"/>
                  </a:lnTo>
                  <a:lnTo>
                    <a:pt x="157480" y="11431"/>
                  </a:lnTo>
                  <a:lnTo>
                    <a:pt x="148590" y="3809"/>
                  </a:lnTo>
                  <a:lnTo>
                    <a:pt x="137160" y="0"/>
                  </a:lnTo>
                  <a:lnTo>
                    <a:pt x="123190" y="1270"/>
                  </a:lnTo>
                  <a:lnTo>
                    <a:pt x="107950" y="3809"/>
                  </a:lnTo>
                  <a:lnTo>
                    <a:pt x="95250" y="7620"/>
                  </a:lnTo>
                  <a:lnTo>
                    <a:pt x="85090" y="12700"/>
                  </a:lnTo>
                  <a:lnTo>
                    <a:pt x="74930" y="17781"/>
                  </a:lnTo>
                  <a:lnTo>
                    <a:pt x="66040" y="26670"/>
                  </a:lnTo>
                  <a:lnTo>
                    <a:pt x="55880" y="36831"/>
                  </a:lnTo>
                  <a:lnTo>
                    <a:pt x="45720" y="48259"/>
                  </a:lnTo>
                  <a:lnTo>
                    <a:pt x="38100" y="62231"/>
                  </a:lnTo>
                  <a:lnTo>
                    <a:pt x="30480" y="77470"/>
                  </a:lnTo>
                  <a:lnTo>
                    <a:pt x="25400" y="92709"/>
                  </a:lnTo>
                  <a:lnTo>
                    <a:pt x="20320" y="110490"/>
                  </a:lnTo>
                  <a:lnTo>
                    <a:pt x="16510" y="129540"/>
                  </a:lnTo>
                  <a:lnTo>
                    <a:pt x="12700" y="148590"/>
                  </a:lnTo>
                  <a:lnTo>
                    <a:pt x="5080" y="189231"/>
                  </a:lnTo>
                  <a:lnTo>
                    <a:pt x="1270" y="209550"/>
                  </a:lnTo>
                  <a:lnTo>
                    <a:pt x="0" y="229870"/>
                  </a:lnTo>
                  <a:lnTo>
                    <a:pt x="0" y="251459"/>
                  </a:lnTo>
                  <a:lnTo>
                    <a:pt x="1270" y="271781"/>
                  </a:lnTo>
                  <a:lnTo>
                    <a:pt x="5080" y="289559"/>
                  </a:lnTo>
                  <a:lnTo>
                    <a:pt x="8890" y="304800"/>
                  </a:lnTo>
                  <a:lnTo>
                    <a:pt x="13970" y="318770"/>
                  </a:lnTo>
                  <a:lnTo>
                    <a:pt x="21590" y="330200"/>
                  </a:lnTo>
                  <a:lnTo>
                    <a:pt x="29210" y="339090"/>
                  </a:lnTo>
                  <a:lnTo>
                    <a:pt x="39370" y="347981"/>
                  </a:lnTo>
                  <a:lnTo>
                    <a:pt x="49530" y="355600"/>
                  </a:lnTo>
                  <a:lnTo>
                    <a:pt x="60960" y="361950"/>
                  </a:lnTo>
                  <a:lnTo>
                    <a:pt x="73660" y="367031"/>
                  </a:lnTo>
                  <a:lnTo>
                    <a:pt x="86360" y="369570"/>
                  </a:lnTo>
                  <a:lnTo>
                    <a:pt x="100330" y="372109"/>
                  </a:lnTo>
                  <a:lnTo>
                    <a:pt x="114300" y="373381"/>
                  </a:lnTo>
                  <a:lnTo>
                    <a:pt x="128270" y="373381"/>
                  </a:lnTo>
                  <a:lnTo>
                    <a:pt x="144780" y="372109"/>
                  </a:lnTo>
                  <a:lnTo>
                    <a:pt x="161290" y="370840"/>
                  </a:lnTo>
                  <a:lnTo>
                    <a:pt x="175260" y="367031"/>
                  </a:lnTo>
                  <a:lnTo>
                    <a:pt x="187960" y="361950"/>
                  </a:lnTo>
                  <a:lnTo>
                    <a:pt x="200660" y="356870"/>
                  </a:lnTo>
                  <a:lnTo>
                    <a:pt x="212090" y="349250"/>
                  </a:lnTo>
                  <a:lnTo>
                    <a:pt x="223520" y="340359"/>
                  </a:lnTo>
                  <a:lnTo>
                    <a:pt x="234950" y="331470"/>
                  </a:lnTo>
                  <a:lnTo>
                    <a:pt x="243840" y="320040"/>
                  </a:lnTo>
                  <a:lnTo>
                    <a:pt x="250190" y="306070"/>
                  </a:lnTo>
                  <a:lnTo>
                    <a:pt x="255270" y="290831"/>
                  </a:lnTo>
                  <a:lnTo>
                    <a:pt x="256540" y="278131"/>
                  </a:lnTo>
                  <a:lnTo>
                    <a:pt x="252730" y="265431"/>
                  </a:lnTo>
                  <a:lnTo>
                    <a:pt x="247650" y="252731"/>
                  </a:lnTo>
                  <a:lnTo>
                    <a:pt x="240030" y="243840"/>
                  </a:lnTo>
                  <a:lnTo>
                    <a:pt x="231140" y="237490"/>
                  </a:lnTo>
                  <a:lnTo>
                    <a:pt x="222250" y="231140"/>
                  </a:lnTo>
                  <a:lnTo>
                    <a:pt x="213360" y="228600"/>
                  </a:lnTo>
                  <a:lnTo>
                    <a:pt x="203200" y="227331"/>
                  </a:lnTo>
                  <a:lnTo>
                    <a:pt x="193040" y="228600"/>
                  </a:lnTo>
                  <a:lnTo>
                    <a:pt x="182880" y="229870"/>
                  </a:lnTo>
                  <a:lnTo>
                    <a:pt x="172720" y="232409"/>
                  </a:lnTo>
                  <a:lnTo>
                    <a:pt x="161290" y="234950"/>
                  </a:lnTo>
                  <a:lnTo>
                    <a:pt x="151130" y="237490"/>
                  </a:lnTo>
                  <a:lnTo>
                    <a:pt x="140970" y="241300"/>
                  </a:lnTo>
                  <a:lnTo>
                    <a:pt x="109220" y="2616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Freeform 480"/>
            <p:cNvSpPr/>
            <p:nvPr/>
          </p:nvSpPr>
          <p:spPr>
            <a:xfrm>
              <a:off x="2252980" y="15148561"/>
              <a:ext cx="284481" cy="312420"/>
            </a:xfrm>
            <a:custGeom>
              <a:avLst/>
              <a:gdLst/>
              <a:ahLst/>
              <a:cxnLst/>
              <a:rect l="0" t="0" r="0" b="0"/>
              <a:pathLst>
                <a:path w="284481" h="312420">
                  <a:moveTo>
                    <a:pt x="41910" y="113028"/>
                  </a:moveTo>
                  <a:lnTo>
                    <a:pt x="30480" y="124459"/>
                  </a:lnTo>
                  <a:lnTo>
                    <a:pt x="26670" y="133350"/>
                  </a:lnTo>
                  <a:lnTo>
                    <a:pt x="22860" y="144778"/>
                  </a:lnTo>
                  <a:lnTo>
                    <a:pt x="19050" y="158750"/>
                  </a:lnTo>
                  <a:lnTo>
                    <a:pt x="16510" y="172719"/>
                  </a:lnTo>
                  <a:lnTo>
                    <a:pt x="13970" y="186689"/>
                  </a:lnTo>
                  <a:lnTo>
                    <a:pt x="12700" y="200659"/>
                  </a:lnTo>
                  <a:lnTo>
                    <a:pt x="11430" y="213359"/>
                  </a:lnTo>
                  <a:lnTo>
                    <a:pt x="8890" y="226059"/>
                  </a:lnTo>
                  <a:lnTo>
                    <a:pt x="6350" y="237489"/>
                  </a:lnTo>
                  <a:lnTo>
                    <a:pt x="5080" y="251459"/>
                  </a:lnTo>
                  <a:lnTo>
                    <a:pt x="6350" y="265428"/>
                  </a:lnTo>
                  <a:lnTo>
                    <a:pt x="7620" y="281939"/>
                  </a:lnTo>
                  <a:lnTo>
                    <a:pt x="7620" y="285750"/>
                  </a:lnTo>
                  <a:lnTo>
                    <a:pt x="6350" y="283209"/>
                  </a:lnTo>
                  <a:lnTo>
                    <a:pt x="3810" y="275589"/>
                  </a:lnTo>
                  <a:lnTo>
                    <a:pt x="2540" y="265428"/>
                  </a:lnTo>
                  <a:lnTo>
                    <a:pt x="1270" y="251459"/>
                  </a:lnTo>
                  <a:lnTo>
                    <a:pt x="1270" y="237489"/>
                  </a:lnTo>
                  <a:lnTo>
                    <a:pt x="1270" y="205739"/>
                  </a:lnTo>
                  <a:lnTo>
                    <a:pt x="0" y="187959"/>
                  </a:lnTo>
                  <a:lnTo>
                    <a:pt x="1270" y="172719"/>
                  </a:lnTo>
                  <a:lnTo>
                    <a:pt x="3810" y="157478"/>
                  </a:lnTo>
                  <a:lnTo>
                    <a:pt x="6350" y="142239"/>
                  </a:lnTo>
                  <a:lnTo>
                    <a:pt x="8890" y="128269"/>
                  </a:lnTo>
                  <a:lnTo>
                    <a:pt x="15240" y="99059"/>
                  </a:lnTo>
                  <a:lnTo>
                    <a:pt x="19050" y="86359"/>
                  </a:lnTo>
                  <a:lnTo>
                    <a:pt x="24130" y="73659"/>
                  </a:lnTo>
                  <a:lnTo>
                    <a:pt x="30480" y="62228"/>
                  </a:lnTo>
                  <a:lnTo>
                    <a:pt x="36830" y="52069"/>
                  </a:lnTo>
                  <a:lnTo>
                    <a:pt x="43180" y="43178"/>
                  </a:lnTo>
                  <a:lnTo>
                    <a:pt x="49530" y="35559"/>
                  </a:lnTo>
                  <a:lnTo>
                    <a:pt x="58420" y="27939"/>
                  </a:lnTo>
                  <a:lnTo>
                    <a:pt x="67310" y="22859"/>
                  </a:lnTo>
                  <a:lnTo>
                    <a:pt x="76200" y="17778"/>
                  </a:lnTo>
                  <a:lnTo>
                    <a:pt x="87630" y="12700"/>
                  </a:lnTo>
                  <a:lnTo>
                    <a:pt x="99060" y="8889"/>
                  </a:lnTo>
                  <a:lnTo>
                    <a:pt x="111760" y="5078"/>
                  </a:lnTo>
                  <a:lnTo>
                    <a:pt x="127000" y="2539"/>
                  </a:lnTo>
                  <a:lnTo>
                    <a:pt x="144780" y="1269"/>
                  </a:lnTo>
                  <a:lnTo>
                    <a:pt x="162560" y="0"/>
                  </a:lnTo>
                  <a:lnTo>
                    <a:pt x="177800" y="1269"/>
                  </a:lnTo>
                  <a:lnTo>
                    <a:pt x="190500" y="5078"/>
                  </a:lnTo>
                  <a:lnTo>
                    <a:pt x="200660" y="8889"/>
                  </a:lnTo>
                  <a:lnTo>
                    <a:pt x="205740" y="16509"/>
                  </a:lnTo>
                  <a:lnTo>
                    <a:pt x="208280" y="26669"/>
                  </a:lnTo>
                  <a:lnTo>
                    <a:pt x="209550" y="38100"/>
                  </a:lnTo>
                  <a:lnTo>
                    <a:pt x="207010" y="48259"/>
                  </a:lnTo>
                  <a:lnTo>
                    <a:pt x="204470" y="57150"/>
                  </a:lnTo>
                  <a:lnTo>
                    <a:pt x="199390" y="64769"/>
                  </a:lnTo>
                  <a:lnTo>
                    <a:pt x="193040" y="72389"/>
                  </a:lnTo>
                  <a:lnTo>
                    <a:pt x="184150" y="80009"/>
                  </a:lnTo>
                  <a:lnTo>
                    <a:pt x="175260" y="87628"/>
                  </a:lnTo>
                  <a:lnTo>
                    <a:pt x="165100" y="95250"/>
                  </a:lnTo>
                  <a:lnTo>
                    <a:pt x="153670" y="101600"/>
                  </a:lnTo>
                  <a:lnTo>
                    <a:pt x="140970" y="109219"/>
                  </a:lnTo>
                  <a:lnTo>
                    <a:pt x="114300" y="123189"/>
                  </a:lnTo>
                  <a:lnTo>
                    <a:pt x="101600" y="130809"/>
                  </a:lnTo>
                  <a:lnTo>
                    <a:pt x="87630" y="135889"/>
                  </a:lnTo>
                  <a:lnTo>
                    <a:pt x="73660" y="140969"/>
                  </a:lnTo>
                  <a:lnTo>
                    <a:pt x="53340" y="147319"/>
                  </a:lnTo>
                  <a:lnTo>
                    <a:pt x="53340" y="148589"/>
                  </a:lnTo>
                  <a:lnTo>
                    <a:pt x="57150" y="147319"/>
                  </a:lnTo>
                  <a:lnTo>
                    <a:pt x="67310" y="146050"/>
                  </a:lnTo>
                  <a:lnTo>
                    <a:pt x="82550" y="146050"/>
                  </a:lnTo>
                  <a:lnTo>
                    <a:pt x="100330" y="144778"/>
                  </a:lnTo>
                  <a:lnTo>
                    <a:pt x="116840" y="146050"/>
                  </a:lnTo>
                  <a:lnTo>
                    <a:pt x="133350" y="148589"/>
                  </a:lnTo>
                  <a:lnTo>
                    <a:pt x="148590" y="149859"/>
                  </a:lnTo>
                  <a:lnTo>
                    <a:pt x="163830" y="153669"/>
                  </a:lnTo>
                  <a:lnTo>
                    <a:pt x="191770" y="158750"/>
                  </a:lnTo>
                  <a:lnTo>
                    <a:pt x="205740" y="163828"/>
                  </a:lnTo>
                  <a:lnTo>
                    <a:pt x="217170" y="168909"/>
                  </a:lnTo>
                  <a:lnTo>
                    <a:pt x="229870" y="175259"/>
                  </a:lnTo>
                  <a:lnTo>
                    <a:pt x="241300" y="181609"/>
                  </a:lnTo>
                  <a:lnTo>
                    <a:pt x="251460" y="187959"/>
                  </a:lnTo>
                  <a:lnTo>
                    <a:pt x="262890" y="194309"/>
                  </a:lnTo>
                  <a:lnTo>
                    <a:pt x="270510" y="203200"/>
                  </a:lnTo>
                  <a:lnTo>
                    <a:pt x="278130" y="214628"/>
                  </a:lnTo>
                  <a:lnTo>
                    <a:pt x="283210" y="226059"/>
                  </a:lnTo>
                  <a:lnTo>
                    <a:pt x="284480" y="237489"/>
                  </a:lnTo>
                  <a:lnTo>
                    <a:pt x="283210" y="248919"/>
                  </a:lnTo>
                  <a:lnTo>
                    <a:pt x="280670" y="259078"/>
                  </a:lnTo>
                  <a:lnTo>
                    <a:pt x="274320" y="267969"/>
                  </a:lnTo>
                  <a:lnTo>
                    <a:pt x="267970" y="274319"/>
                  </a:lnTo>
                  <a:lnTo>
                    <a:pt x="259080" y="280669"/>
                  </a:lnTo>
                  <a:lnTo>
                    <a:pt x="248920" y="287019"/>
                  </a:lnTo>
                  <a:lnTo>
                    <a:pt x="237490" y="293369"/>
                  </a:lnTo>
                  <a:lnTo>
                    <a:pt x="224790" y="299719"/>
                  </a:lnTo>
                  <a:lnTo>
                    <a:pt x="212090" y="304800"/>
                  </a:lnTo>
                  <a:lnTo>
                    <a:pt x="198120" y="307339"/>
                  </a:lnTo>
                  <a:lnTo>
                    <a:pt x="185420" y="308609"/>
                  </a:lnTo>
                  <a:lnTo>
                    <a:pt x="171450" y="309878"/>
                  </a:lnTo>
                  <a:lnTo>
                    <a:pt x="157480" y="311150"/>
                  </a:lnTo>
                  <a:lnTo>
                    <a:pt x="143510" y="312419"/>
                  </a:lnTo>
                  <a:lnTo>
                    <a:pt x="129540" y="311150"/>
                  </a:lnTo>
                  <a:lnTo>
                    <a:pt x="115570" y="309878"/>
                  </a:lnTo>
                  <a:lnTo>
                    <a:pt x="73660" y="2819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Freeform 481"/>
            <p:cNvSpPr/>
            <p:nvPr/>
          </p:nvSpPr>
          <p:spPr>
            <a:xfrm>
              <a:off x="2842260" y="15030450"/>
              <a:ext cx="11431" cy="420371"/>
            </a:xfrm>
            <a:custGeom>
              <a:avLst/>
              <a:gdLst/>
              <a:ahLst/>
              <a:cxnLst/>
              <a:rect l="0" t="0" r="0" b="0"/>
              <a:pathLst>
                <a:path w="11431" h="420371">
                  <a:moveTo>
                    <a:pt x="11430" y="0"/>
                  </a:moveTo>
                  <a:lnTo>
                    <a:pt x="11430" y="146050"/>
                  </a:lnTo>
                  <a:lnTo>
                    <a:pt x="10160" y="167639"/>
                  </a:lnTo>
                  <a:lnTo>
                    <a:pt x="7620" y="187961"/>
                  </a:lnTo>
                  <a:lnTo>
                    <a:pt x="5080" y="209550"/>
                  </a:lnTo>
                  <a:lnTo>
                    <a:pt x="3810" y="229870"/>
                  </a:lnTo>
                  <a:lnTo>
                    <a:pt x="2540" y="248920"/>
                  </a:lnTo>
                  <a:lnTo>
                    <a:pt x="1270" y="285750"/>
                  </a:lnTo>
                  <a:lnTo>
                    <a:pt x="0" y="354330"/>
                  </a:lnTo>
                  <a:lnTo>
                    <a:pt x="0" y="420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Freeform 482"/>
            <p:cNvSpPr/>
            <p:nvPr/>
          </p:nvSpPr>
          <p:spPr>
            <a:xfrm>
              <a:off x="2736850" y="15229839"/>
              <a:ext cx="252731" cy="40642"/>
            </a:xfrm>
            <a:custGeom>
              <a:avLst/>
              <a:gdLst/>
              <a:ahLst/>
              <a:cxnLst/>
              <a:rect l="0" t="0" r="0" b="0"/>
              <a:pathLst>
                <a:path w="252731" h="40642">
                  <a:moveTo>
                    <a:pt x="0" y="31750"/>
                  </a:moveTo>
                  <a:lnTo>
                    <a:pt x="17780" y="36831"/>
                  </a:lnTo>
                  <a:lnTo>
                    <a:pt x="29210" y="39372"/>
                  </a:lnTo>
                  <a:lnTo>
                    <a:pt x="44450" y="40641"/>
                  </a:lnTo>
                  <a:lnTo>
                    <a:pt x="60960" y="40641"/>
                  </a:lnTo>
                  <a:lnTo>
                    <a:pt x="78740" y="40641"/>
                  </a:lnTo>
                  <a:lnTo>
                    <a:pt x="95250" y="38100"/>
                  </a:lnTo>
                  <a:lnTo>
                    <a:pt x="113030" y="36831"/>
                  </a:lnTo>
                  <a:lnTo>
                    <a:pt x="130810" y="33022"/>
                  </a:lnTo>
                  <a:lnTo>
                    <a:pt x="165100" y="27941"/>
                  </a:lnTo>
                  <a:lnTo>
                    <a:pt x="182880" y="22861"/>
                  </a:lnTo>
                  <a:lnTo>
                    <a:pt x="200660" y="17781"/>
                  </a:lnTo>
                  <a:lnTo>
                    <a:pt x="2527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Freeform 483"/>
            <p:cNvSpPr/>
            <p:nvPr/>
          </p:nvSpPr>
          <p:spPr>
            <a:xfrm>
              <a:off x="2997200" y="15198089"/>
              <a:ext cx="298451" cy="247651"/>
            </a:xfrm>
            <a:custGeom>
              <a:avLst/>
              <a:gdLst/>
              <a:ahLst/>
              <a:cxnLst/>
              <a:rect l="0" t="0" r="0" b="0"/>
              <a:pathLst>
                <a:path w="298451" h="247651">
                  <a:moveTo>
                    <a:pt x="203200" y="0"/>
                  </a:moveTo>
                  <a:lnTo>
                    <a:pt x="175260" y="0"/>
                  </a:lnTo>
                  <a:lnTo>
                    <a:pt x="161290" y="1272"/>
                  </a:lnTo>
                  <a:lnTo>
                    <a:pt x="146050" y="3811"/>
                  </a:lnTo>
                  <a:lnTo>
                    <a:pt x="130810" y="6350"/>
                  </a:lnTo>
                  <a:lnTo>
                    <a:pt x="115570" y="10161"/>
                  </a:lnTo>
                  <a:lnTo>
                    <a:pt x="102870" y="15241"/>
                  </a:lnTo>
                  <a:lnTo>
                    <a:pt x="91440" y="20322"/>
                  </a:lnTo>
                  <a:lnTo>
                    <a:pt x="80010" y="27941"/>
                  </a:lnTo>
                  <a:lnTo>
                    <a:pt x="71120" y="36831"/>
                  </a:lnTo>
                  <a:lnTo>
                    <a:pt x="62230" y="45722"/>
                  </a:lnTo>
                  <a:lnTo>
                    <a:pt x="54610" y="55881"/>
                  </a:lnTo>
                  <a:lnTo>
                    <a:pt x="46990" y="67311"/>
                  </a:lnTo>
                  <a:lnTo>
                    <a:pt x="39370" y="80011"/>
                  </a:lnTo>
                  <a:lnTo>
                    <a:pt x="31750" y="93981"/>
                  </a:lnTo>
                  <a:lnTo>
                    <a:pt x="17780" y="120650"/>
                  </a:lnTo>
                  <a:lnTo>
                    <a:pt x="11430" y="135891"/>
                  </a:lnTo>
                  <a:lnTo>
                    <a:pt x="6350" y="151131"/>
                  </a:lnTo>
                  <a:lnTo>
                    <a:pt x="2540" y="167641"/>
                  </a:lnTo>
                  <a:lnTo>
                    <a:pt x="0" y="181611"/>
                  </a:lnTo>
                  <a:lnTo>
                    <a:pt x="0" y="195581"/>
                  </a:lnTo>
                  <a:lnTo>
                    <a:pt x="1270" y="207011"/>
                  </a:lnTo>
                  <a:lnTo>
                    <a:pt x="6350" y="219711"/>
                  </a:lnTo>
                  <a:lnTo>
                    <a:pt x="15240" y="229872"/>
                  </a:lnTo>
                  <a:lnTo>
                    <a:pt x="25400" y="241300"/>
                  </a:lnTo>
                  <a:lnTo>
                    <a:pt x="35560" y="246381"/>
                  </a:lnTo>
                  <a:lnTo>
                    <a:pt x="45720" y="247650"/>
                  </a:lnTo>
                  <a:lnTo>
                    <a:pt x="55880" y="246381"/>
                  </a:lnTo>
                  <a:lnTo>
                    <a:pt x="67310" y="242572"/>
                  </a:lnTo>
                  <a:lnTo>
                    <a:pt x="80010" y="237491"/>
                  </a:lnTo>
                  <a:lnTo>
                    <a:pt x="92710" y="232411"/>
                  </a:lnTo>
                  <a:lnTo>
                    <a:pt x="105410" y="223522"/>
                  </a:lnTo>
                  <a:lnTo>
                    <a:pt x="116840" y="213361"/>
                  </a:lnTo>
                  <a:lnTo>
                    <a:pt x="128270" y="201931"/>
                  </a:lnTo>
                  <a:lnTo>
                    <a:pt x="138430" y="190500"/>
                  </a:lnTo>
                  <a:lnTo>
                    <a:pt x="147320" y="176531"/>
                  </a:lnTo>
                  <a:lnTo>
                    <a:pt x="154940" y="163831"/>
                  </a:lnTo>
                  <a:lnTo>
                    <a:pt x="162560" y="149861"/>
                  </a:lnTo>
                  <a:lnTo>
                    <a:pt x="177800" y="123191"/>
                  </a:lnTo>
                  <a:lnTo>
                    <a:pt x="182880" y="109222"/>
                  </a:lnTo>
                  <a:lnTo>
                    <a:pt x="186690" y="95250"/>
                  </a:lnTo>
                  <a:lnTo>
                    <a:pt x="187960" y="81281"/>
                  </a:lnTo>
                  <a:lnTo>
                    <a:pt x="190500" y="66041"/>
                  </a:lnTo>
                  <a:lnTo>
                    <a:pt x="190500" y="49531"/>
                  </a:lnTo>
                  <a:lnTo>
                    <a:pt x="191770" y="33022"/>
                  </a:lnTo>
                  <a:lnTo>
                    <a:pt x="189230" y="25400"/>
                  </a:lnTo>
                  <a:lnTo>
                    <a:pt x="186690" y="24131"/>
                  </a:lnTo>
                  <a:lnTo>
                    <a:pt x="181610" y="26672"/>
                  </a:lnTo>
                  <a:lnTo>
                    <a:pt x="179070" y="35561"/>
                  </a:lnTo>
                  <a:lnTo>
                    <a:pt x="179070" y="48261"/>
                  </a:lnTo>
                  <a:lnTo>
                    <a:pt x="180340" y="63500"/>
                  </a:lnTo>
                  <a:lnTo>
                    <a:pt x="181610" y="78741"/>
                  </a:lnTo>
                  <a:lnTo>
                    <a:pt x="184150" y="93981"/>
                  </a:lnTo>
                  <a:lnTo>
                    <a:pt x="187960" y="107950"/>
                  </a:lnTo>
                  <a:lnTo>
                    <a:pt x="190500" y="121922"/>
                  </a:lnTo>
                  <a:lnTo>
                    <a:pt x="193040" y="133350"/>
                  </a:lnTo>
                  <a:lnTo>
                    <a:pt x="196850" y="144781"/>
                  </a:lnTo>
                  <a:lnTo>
                    <a:pt x="203200" y="157481"/>
                  </a:lnTo>
                  <a:lnTo>
                    <a:pt x="209550" y="171450"/>
                  </a:lnTo>
                  <a:lnTo>
                    <a:pt x="218440" y="184150"/>
                  </a:lnTo>
                  <a:lnTo>
                    <a:pt x="231140" y="191772"/>
                  </a:lnTo>
                  <a:lnTo>
                    <a:pt x="246380" y="195581"/>
                  </a:lnTo>
                  <a:lnTo>
                    <a:pt x="298450" y="2006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Freeform 484"/>
            <p:cNvSpPr/>
            <p:nvPr/>
          </p:nvSpPr>
          <p:spPr>
            <a:xfrm>
              <a:off x="3337560" y="15101570"/>
              <a:ext cx="52071" cy="349251"/>
            </a:xfrm>
            <a:custGeom>
              <a:avLst/>
              <a:gdLst/>
              <a:ahLst/>
              <a:cxnLst/>
              <a:rect l="0" t="0" r="0" b="0"/>
              <a:pathLst>
                <a:path w="52071" h="349251">
                  <a:moveTo>
                    <a:pt x="21590" y="22860"/>
                  </a:moveTo>
                  <a:lnTo>
                    <a:pt x="15240" y="1269"/>
                  </a:lnTo>
                  <a:lnTo>
                    <a:pt x="12700" y="0"/>
                  </a:lnTo>
                  <a:lnTo>
                    <a:pt x="10160" y="5080"/>
                  </a:lnTo>
                  <a:lnTo>
                    <a:pt x="6350" y="15241"/>
                  </a:lnTo>
                  <a:lnTo>
                    <a:pt x="3810" y="26669"/>
                  </a:lnTo>
                  <a:lnTo>
                    <a:pt x="2540" y="40641"/>
                  </a:lnTo>
                  <a:lnTo>
                    <a:pt x="1270" y="55880"/>
                  </a:lnTo>
                  <a:lnTo>
                    <a:pt x="1270" y="88900"/>
                  </a:lnTo>
                  <a:lnTo>
                    <a:pt x="0" y="105410"/>
                  </a:lnTo>
                  <a:lnTo>
                    <a:pt x="1270" y="123191"/>
                  </a:lnTo>
                  <a:lnTo>
                    <a:pt x="3810" y="142241"/>
                  </a:lnTo>
                  <a:lnTo>
                    <a:pt x="6350" y="162560"/>
                  </a:lnTo>
                  <a:lnTo>
                    <a:pt x="7620" y="181610"/>
                  </a:lnTo>
                  <a:lnTo>
                    <a:pt x="8890" y="200660"/>
                  </a:lnTo>
                  <a:lnTo>
                    <a:pt x="8890" y="218441"/>
                  </a:lnTo>
                  <a:lnTo>
                    <a:pt x="10160" y="234950"/>
                  </a:lnTo>
                  <a:lnTo>
                    <a:pt x="12700" y="251460"/>
                  </a:lnTo>
                  <a:lnTo>
                    <a:pt x="15240" y="266700"/>
                  </a:lnTo>
                  <a:lnTo>
                    <a:pt x="19050" y="279400"/>
                  </a:lnTo>
                  <a:lnTo>
                    <a:pt x="21590" y="292100"/>
                  </a:lnTo>
                  <a:lnTo>
                    <a:pt x="25400" y="304800"/>
                  </a:lnTo>
                  <a:lnTo>
                    <a:pt x="29210" y="314960"/>
                  </a:lnTo>
                  <a:lnTo>
                    <a:pt x="34290" y="323850"/>
                  </a:lnTo>
                  <a:lnTo>
                    <a:pt x="52070" y="3492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Freeform 485"/>
            <p:cNvSpPr/>
            <p:nvPr/>
          </p:nvSpPr>
          <p:spPr>
            <a:xfrm>
              <a:off x="3354070" y="15166339"/>
              <a:ext cx="541021" cy="288292"/>
            </a:xfrm>
            <a:custGeom>
              <a:avLst/>
              <a:gdLst/>
              <a:ahLst/>
              <a:cxnLst/>
              <a:rect l="0" t="0" r="0" b="0"/>
              <a:pathLst>
                <a:path w="541021" h="288292">
                  <a:moveTo>
                    <a:pt x="120650" y="0"/>
                  </a:moveTo>
                  <a:lnTo>
                    <a:pt x="114300" y="22861"/>
                  </a:lnTo>
                  <a:lnTo>
                    <a:pt x="109220" y="49531"/>
                  </a:lnTo>
                  <a:lnTo>
                    <a:pt x="105410" y="64772"/>
                  </a:lnTo>
                  <a:lnTo>
                    <a:pt x="101600" y="78741"/>
                  </a:lnTo>
                  <a:lnTo>
                    <a:pt x="95250" y="91441"/>
                  </a:lnTo>
                  <a:lnTo>
                    <a:pt x="90170" y="102872"/>
                  </a:lnTo>
                  <a:lnTo>
                    <a:pt x="83820" y="113031"/>
                  </a:lnTo>
                  <a:lnTo>
                    <a:pt x="77470" y="121922"/>
                  </a:lnTo>
                  <a:lnTo>
                    <a:pt x="71120" y="130811"/>
                  </a:lnTo>
                  <a:lnTo>
                    <a:pt x="63500" y="138431"/>
                  </a:lnTo>
                  <a:lnTo>
                    <a:pt x="57150" y="146050"/>
                  </a:lnTo>
                  <a:lnTo>
                    <a:pt x="43180" y="161291"/>
                  </a:lnTo>
                  <a:lnTo>
                    <a:pt x="29210" y="175261"/>
                  </a:lnTo>
                  <a:lnTo>
                    <a:pt x="20320" y="181611"/>
                  </a:lnTo>
                  <a:lnTo>
                    <a:pt x="11430" y="186691"/>
                  </a:lnTo>
                  <a:lnTo>
                    <a:pt x="2540" y="191772"/>
                  </a:lnTo>
                  <a:lnTo>
                    <a:pt x="0" y="195581"/>
                  </a:lnTo>
                  <a:lnTo>
                    <a:pt x="1270" y="199391"/>
                  </a:lnTo>
                  <a:lnTo>
                    <a:pt x="6350" y="203200"/>
                  </a:lnTo>
                  <a:lnTo>
                    <a:pt x="16510" y="208281"/>
                  </a:lnTo>
                  <a:lnTo>
                    <a:pt x="29210" y="213361"/>
                  </a:lnTo>
                  <a:lnTo>
                    <a:pt x="80010" y="232411"/>
                  </a:lnTo>
                  <a:lnTo>
                    <a:pt x="96520" y="240031"/>
                  </a:lnTo>
                  <a:lnTo>
                    <a:pt x="113030" y="245111"/>
                  </a:lnTo>
                  <a:lnTo>
                    <a:pt x="128270" y="250191"/>
                  </a:lnTo>
                  <a:lnTo>
                    <a:pt x="143510" y="255272"/>
                  </a:lnTo>
                  <a:lnTo>
                    <a:pt x="158750" y="257811"/>
                  </a:lnTo>
                  <a:lnTo>
                    <a:pt x="175260" y="260350"/>
                  </a:lnTo>
                  <a:lnTo>
                    <a:pt x="191770" y="261622"/>
                  </a:lnTo>
                  <a:lnTo>
                    <a:pt x="209550" y="260350"/>
                  </a:lnTo>
                  <a:lnTo>
                    <a:pt x="226060" y="259081"/>
                  </a:lnTo>
                  <a:lnTo>
                    <a:pt x="243840" y="257811"/>
                  </a:lnTo>
                  <a:lnTo>
                    <a:pt x="261620" y="255272"/>
                  </a:lnTo>
                  <a:lnTo>
                    <a:pt x="295910" y="248922"/>
                  </a:lnTo>
                  <a:lnTo>
                    <a:pt x="312420" y="243841"/>
                  </a:lnTo>
                  <a:lnTo>
                    <a:pt x="327660" y="236222"/>
                  </a:lnTo>
                  <a:lnTo>
                    <a:pt x="342900" y="227331"/>
                  </a:lnTo>
                  <a:lnTo>
                    <a:pt x="355600" y="219711"/>
                  </a:lnTo>
                  <a:lnTo>
                    <a:pt x="365760" y="212091"/>
                  </a:lnTo>
                  <a:lnTo>
                    <a:pt x="374650" y="204472"/>
                  </a:lnTo>
                  <a:lnTo>
                    <a:pt x="383540" y="195581"/>
                  </a:lnTo>
                  <a:lnTo>
                    <a:pt x="392430" y="184150"/>
                  </a:lnTo>
                  <a:lnTo>
                    <a:pt x="400050" y="171450"/>
                  </a:lnTo>
                  <a:lnTo>
                    <a:pt x="405130" y="158750"/>
                  </a:lnTo>
                  <a:lnTo>
                    <a:pt x="407670" y="146050"/>
                  </a:lnTo>
                  <a:lnTo>
                    <a:pt x="410210" y="132081"/>
                  </a:lnTo>
                  <a:lnTo>
                    <a:pt x="410210" y="119381"/>
                  </a:lnTo>
                  <a:lnTo>
                    <a:pt x="406400" y="105411"/>
                  </a:lnTo>
                  <a:lnTo>
                    <a:pt x="402590" y="91441"/>
                  </a:lnTo>
                  <a:lnTo>
                    <a:pt x="397510" y="78741"/>
                  </a:lnTo>
                  <a:lnTo>
                    <a:pt x="391160" y="66041"/>
                  </a:lnTo>
                  <a:lnTo>
                    <a:pt x="384810" y="54611"/>
                  </a:lnTo>
                  <a:lnTo>
                    <a:pt x="378460" y="45722"/>
                  </a:lnTo>
                  <a:lnTo>
                    <a:pt x="372110" y="35561"/>
                  </a:lnTo>
                  <a:lnTo>
                    <a:pt x="365760" y="27941"/>
                  </a:lnTo>
                  <a:lnTo>
                    <a:pt x="356870" y="21591"/>
                  </a:lnTo>
                  <a:lnTo>
                    <a:pt x="349250" y="15241"/>
                  </a:lnTo>
                  <a:lnTo>
                    <a:pt x="339090" y="10161"/>
                  </a:lnTo>
                  <a:lnTo>
                    <a:pt x="328930" y="7622"/>
                  </a:lnTo>
                  <a:lnTo>
                    <a:pt x="318770" y="7622"/>
                  </a:lnTo>
                  <a:lnTo>
                    <a:pt x="308610" y="8891"/>
                  </a:lnTo>
                  <a:lnTo>
                    <a:pt x="298450" y="11431"/>
                  </a:lnTo>
                  <a:lnTo>
                    <a:pt x="288290" y="16511"/>
                  </a:lnTo>
                  <a:lnTo>
                    <a:pt x="278130" y="21591"/>
                  </a:lnTo>
                  <a:lnTo>
                    <a:pt x="269240" y="29211"/>
                  </a:lnTo>
                  <a:lnTo>
                    <a:pt x="260350" y="36831"/>
                  </a:lnTo>
                  <a:lnTo>
                    <a:pt x="252730" y="45722"/>
                  </a:lnTo>
                  <a:lnTo>
                    <a:pt x="246380" y="55881"/>
                  </a:lnTo>
                  <a:lnTo>
                    <a:pt x="243840" y="68581"/>
                  </a:lnTo>
                  <a:lnTo>
                    <a:pt x="241300" y="81281"/>
                  </a:lnTo>
                  <a:lnTo>
                    <a:pt x="238760" y="95250"/>
                  </a:lnTo>
                  <a:lnTo>
                    <a:pt x="238760" y="110491"/>
                  </a:lnTo>
                  <a:lnTo>
                    <a:pt x="237490" y="125731"/>
                  </a:lnTo>
                  <a:lnTo>
                    <a:pt x="240030" y="142241"/>
                  </a:lnTo>
                  <a:lnTo>
                    <a:pt x="246380" y="156211"/>
                  </a:lnTo>
                  <a:lnTo>
                    <a:pt x="252730" y="171450"/>
                  </a:lnTo>
                  <a:lnTo>
                    <a:pt x="261620" y="185422"/>
                  </a:lnTo>
                  <a:lnTo>
                    <a:pt x="270510" y="199391"/>
                  </a:lnTo>
                  <a:lnTo>
                    <a:pt x="280670" y="214631"/>
                  </a:lnTo>
                  <a:lnTo>
                    <a:pt x="290830" y="227331"/>
                  </a:lnTo>
                  <a:lnTo>
                    <a:pt x="303530" y="238761"/>
                  </a:lnTo>
                  <a:lnTo>
                    <a:pt x="316230" y="251461"/>
                  </a:lnTo>
                  <a:lnTo>
                    <a:pt x="330200" y="260350"/>
                  </a:lnTo>
                  <a:lnTo>
                    <a:pt x="345440" y="266700"/>
                  </a:lnTo>
                  <a:lnTo>
                    <a:pt x="361950" y="273050"/>
                  </a:lnTo>
                  <a:lnTo>
                    <a:pt x="378460" y="278131"/>
                  </a:lnTo>
                  <a:lnTo>
                    <a:pt x="394970" y="283211"/>
                  </a:lnTo>
                  <a:lnTo>
                    <a:pt x="412750" y="287022"/>
                  </a:lnTo>
                  <a:lnTo>
                    <a:pt x="427990" y="288291"/>
                  </a:lnTo>
                  <a:lnTo>
                    <a:pt x="444500" y="288291"/>
                  </a:lnTo>
                  <a:lnTo>
                    <a:pt x="458470" y="287022"/>
                  </a:lnTo>
                  <a:lnTo>
                    <a:pt x="474980" y="284481"/>
                  </a:lnTo>
                  <a:lnTo>
                    <a:pt x="491490" y="279400"/>
                  </a:lnTo>
                  <a:lnTo>
                    <a:pt x="541020" y="2641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Freeform 486"/>
            <p:cNvSpPr/>
            <p:nvPr/>
          </p:nvSpPr>
          <p:spPr>
            <a:xfrm>
              <a:off x="4011930" y="15072361"/>
              <a:ext cx="283211" cy="335279"/>
            </a:xfrm>
            <a:custGeom>
              <a:avLst/>
              <a:gdLst/>
              <a:ahLst/>
              <a:cxnLst/>
              <a:rect l="0" t="0" r="0" b="0"/>
              <a:pathLst>
                <a:path w="283211" h="335279">
                  <a:moveTo>
                    <a:pt x="73660" y="10159"/>
                  </a:moveTo>
                  <a:lnTo>
                    <a:pt x="55880" y="26669"/>
                  </a:lnTo>
                  <a:lnTo>
                    <a:pt x="49530" y="35559"/>
                  </a:lnTo>
                  <a:lnTo>
                    <a:pt x="41910" y="44450"/>
                  </a:lnTo>
                  <a:lnTo>
                    <a:pt x="34290" y="54609"/>
                  </a:lnTo>
                  <a:lnTo>
                    <a:pt x="29210" y="64769"/>
                  </a:lnTo>
                  <a:lnTo>
                    <a:pt x="24130" y="77469"/>
                  </a:lnTo>
                  <a:lnTo>
                    <a:pt x="19050" y="90169"/>
                  </a:lnTo>
                  <a:lnTo>
                    <a:pt x="15240" y="104139"/>
                  </a:lnTo>
                  <a:lnTo>
                    <a:pt x="11430" y="119378"/>
                  </a:lnTo>
                  <a:lnTo>
                    <a:pt x="7620" y="135889"/>
                  </a:lnTo>
                  <a:lnTo>
                    <a:pt x="5080" y="152400"/>
                  </a:lnTo>
                  <a:lnTo>
                    <a:pt x="2540" y="168909"/>
                  </a:lnTo>
                  <a:lnTo>
                    <a:pt x="1270" y="186689"/>
                  </a:lnTo>
                  <a:lnTo>
                    <a:pt x="1270" y="203200"/>
                  </a:lnTo>
                  <a:lnTo>
                    <a:pt x="0" y="238759"/>
                  </a:lnTo>
                  <a:lnTo>
                    <a:pt x="1270" y="256539"/>
                  </a:lnTo>
                  <a:lnTo>
                    <a:pt x="2540" y="273050"/>
                  </a:lnTo>
                  <a:lnTo>
                    <a:pt x="5080" y="290828"/>
                  </a:lnTo>
                  <a:lnTo>
                    <a:pt x="7620" y="306069"/>
                  </a:lnTo>
                  <a:lnTo>
                    <a:pt x="11430" y="320039"/>
                  </a:lnTo>
                  <a:lnTo>
                    <a:pt x="13970" y="332739"/>
                  </a:lnTo>
                  <a:lnTo>
                    <a:pt x="17780" y="335278"/>
                  </a:lnTo>
                  <a:lnTo>
                    <a:pt x="20320" y="331469"/>
                  </a:lnTo>
                  <a:lnTo>
                    <a:pt x="24130" y="322578"/>
                  </a:lnTo>
                  <a:lnTo>
                    <a:pt x="25400" y="312419"/>
                  </a:lnTo>
                  <a:lnTo>
                    <a:pt x="25400" y="299719"/>
                  </a:lnTo>
                  <a:lnTo>
                    <a:pt x="22860" y="288289"/>
                  </a:lnTo>
                  <a:lnTo>
                    <a:pt x="22860" y="273050"/>
                  </a:lnTo>
                  <a:lnTo>
                    <a:pt x="21590" y="255269"/>
                  </a:lnTo>
                  <a:lnTo>
                    <a:pt x="21590" y="236219"/>
                  </a:lnTo>
                  <a:lnTo>
                    <a:pt x="22860" y="217169"/>
                  </a:lnTo>
                  <a:lnTo>
                    <a:pt x="24130" y="196850"/>
                  </a:lnTo>
                  <a:lnTo>
                    <a:pt x="26670" y="177800"/>
                  </a:lnTo>
                  <a:lnTo>
                    <a:pt x="31750" y="135889"/>
                  </a:lnTo>
                  <a:lnTo>
                    <a:pt x="35560" y="115569"/>
                  </a:lnTo>
                  <a:lnTo>
                    <a:pt x="39370" y="96519"/>
                  </a:lnTo>
                  <a:lnTo>
                    <a:pt x="44450" y="80009"/>
                  </a:lnTo>
                  <a:lnTo>
                    <a:pt x="50800" y="63500"/>
                  </a:lnTo>
                  <a:lnTo>
                    <a:pt x="57150" y="49528"/>
                  </a:lnTo>
                  <a:lnTo>
                    <a:pt x="63500" y="36828"/>
                  </a:lnTo>
                  <a:lnTo>
                    <a:pt x="69850" y="24128"/>
                  </a:lnTo>
                  <a:lnTo>
                    <a:pt x="78740" y="15239"/>
                  </a:lnTo>
                  <a:lnTo>
                    <a:pt x="87630" y="7619"/>
                  </a:lnTo>
                  <a:lnTo>
                    <a:pt x="96520" y="1269"/>
                  </a:lnTo>
                  <a:lnTo>
                    <a:pt x="107950" y="0"/>
                  </a:lnTo>
                  <a:lnTo>
                    <a:pt x="121920" y="1269"/>
                  </a:lnTo>
                  <a:lnTo>
                    <a:pt x="137160" y="3809"/>
                  </a:lnTo>
                  <a:lnTo>
                    <a:pt x="151130" y="8889"/>
                  </a:lnTo>
                  <a:lnTo>
                    <a:pt x="163830" y="13969"/>
                  </a:lnTo>
                  <a:lnTo>
                    <a:pt x="175260" y="19050"/>
                  </a:lnTo>
                  <a:lnTo>
                    <a:pt x="186690" y="27939"/>
                  </a:lnTo>
                  <a:lnTo>
                    <a:pt x="198120" y="38100"/>
                  </a:lnTo>
                  <a:lnTo>
                    <a:pt x="209550" y="50800"/>
                  </a:lnTo>
                  <a:lnTo>
                    <a:pt x="218440" y="62228"/>
                  </a:lnTo>
                  <a:lnTo>
                    <a:pt x="227330" y="74928"/>
                  </a:lnTo>
                  <a:lnTo>
                    <a:pt x="236220" y="88900"/>
                  </a:lnTo>
                  <a:lnTo>
                    <a:pt x="243840" y="104139"/>
                  </a:lnTo>
                  <a:lnTo>
                    <a:pt x="251460" y="119378"/>
                  </a:lnTo>
                  <a:lnTo>
                    <a:pt x="257810" y="135889"/>
                  </a:lnTo>
                  <a:lnTo>
                    <a:pt x="262890" y="152400"/>
                  </a:lnTo>
                  <a:lnTo>
                    <a:pt x="266700" y="168909"/>
                  </a:lnTo>
                  <a:lnTo>
                    <a:pt x="269240" y="186689"/>
                  </a:lnTo>
                  <a:lnTo>
                    <a:pt x="271780" y="203200"/>
                  </a:lnTo>
                  <a:lnTo>
                    <a:pt x="276860" y="238759"/>
                  </a:lnTo>
                  <a:lnTo>
                    <a:pt x="278130" y="254000"/>
                  </a:lnTo>
                  <a:lnTo>
                    <a:pt x="278130" y="266700"/>
                  </a:lnTo>
                  <a:lnTo>
                    <a:pt x="283210" y="2946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Freeform 487"/>
            <p:cNvSpPr/>
            <p:nvPr/>
          </p:nvSpPr>
          <p:spPr>
            <a:xfrm>
              <a:off x="4368800" y="15082520"/>
              <a:ext cx="147321" cy="168911"/>
            </a:xfrm>
            <a:custGeom>
              <a:avLst/>
              <a:gdLst/>
              <a:ahLst/>
              <a:cxnLst/>
              <a:rect l="0" t="0" r="0" b="0"/>
              <a:pathLst>
                <a:path w="147321" h="168911">
                  <a:moveTo>
                    <a:pt x="0" y="0"/>
                  </a:moveTo>
                  <a:lnTo>
                    <a:pt x="6350" y="22860"/>
                  </a:lnTo>
                  <a:lnTo>
                    <a:pt x="11430" y="49530"/>
                  </a:lnTo>
                  <a:lnTo>
                    <a:pt x="15240" y="64769"/>
                  </a:lnTo>
                  <a:lnTo>
                    <a:pt x="19050" y="77469"/>
                  </a:lnTo>
                  <a:lnTo>
                    <a:pt x="25400" y="90169"/>
                  </a:lnTo>
                  <a:lnTo>
                    <a:pt x="30480" y="102869"/>
                  </a:lnTo>
                  <a:lnTo>
                    <a:pt x="36830" y="113030"/>
                  </a:lnTo>
                  <a:lnTo>
                    <a:pt x="43180" y="121919"/>
                  </a:lnTo>
                  <a:lnTo>
                    <a:pt x="50800" y="130810"/>
                  </a:lnTo>
                  <a:lnTo>
                    <a:pt x="57150" y="138430"/>
                  </a:lnTo>
                  <a:lnTo>
                    <a:pt x="63500" y="146050"/>
                  </a:lnTo>
                  <a:lnTo>
                    <a:pt x="71120" y="153669"/>
                  </a:lnTo>
                  <a:lnTo>
                    <a:pt x="80010" y="160019"/>
                  </a:lnTo>
                  <a:lnTo>
                    <a:pt x="91440" y="165100"/>
                  </a:lnTo>
                  <a:lnTo>
                    <a:pt x="147320" y="168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Freeform 488"/>
            <p:cNvSpPr/>
            <p:nvPr/>
          </p:nvSpPr>
          <p:spPr>
            <a:xfrm>
              <a:off x="4464050" y="14987270"/>
              <a:ext cx="83821" cy="474981"/>
            </a:xfrm>
            <a:custGeom>
              <a:avLst/>
              <a:gdLst/>
              <a:ahLst/>
              <a:cxnLst/>
              <a:rect l="0" t="0" r="0" b="0"/>
              <a:pathLst>
                <a:path w="83821" h="474981">
                  <a:moveTo>
                    <a:pt x="83820" y="0"/>
                  </a:moveTo>
                  <a:lnTo>
                    <a:pt x="69850" y="44450"/>
                  </a:lnTo>
                  <a:lnTo>
                    <a:pt x="67310" y="55880"/>
                  </a:lnTo>
                  <a:lnTo>
                    <a:pt x="66040" y="67310"/>
                  </a:lnTo>
                  <a:lnTo>
                    <a:pt x="64770" y="80010"/>
                  </a:lnTo>
                  <a:lnTo>
                    <a:pt x="63500" y="95250"/>
                  </a:lnTo>
                  <a:lnTo>
                    <a:pt x="60960" y="110491"/>
                  </a:lnTo>
                  <a:lnTo>
                    <a:pt x="58420" y="125730"/>
                  </a:lnTo>
                  <a:lnTo>
                    <a:pt x="54610" y="142241"/>
                  </a:lnTo>
                  <a:lnTo>
                    <a:pt x="45720" y="187960"/>
                  </a:lnTo>
                  <a:lnTo>
                    <a:pt x="35560" y="245110"/>
                  </a:lnTo>
                  <a:lnTo>
                    <a:pt x="21590" y="323850"/>
                  </a:lnTo>
                  <a:lnTo>
                    <a:pt x="17780" y="342900"/>
                  </a:lnTo>
                  <a:lnTo>
                    <a:pt x="10160" y="375919"/>
                  </a:lnTo>
                  <a:lnTo>
                    <a:pt x="7620" y="391160"/>
                  </a:lnTo>
                  <a:lnTo>
                    <a:pt x="3810" y="405130"/>
                  </a:lnTo>
                  <a:lnTo>
                    <a:pt x="0" y="417830"/>
                  </a:lnTo>
                  <a:lnTo>
                    <a:pt x="0" y="474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Freeform 489"/>
            <p:cNvSpPr/>
            <p:nvPr/>
          </p:nvSpPr>
          <p:spPr>
            <a:xfrm>
              <a:off x="4599940" y="15073630"/>
              <a:ext cx="411481" cy="341632"/>
            </a:xfrm>
            <a:custGeom>
              <a:avLst/>
              <a:gdLst/>
              <a:ahLst/>
              <a:cxnLst/>
              <a:rect l="0" t="0" r="0" b="0"/>
              <a:pathLst>
                <a:path w="411481" h="341632">
                  <a:moveTo>
                    <a:pt x="232410" y="8890"/>
                  </a:moveTo>
                  <a:lnTo>
                    <a:pt x="215900" y="3809"/>
                  </a:lnTo>
                  <a:lnTo>
                    <a:pt x="204470" y="1270"/>
                  </a:lnTo>
                  <a:lnTo>
                    <a:pt x="191770" y="1270"/>
                  </a:lnTo>
                  <a:lnTo>
                    <a:pt x="177800" y="0"/>
                  </a:lnTo>
                  <a:lnTo>
                    <a:pt x="162560" y="0"/>
                  </a:lnTo>
                  <a:lnTo>
                    <a:pt x="148590" y="2540"/>
                  </a:lnTo>
                  <a:lnTo>
                    <a:pt x="134620" y="5081"/>
                  </a:lnTo>
                  <a:lnTo>
                    <a:pt x="120650" y="8890"/>
                  </a:lnTo>
                  <a:lnTo>
                    <a:pt x="106680" y="16509"/>
                  </a:lnTo>
                  <a:lnTo>
                    <a:pt x="92710" y="24131"/>
                  </a:lnTo>
                  <a:lnTo>
                    <a:pt x="78740" y="33020"/>
                  </a:lnTo>
                  <a:lnTo>
                    <a:pt x="64770" y="43181"/>
                  </a:lnTo>
                  <a:lnTo>
                    <a:pt x="50800" y="52070"/>
                  </a:lnTo>
                  <a:lnTo>
                    <a:pt x="38100" y="64770"/>
                  </a:lnTo>
                  <a:lnTo>
                    <a:pt x="27940" y="78740"/>
                  </a:lnTo>
                  <a:lnTo>
                    <a:pt x="19050" y="93981"/>
                  </a:lnTo>
                  <a:lnTo>
                    <a:pt x="11430" y="110490"/>
                  </a:lnTo>
                  <a:lnTo>
                    <a:pt x="6350" y="127000"/>
                  </a:lnTo>
                  <a:lnTo>
                    <a:pt x="1270" y="143509"/>
                  </a:lnTo>
                  <a:lnTo>
                    <a:pt x="0" y="160020"/>
                  </a:lnTo>
                  <a:lnTo>
                    <a:pt x="1270" y="175259"/>
                  </a:lnTo>
                  <a:lnTo>
                    <a:pt x="5080" y="189231"/>
                  </a:lnTo>
                  <a:lnTo>
                    <a:pt x="8890" y="205740"/>
                  </a:lnTo>
                  <a:lnTo>
                    <a:pt x="15240" y="222250"/>
                  </a:lnTo>
                  <a:lnTo>
                    <a:pt x="20320" y="238759"/>
                  </a:lnTo>
                  <a:lnTo>
                    <a:pt x="29210" y="252731"/>
                  </a:lnTo>
                  <a:lnTo>
                    <a:pt x="39370" y="266700"/>
                  </a:lnTo>
                  <a:lnTo>
                    <a:pt x="50800" y="279400"/>
                  </a:lnTo>
                  <a:lnTo>
                    <a:pt x="63500" y="289559"/>
                  </a:lnTo>
                  <a:lnTo>
                    <a:pt x="77470" y="298450"/>
                  </a:lnTo>
                  <a:lnTo>
                    <a:pt x="90170" y="307340"/>
                  </a:lnTo>
                  <a:lnTo>
                    <a:pt x="105410" y="316231"/>
                  </a:lnTo>
                  <a:lnTo>
                    <a:pt x="120650" y="323850"/>
                  </a:lnTo>
                  <a:lnTo>
                    <a:pt x="137160" y="331470"/>
                  </a:lnTo>
                  <a:lnTo>
                    <a:pt x="154940" y="335281"/>
                  </a:lnTo>
                  <a:lnTo>
                    <a:pt x="173990" y="339090"/>
                  </a:lnTo>
                  <a:lnTo>
                    <a:pt x="193040" y="341631"/>
                  </a:lnTo>
                  <a:lnTo>
                    <a:pt x="212090" y="341631"/>
                  </a:lnTo>
                  <a:lnTo>
                    <a:pt x="231140" y="340359"/>
                  </a:lnTo>
                  <a:lnTo>
                    <a:pt x="248920" y="339090"/>
                  </a:lnTo>
                  <a:lnTo>
                    <a:pt x="267970" y="336550"/>
                  </a:lnTo>
                  <a:lnTo>
                    <a:pt x="308610" y="331470"/>
                  </a:lnTo>
                  <a:lnTo>
                    <a:pt x="328930" y="325120"/>
                  </a:lnTo>
                  <a:lnTo>
                    <a:pt x="349250" y="318770"/>
                  </a:lnTo>
                  <a:lnTo>
                    <a:pt x="411480" y="293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Freeform 490"/>
            <p:cNvSpPr/>
            <p:nvPr/>
          </p:nvSpPr>
          <p:spPr>
            <a:xfrm>
              <a:off x="4959350" y="14888211"/>
              <a:ext cx="1197611" cy="1308101"/>
            </a:xfrm>
            <a:custGeom>
              <a:avLst/>
              <a:gdLst/>
              <a:ahLst/>
              <a:cxnLst/>
              <a:rect l="0" t="0" r="0" b="0"/>
              <a:pathLst>
                <a:path w="1197611" h="1308101">
                  <a:moveTo>
                    <a:pt x="189230" y="110489"/>
                  </a:moveTo>
                  <a:lnTo>
                    <a:pt x="222250" y="104139"/>
                  </a:lnTo>
                  <a:lnTo>
                    <a:pt x="251460" y="99059"/>
                  </a:lnTo>
                  <a:lnTo>
                    <a:pt x="283210" y="92709"/>
                  </a:lnTo>
                  <a:lnTo>
                    <a:pt x="325120" y="85089"/>
                  </a:lnTo>
                  <a:lnTo>
                    <a:pt x="400050" y="74928"/>
                  </a:lnTo>
                  <a:lnTo>
                    <a:pt x="427990" y="69850"/>
                  </a:lnTo>
                  <a:lnTo>
                    <a:pt x="585470" y="39369"/>
                  </a:lnTo>
                  <a:lnTo>
                    <a:pt x="683260" y="19050"/>
                  </a:lnTo>
                  <a:lnTo>
                    <a:pt x="712470" y="13969"/>
                  </a:lnTo>
                  <a:lnTo>
                    <a:pt x="740410" y="11428"/>
                  </a:lnTo>
                  <a:lnTo>
                    <a:pt x="767080" y="8889"/>
                  </a:lnTo>
                  <a:lnTo>
                    <a:pt x="792480" y="6350"/>
                  </a:lnTo>
                  <a:lnTo>
                    <a:pt x="838200" y="0"/>
                  </a:lnTo>
                  <a:lnTo>
                    <a:pt x="858520" y="0"/>
                  </a:lnTo>
                  <a:lnTo>
                    <a:pt x="892810" y="1269"/>
                  </a:lnTo>
                  <a:lnTo>
                    <a:pt x="920750" y="6350"/>
                  </a:lnTo>
                  <a:lnTo>
                    <a:pt x="933450" y="10159"/>
                  </a:lnTo>
                  <a:lnTo>
                    <a:pt x="952500" y="19050"/>
                  </a:lnTo>
                  <a:lnTo>
                    <a:pt x="961390" y="25400"/>
                  </a:lnTo>
                  <a:lnTo>
                    <a:pt x="969010" y="33019"/>
                  </a:lnTo>
                  <a:lnTo>
                    <a:pt x="979170" y="55878"/>
                  </a:lnTo>
                  <a:lnTo>
                    <a:pt x="988060" y="83819"/>
                  </a:lnTo>
                  <a:lnTo>
                    <a:pt x="995680" y="118109"/>
                  </a:lnTo>
                  <a:lnTo>
                    <a:pt x="1003300" y="161289"/>
                  </a:lnTo>
                  <a:lnTo>
                    <a:pt x="1009650" y="210819"/>
                  </a:lnTo>
                  <a:lnTo>
                    <a:pt x="1017270" y="264159"/>
                  </a:lnTo>
                  <a:lnTo>
                    <a:pt x="1027430" y="356869"/>
                  </a:lnTo>
                  <a:lnTo>
                    <a:pt x="1035050" y="427989"/>
                  </a:lnTo>
                  <a:lnTo>
                    <a:pt x="1040130" y="463550"/>
                  </a:lnTo>
                  <a:lnTo>
                    <a:pt x="1045210" y="499109"/>
                  </a:lnTo>
                  <a:lnTo>
                    <a:pt x="1051560" y="534669"/>
                  </a:lnTo>
                  <a:lnTo>
                    <a:pt x="1056640" y="568959"/>
                  </a:lnTo>
                  <a:lnTo>
                    <a:pt x="1065530" y="640078"/>
                  </a:lnTo>
                  <a:lnTo>
                    <a:pt x="1070610" y="675639"/>
                  </a:lnTo>
                  <a:lnTo>
                    <a:pt x="1082040" y="745489"/>
                  </a:lnTo>
                  <a:lnTo>
                    <a:pt x="1094740" y="812800"/>
                  </a:lnTo>
                  <a:lnTo>
                    <a:pt x="1108710" y="876300"/>
                  </a:lnTo>
                  <a:lnTo>
                    <a:pt x="1136650" y="993139"/>
                  </a:lnTo>
                  <a:lnTo>
                    <a:pt x="1150620" y="1049019"/>
                  </a:lnTo>
                  <a:lnTo>
                    <a:pt x="1164590" y="1101089"/>
                  </a:lnTo>
                  <a:lnTo>
                    <a:pt x="1170940" y="1125219"/>
                  </a:lnTo>
                  <a:lnTo>
                    <a:pt x="1176020" y="1148078"/>
                  </a:lnTo>
                  <a:lnTo>
                    <a:pt x="1184910" y="1189989"/>
                  </a:lnTo>
                  <a:lnTo>
                    <a:pt x="1192530" y="1224278"/>
                  </a:lnTo>
                  <a:lnTo>
                    <a:pt x="1196340" y="1256028"/>
                  </a:lnTo>
                  <a:lnTo>
                    <a:pt x="1197610" y="1270000"/>
                  </a:lnTo>
                  <a:lnTo>
                    <a:pt x="1193800" y="1281428"/>
                  </a:lnTo>
                  <a:lnTo>
                    <a:pt x="1186180" y="1290319"/>
                  </a:lnTo>
                  <a:lnTo>
                    <a:pt x="1177290" y="1296669"/>
                  </a:lnTo>
                  <a:lnTo>
                    <a:pt x="1159510" y="1300478"/>
                  </a:lnTo>
                  <a:lnTo>
                    <a:pt x="1137920" y="1301750"/>
                  </a:lnTo>
                  <a:lnTo>
                    <a:pt x="1112520" y="1300478"/>
                  </a:lnTo>
                  <a:lnTo>
                    <a:pt x="1089660" y="1299209"/>
                  </a:lnTo>
                  <a:lnTo>
                    <a:pt x="1066800" y="1296669"/>
                  </a:lnTo>
                  <a:lnTo>
                    <a:pt x="1043940" y="1294128"/>
                  </a:lnTo>
                  <a:lnTo>
                    <a:pt x="1019810" y="1290319"/>
                  </a:lnTo>
                  <a:lnTo>
                    <a:pt x="994410" y="1285239"/>
                  </a:lnTo>
                  <a:lnTo>
                    <a:pt x="967740" y="1280159"/>
                  </a:lnTo>
                  <a:lnTo>
                    <a:pt x="939800" y="1275078"/>
                  </a:lnTo>
                  <a:lnTo>
                    <a:pt x="910590" y="1270000"/>
                  </a:lnTo>
                  <a:lnTo>
                    <a:pt x="881380" y="1266189"/>
                  </a:lnTo>
                  <a:lnTo>
                    <a:pt x="848360" y="1263650"/>
                  </a:lnTo>
                  <a:lnTo>
                    <a:pt x="812800" y="1261109"/>
                  </a:lnTo>
                  <a:lnTo>
                    <a:pt x="741680" y="1259839"/>
                  </a:lnTo>
                  <a:lnTo>
                    <a:pt x="670560" y="1258569"/>
                  </a:lnTo>
                  <a:lnTo>
                    <a:pt x="633730" y="1259839"/>
                  </a:lnTo>
                  <a:lnTo>
                    <a:pt x="596900" y="1261109"/>
                  </a:lnTo>
                  <a:lnTo>
                    <a:pt x="558800" y="1263650"/>
                  </a:lnTo>
                  <a:lnTo>
                    <a:pt x="486410" y="1266189"/>
                  </a:lnTo>
                  <a:lnTo>
                    <a:pt x="450850" y="1267459"/>
                  </a:lnTo>
                  <a:lnTo>
                    <a:pt x="415290" y="1268728"/>
                  </a:lnTo>
                  <a:lnTo>
                    <a:pt x="344170" y="1273809"/>
                  </a:lnTo>
                  <a:lnTo>
                    <a:pt x="311150" y="1277619"/>
                  </a:lnTo>
                  <a:lnTo>
                    <a:pt x="279400" y="1282700"/>
                  </a:lnTo>
                  <a:lnTo>
                    <a:pt x="248920" y="1289050"/>
                  </a:lnTo>
                  <a:lnTo>
                    <a:pt x="222250" y="1292859"/>
                  </a:lnTo>
                  <a:lnTo>
                    <a:pt x="196850" y="1295400"/>
                  </a:lnTo>
                  <a:lnTo>
                    <a:pt x="173990" y="1296669"/>
                  </a:lnTo>
                  <a:lnTo>
                    <a:pt x="151130" y="1299209"/>
                  </a:lnTo>
                  <a:lnTo>
                    <a:pt x="132080" y="1301750"/>
                  </a:lnTo>
                  <a:lnTo>
                    <a:pt x="111760" y="1304289"/>
                  </a:lnTo>
                  <a:lnTo>
                    <a:pt x="74930" y="1308100"/>
                  </a:lnTo>
                  <a:lnTo>
                    <a:pt x="0" y="13004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Freeform 491"/>
            <p:cNvSpPr/>
            <p:nvPr/>
          </p:nvSpPr>
          <p:spPr>
            <a:xfrm>
              <a:off x="483870" y="15777211"/>
              <a:ext cx="316231" cy="400051"/>
            </a:xfrm>
            <a:custGeom>
              <a:avLst/>
              <a:gdLst/>
              <a:ahLst/>
              <a:cxnLst/>
              <a:rect l="0" t="0" r="0" b="0"/>
              <a:pathLst>
                <a:path w="316231" h="400051">
                  <a:moveTo>
                    <a:pt x="0" y="41909"/>
                  </a:moveTo>
                  <a:lnTo>
                    <a:pt x="0" y="64769"/>
                  </a:lnTo>
                  <a:lnTo>
                    <a:pt x="1270" y="77469"/>
                  </a:lnTo>
                  <a:lnTo>
                    <a:pt x="3810" y="91439"/>
                  </a:lnTo>
                  <a:lnTo>
                    <a:pt x="6350" y="106678"/>
                  </a:lnTo>
                  <a:lnTo>
                    <a:pt x="8890" y="121919"/>
                  </a:lnTo>
                  <a:lnTo>
                    <a:pt x="17780" y="167639"/>
                  </a:lnTo>
                  <a:lnTo>
                    <a:pt x="35560" y="259078"/>
                  </a:lnTo>
                  <a:lnTo>
                    <a:pt x="38100" y="276859"/>
                  </a:lnTo>
                  <a:lnTo>
                    <a:pt x="39370" y="294639"/>
                  </a:lnTo>
                  <a:lnTo>
                    <a:pt x="40640" y="312419"/>
                  </a:lnTo>
                  <a:lnTo>
                    <a:pt x="41910" y="344169"/>
                  </a:lnTo>
                  <a:lnTo>
                    <a:pt x="41910" y="359409"/>
                  </a:lnTo>
                  <a:lnTo>
                    <a:pt x="43180" y="373378"/>
                  </a:lnTo>
                  <a:lnTo>
                    <a:pt x="45720" y="386078"/>
                  </a:lnTo>
                  <a:lnTo>
                    <a:pt x="48260" y="397509"/>
                  </a:lnTo>
                  <a:lnTo>
                    <a:pt x="52070" y="400050"/>
                  </a:lnTo>
                  <a:lnTo>
                    <a:pt x="57150" y="394969"/>
                  </a:lnTo>
                  <a:lnTo>
                    <a:pt x="62230" y="386078"/>
                  </a:lnTo>
                  <a:lnTo>
                    <a:pt x="66040" y="374650"/>
                  </a:lnTo>
                  <a:lnTo>
                    <a:pt x="68580" y="360678"/>
                  </a:lnTo>
                  <a:lnTo>
                    <a:pt x="71120" y="345439"/>
                  </a:lnTo>
                  <a:lnTo>
                    <a:pt x="76200" y="311150"/>
                  </a:lnTo>
                  <a:lnTo>
                    <a:pt x="99060" y="168909"/>
                  </a:lnTo>
                  <a:lnTo>
                    <a:pt x="101600" y="149859"/>
                  </a:lnTo>
                  <a:lnTo>
                    <a:pt x="102870" y="132078"/>
                  </a:lnTo>
                  <a:lnTo>
                    <a:pt x="104140" y="116839"/>
                  </a:lnTo>
                  <a:lnTo>
                    <a:pt x="106680" y="104139"/>
                  </a:lnTo>
                  <a:lnTo>
                    <a:pt x="110490" y="92709"/>
                  </a:lnTo>
                  <a:lnTo>
                    <a:pt x="116840" y="82550"/>
                  </a:lnTo>
                  <a:lnTo>
                    <a:pt x="123190" y="82550"/>
                  </a:lnTo>
                  <a:lnTo>
                    <a:pt x="132080" y="87628"/>
                  </a:lnTo>
                  <a:lnTo>
                    <a:pt x="140970" y="96519"/>
                  </a:lnTo>
                  <a:lnTo>
                    <a:pt x="148590" y="107950"/>
                  </a:lnTo>
                  <a:lnTo>
                    <a:pt x="156210" y="120650"/>
                  </a:lnTo>
                  <a:lnTo>
                    <a:pt x="163830" y="133350"/>
                  </a:lnTo>
                  <a:lnTo>
                    <a:pt x="171450" y="148589"/>
                  </a:lnTo>
                  <a:lnTo>
                    <a:pt x="179070" y="165100"/>
                  </a:lnTo>
                  <a:lnTo>
                    <a:pt x="186690" y="184150"/>
                  </a:lnTo>
                  <a:lnTo>
                    <a:pt x="191770" y="201928"/>
                  </a:lnTo>
                  <a:lnTo>
                    <a:pt x="196850" y="220978"/>
                  </a:lnTo>
                  <a:lnTo>
                    <a:pt x="201930" y="238759"/>
                  </a:lnTo>
                  <a:lnTo>
                    <a:pt x="207010" y="256539"/>
                  </a:lnTo>
                  <a:lnTo>
                    <a:pt x="213360" y="274319"/>
                  </a:lnTo>
                  <a:lnTo>
                    <a:pt x="219710" y="290828"/>
                  </a:lnTo>
                  <a:lnTo>
                    <a:pt x="224790" y="307339"/>
                  </a:lnTo>
                  <a:lnTo>
                    <a:pt x="229870" y="323850"/>
                  </a:lnTo>
                  <a:lnTo>
                    <a:pt x="233680" y="339089"/>
                  </a:lnTo>
                  <a:lnTo>
                    <a:pt x="238760" y="350519"/>
                  </a:lnTo>
                  <a:lnTo>
                    <a:pt x="245110" y="361950"/>
                  </a:lnTo>
                  <a:lnTo>
                    <a:pt x="251460" y="370839"/>
                  </a:lnTo>
                  <a:lnTo>
                    <a:pt x="257810" y="372109"/>
                  </a:lnTo>
                  <a:lnTo>
                    <a:pt x="264160" y="369569"/>
                  </a:lnTo>
                  <a:lnTo>
                    <a:pt x="270510" y="361950"/>
                  </a:lnTo>
                  <a:lnTo>
                    <a:pt x="276860" y="353059"/>
                  </a:lnTo>
                  <a:lnTo>
                    <a:pt x="281940" y="341628"/>
                  </a:lnTo>
                  <a:lnTo>
                    <a:pt x="285750" y="328928"/>
                  </a:lnTo>
                  <a:lnTo>
                    <a:pt x="289560" y="314959"/>
                  </a:lnTo>
                  <a:lnTo>
                    <a:pt x="290830" y="297178"/>
                  </a:lnTo>
                  <a:lnTo>
                    <a:pt x="292100" y="279400"/>
                  </a:lnTo>
                  <a:lnTo>
                    <a:pt x="293370" y="260350"/>
                  </a:lnTo>
                  <a:lnTo>
                    <a:pt x="294640" y="219709"/>
                  </a:lnTo>
                  <a:lnTo>
                    <a:pt x="294640" y="91439"/>
                  </a:lnTo>
                  <a:lnTo>
                    <a:pt x="295910" y="74928"/>
                  </a:lnTo>
                  <a:lnTo>
                    <a:pt x="298450" y="60959"/>
                  </a:lnTo>
                  <a:lnTo>
                    <a:pt x="3162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Freeform 492"/>
            <p:cNvSpPr/>
            <p:nvPr/>
          </p:nvSpPr>
          <p:spPr>
            <a:xfrm>
              <a:off x="886460" y="15838170"/>
              <a:ext cx="229871" cy="245111"/>
            </a:xfrm>
            <a:custGeom>
              <a:avLst/>
              <a:gdLst/>
              <a:ahLst/>
              <a:cxnLst/>
              <a:rect l="0" t="0" r="0" b="0"/>
              <a:pathLst>
                <a:path w="229871" h="245111">
                  <a:moveTo>
                    <a:pt x="156210" y="34291"/>
                  </a:moveTo>
                  <a:lnTo>
                    <a:pt x="144780" y="17780"/>
                  </a:lnTo>
                  <a:lnTo>
                    <a:pt x="137160" y="11430"/>
                  </a:lnTo>
                  <a:lnTo>
                    <a:pt x="127000" y="6350"/>
                  </a:lnTo>
                  <a:lnTo>
                    <a:pt x="115570" y="1269"/>
                  </a:lnTo>
                  <a:lnTo>
                    <a:pt x="104140" y="0"/>
                  </a:lnTo>
                  <a:lnTo>
                    <a:pt x="93980" y="2541"/>
                  </a:lnTo>
                  <a:lnTo>
                    <a:pt x="82550" y="6350"/>
                  </a:lnTo>
                  <a:lnTo>
                    <a:pt x="73660" y="10160"/>
                  </a:lnTo>
                  <a:lnTo>
                    <a:pt x="64770" y="16510"/>
                  </a:lnTo>
                  <a:lnTo>
                    <a:pt x="55880" y="21591"/>
                  </a:lnTo>
                  <a:lnTo>
                    <a:pt x="49530" y="29210"/>
                  </a:lnTo>
                  <a:lnTo>
                    <a:pt x="44450" y="38100"/>
                  </a:lnTo>
                  <a:lnTo>
                    <a:pt x="34290" y="58419"/>
                  </a:lnTo>
                  <a:lnTo>
                    <a:pt x="21590" y="82550"/>
                  </a:lnTo>
                  <a:lnTo>
                    <a:pt x="15240" y="96519"/>
                  </a:lnTo>
                  <a:lnTo>
                    <a:pt x="11430" y="111760"/>
                  </a:lnTo>
                  <a:lnTo>
                    <a:pt x="6350" y="128269"/>
                  </a:lnTo>
                  <a:lnTo>
                    <a:pt x="3810" y="143510"/>
                  </a:lnTo>
                  <a:lnTo>
                    <a:pt x="1270" y="158750"/>
                  </a:lnTo>
                  <a:lnTo>
                    <a:pt x="0" y="172719"/>
                  </a:lnTo>
                  <a:lnTo>
                    <a:pt x="2540" y="189230"/>
                  </a:lnTo>
                  <a:lnTo>
                    <a:pt x="5080" y="204469"/>
                  </a:lnTo>
                  <a:lnTo>
                    <a:pt x="10160" y="222250"/>
                  </a:lnTo>
                  <a:lnTo>
                    <a:pt x="17780" y="231141"/>
                  </a:lnTo>
                  <a:lnTo>
                    <a:pt x="27940" y="233680"/>
                  </a:lnTo>
                  <a:lnTo>
                    <a:pt x="38100" y="233680"/>
                  </a:lnTo>
                  <a:lnTo>
                    <a:pt x="48260" y="231141"/>
                  </a:lnTo>
                  <a:lnTo>
                    <a:pt x="57150" y="224791"/>
                  </a:lnTo>
                  <a:lnTo>
                    <a:pt x="66040" y="217169"/>
                  </a:lnTo>
                  <a:lnTo>
                    <a:pt x="74930" y="208280"/>
                  </a:lnTo>
                  <a:lnTo>
                    <a:pt x="83820" y="196850"/>
                  </a:lnTo>
                  <a:lnTo>
                    <a:pt x="93980" y="184150"/>
                  </a:lnTo>
                  <a:lnTo>
                    <a:pt x="102870" y="171450"/>
                  </a:lnTo>
                  <a:lnTo>
                    <a:pt x="111760" y="158750"/>
                  </a:lnTo>
                  <a:lnTo>
                    <a:pt x="119380" y="144780"/>
                  </a:lnTo>
                  <a:lnTo>
                    <a:pt x="125730" y="132080"/>
                  </a:lnTo>
                  <a:lnTo>
                    <a:pt x="130810" y="118110"/>
                  </a:lnTo>
                  <a:lnTo>
                    <a:pt x="135890" y="104141"/>
                  </a:lnTo>
                  <a:lnTo>
                    <a:pt x="139700" y="90169"/>
                  </a:lnTo>
                  <a:lnTo>
                    <a:pt x="148590" y="62230"/>
                  </a:lnTo>
                  <a:lnTo>
                    <a:pt x="152400" y="59691"/>
                  </a:lnTo>
                  <a:lnTo>
                    <a:pt x="154940" y="64769"/>
                  </a:lnTo>
                  <a:lnTo>
                    <a:pt x="158750" y="76200"/>
                  </a:lnTo>
                  <a:lnTo>
                    <a:pt x="162560" y="87630"/>
                  </a:lnTo>
                  <a:lnTo>
                    <a:pt x="170180" y="113030"/>
                  </a:lnTo>
                  <a:lnTo>
                    <a:pt x="172720" y="127000"/>
                  </a:lnTo>
                  <a:lnTo>
                    <a:pt x="173990" y="139700"/>
                  </a:lnTo>
                  <a:lnTo>
                    <a:pt x="175260" y="153669"/>
                  </a:lnTo>
                  <a:lnTo>
                    <a:pt x="177800" y="166369"/>
                  </a:lnTo>
                  <a:lnTo>
                    <a:pt x="181610" y="179069"/>
                  </a:lnTo>
                  <a:lnTo>
                    <a:pt x="187960" y="190500"/>
                  </a:lnTo>
                  <a:lnTo>
                    <a:pt x="194310" y="200660"/>
                  </a:lnTo>
                  <a:lnTo>
                    <a:pt x="203200" y="212091"/>
                  </a:lnTo>
                  <a:lnTo>
                    <a:pt x="229870" y="2451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Freeform 493"/>
            <p:cNvSpPr/>
            <p:nvPr/>
          </p:nvSpPr>
          <p:spPr>
            <a:xfrm>
              <a:off x="1109980" y="15788639"/>
              <a:ext cx="157481" cy="325123"/>
            </a:xfrm>
            <a:custGeom>
              <a:avLst/>
              <a:gdLst/>
              <a:ahLst/>
              <a:cxnLst/>
              <a:rect l="0" t="0" r="0" b="0"/>
              <a:pathLst>
                <a:path w="157481" h="325123">
                  <a:moveTo>
                    <a:pt x="121920" y="0"/>
                  </a:moveTo>
                  <a:lnTo>
                    <a:pt x="105410" y="5081"/>
                  </a:lnTo>
                  <a:lnTo>
                    <a:pt x="81280" y="13972"/>
                  </a:lnTo>
                  <a:lnTo>
                    <a:pt x="67310" y="19050"/>
                  </a:lnTo>
                  <a:lnTo>
                    <a:pt x="54610" y="25400"/>
                  </a:lnTo>
                  <a:lnTo>
                    <a:pt x="44450" y="31750"/>
                  </a:lnTo>
                  <a:lnTo>
                    <a:pt x="35560" y="39372"/>
                  </a:lnTo>
                  <a:lnTo>
                    <a:pt x="26670" y="49531"/>
                  </a:lnTo>
                  <a:lnTo>
                    <a:pt x="19050" y="62231"/>
                  </a:lnTo>
                  <a:lnTo>
                    <a:pt x="11430" y="76200"/>
                  </a:lnTo>
                  <a:lnTo>
                    <a:pt x="6350" y="91441"/>
                  </a:lnTo>
                  <a:lnTo>
                    <a:pt x="2540" y="107950"/>
                  </a:lnTo>
                  <a:lnTo>
                    <a:pt x="0" y="124461"/>
                  </a:lnTo>
                  <a:lnTo>
                    <a:pt x="1270" y="137161"/>
                  </a:lnTo>
                  <a:lnTo>
                    <a:pt x="3810" y="148591"/>
                  </a:lnTo>
                  <a:lnTo>
                    <a:pt x="7620" y="158750"/>
                  </a:lnTo>
                  <a:lnTo>
                    <a:pt x="13970" y="167641"/>
                  </a:lnTo>
                  <a:lnTo>
                    <a:pt x="21590" y="175261"/>
                  </a:lnTo>
                  <a:lnTo>
                    <a:pt x="30480" y="184150"/>
                  </a:lnTo>
                  <a:lnTo>
                    <a:pt x="41910" y="191772"/>
                  </a:lnTo>
                  <a:lnTo>
                    <a:pt x="55880" y="198122"/>
                  </a:lnTo>
                  <a:lnTo>
                    <a:pt x="71120" y="205741"/>
                  </a:lnTo>
                  <a:lnTo>
                    <a:pt x="83820" y="212091"/>
                  </a:lnTo>
                  <a:lnTo>
                    <a:pt x="96520" y="217172"/>
                  </a:lnTo>
                  <a:lnTo>
                    <a:pt x="109220" y="222250"/>
                  </a:lnTo>
                  <a:lnTo>
                    <a:pt x="120650" y="227331"/>
                  </a:lnTo>
                  <a:lnTo>
                    <a:pt x="130810" y="233681"/>
                  </a:lnTo>
                  <a:lnTo>
                    <a:pt x="142240" y="240031"/>
                  </a:lnTo>
                  <a:lnTo>
                    <a:pt x="149860" y="248922"/>
                  </a:lnTo>
                  <a:lnTo>
                    <a:pt x="153670" y="259081"/>
                  </a:lnTo>
                  <a:lnTo>
                    <a:pt x="157480" y="270511"/>
                  </a:lnTo>
                  <a:lnTo>
                    <a:pt x="156210" y="281941"/>
                  </a:lnTo>
                  <a:lnTo>
                    <a:pt x="151130" y="293372"/>
                  </a:lnTo>
                  <a:lnTo>
                    <a:pt x="144780" y="303531"/>
                  </a:lnTo>
                  <a:lnTo>
                    <a:pt x="134620" y="312422"/>
                  </a:lnTo>
                  <a:lnTo>
                    <a:pt x="121920" y="318772"/>
                  </a:lnTo>
                  <a:lnTo>
                    <a:pt x="107950" y="325122"/>
                  </a:lnTo>
                  <a:lnTo>
                    <a:pt x="93980" y="323850"/>
                  </a:lnTo>
                  <a:lnTo>
                    <a:pt x="80010" y="318772"/>
                  </a:lnTo>
                  <a:lnTo>
                    <a:pt x="66040" y="311150"/>
                  </a:lnTo>
                  <a:lnTo>
                    <a:pt x="55880" y="300991"/>
                  </a:lnTo>
                  <a:lnTo>
                    <a:pt x="46990" y="292100"/>
                  </a:lnTo>
                  <a:lnTo>
                    <a:pt x="40640" y="281941"/>
                  </a:lnTo>
                  <a:lnTo>
                    <a:pt x="34290" y="269241"/>
                  </a:lnTo>
                  <a:lnTo>
                    <a:pt x="30480" y="255272"/>
                  </a:lnTo>
                  <a:lnTo>
                    <a:pt x="16510" y="209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Freeform 494"/>
            <p:cNvSpPr/>
            <p:nvPr/>
          </p:nvSpPr>
          <p:spPr>
            <a:xfrm>
              <a:off x="1231900" y="15750539"/>
              <a:ext cx="284481" cy="342901"/>
            </a:xfrm>
            <a:custGeom>
              <a:avLst/>
              <a:gdLst/>
              <a:ahLst/>
              <a:cxnLst/>
              <a:rect l="0" t="0" r="0" b="0"/>
              <a:pathLst>
                <a:path w="284481" h="342901">
                  <a:moveTo>
                    <a:pt x="0" y="6350"/>
                  </a:moveTo>
                  <a:lnTo>
                    <a:pt x="16510" y="0"/>
                  </a:lnTo>
                  <a:lnTo>
                    <a:pt x="25400" y="0"/>
                  </a:lnTo>
                  <a:lnTo>
                    <a:pt x="34290" y="1272"/>
                  </a:lnTo>
                  <a:lnTo>
                    <a:pt x="44450" y="2541"/>
                  </a:lnTo>
                  <a:lnTo>
                    <a:pt x="53340" y="10161"/>
                  </a:lnTo>
                  <a:lnTo>
                    <a:pt x="63500" y="22861"/>
                  </a:lnTo>
                  <a:lnTo>
                    <a:pt x="73660" y="38100"/>
                  </a:lnTo>
                  <a:lnTo>
                    <a:pt x="82550" y="53341"/>
                  </a:lnTo>
                  <a:lnTo>
                    <a:pt x="88900" y="67311"/>
                  </a:lnTo>
                  <a:lnTo>
                    <a:pt x="93980" y="82550"/>
                  </a:lnTo>
                  <a:lnTo>
                    <a:pt x="99060" y="97791"/>
                  </a:lnTo>
                  <a:lnTo>
                    <a:pt x="102870" y="114300"/>
                  </a:lnTo>
                  <a:lnTo>
                    <a:pt x="107950" y="130811"/>
                  </a:lnTo>
                  <a:lnTo>
                    <a:pt x="115570" y="165100"/>
                  </a:lnTo>
                  <a:lnTo>
                    <a:pt x="119380" y="181611"/>
                  </a:lnTo>
                  <a:lnTo>
                    <a:pt x="121920" y="199391"/>
                  </a:lnTo>
                  <a:lnTo>
                    <a:pt x="123190" y="217172"/>
                  </a:lnTo>
                  <a:lnTo>
                    <a:pt x="124460" y="233681"/>
                  </a:lnTo>
                  <a:lnTo>
                    <a:pt x="125730" y="265431"/>
                  </a:lnTo>
                  <a:lnTo>
                    <a:pt x="125730" y="280672"/>
                  </a:lnTo>
                  <a:lnTo>
                    <a:pt x="123190" y="295911"/>
                  </a:lnTo>
                  <a:lnTo>
                    <a:pt x="119380" y="309881"/>
                  </a:lnTo>
                  <a:lnTo>
                    <a:pt x="114300" y="325122"/>
                  </a:lnTo>
                  <a:lnTo>
                    <a:pt x="113030" y="328931"/>
                  </a:lnTo>
                  <a:lnTo>
                    <a:pt x="113030" y="327661"/>
                  </a:lnTo>
                  <a:lnTo>
                    <a:pt x="114300" y="322581"/>
                  </a:lnTo>
                  <a:lnTo>
                    <a:pt x="118110" y="303531"/>
                  </a:lnTo>
                  <a:lnTo>
                    <a:pt x="151130" y="170181"/>
                  </a:lnTo>
                  <a:lnTo>
                    <a:pt x="154940" y="158750"/>
                  </a:lnTo>
                  <a:lnTo>
                    <a:pt x="161290" y="148591"/>
                  </a:lnTo>
                  <a:lnTo>
                    <a:pt x="166370" y="139700"/>
                  </a:lnTo>
                  <a:lnTo>
                    <a:pt x="175260" y="134622"/>
                  </a:lnTo>
                  <a:lnTo>
                    <a:pt x="186690" y="133350"/>
                  </a:lnTo>
                  <a:lnTo>
                    <a:pt x="198120" y="132081"/>
                  </a:lnTo>
                  <a:lnTo>
                    <a:pt x="209550" y="139700"/>
                  </a:lnTo>
                  <a:lnTo>
                    <a:pt x="219710" y="151131"/>
                  </a:lnTo>
                  <a:lnTo>
                    <a:pt x="231140" y="166372"/>
                  </a:lnTo>
                  <a:lnTo>
                    <a:pt x="238760" y="180341"/>
                  </a:lnTo>
                  <a:lnTo>
                    <a:pt x="246380" y="194311"/>
                  </a:lnTo>
                  <a:lnTo>
                    <a:pt x="251460" y="209550"/>
                  </a:lnTo>
                  <a:lnTo>
                    <a:pt x="257810" y="223522"/>
                  </a:lnTo>
                  <a:lnTo>
                    <a:pt x="270510" y="251461"/>
                  </a:lnTo>
                  <a:lnTo>
                    <a:pt x="275590" y="267972"/>
                  </a:lnTo>
                  <a:lnTo>
                    <a:pt x="278130" y="285750"/>
                  </a:lnTo>
                  <a:lnTo>
                    <a:pt x="284480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Freeform 495"/>
            <p:cNvSpPr/>
            <p:nvPr/>
          </p:nvSpPr>
          <p:spPr>
            <a:xfrm>
              <a:off x="1757680" y="15817850"/>
              <a:ext cx="190501" cy="243840"/>
            </a:xfrm>
            <a:custGeom>
              <a:avLst/>
              <a:gdLst/>
              <a:ahLst/>
              <a:cxnLst/>
              <a:rect l="0" t="0" r="0" b="0"/>
              <a:pathLst>
                <a:path w="190501" h="243840">
                  <a:moveTo>
                    <a:pt x="0" y="22861"/>
                  </a:moveTo>
                  <a:lnTo>
                    <a:pt x="6350" y="45720"/>
                  </a:lnTo>
                  <a:lnTo>
                    <a:pt x="8890" y="55880"/>
                  </a:lnTo>
                  <a:lnTo>
                    <a:pt x="15240" y="76200"/>
                  </a:lnTo>
                  <a:lnTo>
                    <a:pt x="17780" y="87630"/>
                  </a:lnTo>
                  <a:lnTo>
                    <a:pt x="19050" y="100330"/>
                  </a:lnTo>
                  <a:lnTo>
                    <a:pt x="20320" y="113030"/>
                  </a:lnTo>
                  <a:lnTo>
                    <a:pt x="21590" y="125730"/>
                  </a:lnTo>
                  <a:lnTo>
                    <a:pt x="24130" y="139700"/>
                  </a:lnTo>
                  <a:lnTo>
                    <a:pt x="26670" y="153670"/>
                  </a:lnTo>
                  <a:lnTo>
                    <a:pt x="27940" y="168911"/>
                  </a:lnTo>
                  <a:lnTo>
                    <a:pt x="29210" y="184150"/>
                  </a:lnTo>
                  <a:lnTo>
                    <a:pt x="30480" y="200661"/>
                  </a:lnTo>
                  <a:lnTo>
                    <a:pt x="31750" y="214630"/>
                  </a:lnTo>
                  <a:lnTo>
                    <a:pt x="34290" y="228600"/>
                  </a:lnTo>
                  <a:lnTo>
                    <a:pt x="36830" y="240030"/>
                  </a:lnTo>
                  <a:lnTo>
                    <a:pt x="38100" y="243839"/>
                  </a:lnTo>
                  <a:lnTo>
                    <a:pt x="36830" y="241300"/>
                  </a:lnTo>
                  <a:lnTo>
                    <a:pt x="35560" y="234950"/>
                  </a:lnTo>
                  <a:lnTo>
                    <a:pt x="30480" y="218439"/>
                  </a:lnTo>
                  <a:lnTo>
                    <a:pt x="27940" y="209550"/>
                  </a:lnTo>
                  <a:lnTo>
                    <a:pt x="25400" y="199389"/>
                  </a:lnTo>
                  <a:lnTo>
                    <a:pt x="24130" y="186689"/>
                  </a:lnTo>
                  <a:lnTo>
                    <a:pt x="22860" y="173989"/>
                  </a:lnTo>
                  <a:lnTo>
                    <a:pt x="22860" y="161289"/>
                  </a:lnTo>
                  <a:lnTo>
                    <a:pt x="21590" y="134620"/>
                  </a:lnTo>
                  <a:lnTo>
                    <a:pt x="22860" y="120650"/>
                  </a:lnTo>
                  <a:lnTo>
                    <a:pt x="25400" y="106680"/>
                  </a:lnTo>
                  <a:lnTo>
                    <a:pt x="27940" y="92711"/>
                  </a:lnTo>
                  <a:lnTo>
                    <a:pt x="31750" y="81280"/>
                  </a:lnTo>
                  <a:lnTo>
                    <a:pt x="36830" y="71120"/>
                  </a:lnTo>
                  <a:lnTo>
                    <a:pt x="41910" y="62230"/>
                  </a:lnTo>
                  <a:lnTo>
                    <a:pt x="48260" y="53339"/>
                  </a:lnTo>
                  <a:lnTo>
                    <a:pt x="54610" y="45720"/>
                  </a:lnTo>
                  <a:lnTo>
                    <a:pt x="60960" y="38100"/>
                  </a:lnTo>
                  <a:lnTo>
                    <a:pt x="67310" y="30480"/>
                  </a:lnTo>
                  <a:lnTo>
                    <a:pt x="81280" y="16511"/>
                  </a:lnTo>
                  <a:lnTo>
                    <a:pt x="91440" y="10161"/>
                  </a:lnTo>
                  <a:lnTo>
                    <a:pt x="101600" y="5080"/>
                  </a:lnTo>
                  <a:lnTo>
                    <a:pt x="113030" y="0"/>
                  </a:lnTo>
                  <a:lnTo>
                    <a:pt x="124460" y="0"/>
                  </a:lnTo>
                  <a:lnTo>
                    <a:pt x="133350" y="1270"/>
                  </a:lnTo>
                  <a:lnTo>
                    <a:pt x="140970" y="5080"/>
                  </a:lnTo>
                  <a:lnTo>
                    <a:pt x="151130" y="12700"/>
                  </a:lnTo>
                  <a:lnTo>
                    <a:pt x="160020" y="21589"/>
                  </a:lnTo>
                  <a:lnTo>
                    <a:pt x="190500" y="54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Freeform 496"/>
            <p:cNvSpPr/>
            <p:nvPr/>
          </p:nvSpPr>
          <p:spPr>
            <a:xfrm>
              <a:off x="2010410" y="15778480"/>
              <a:ext cx="222251" cy="247651"/>
            </a:xfrm>
            <a:custGeom>
              <a:avLst/>
              <a:gdLst/>
              <a:ahLst/>
              <a:cxnLst/>
              <a:rect l="0" t="0" r="0" b="0"/>
              <a:pathLst>
                <a:path w="222251" h="247651">
                  <a:moveTo>
                    <a:pt x="0" y="187959"/>
                  </a:moveTo>
                  <a:lnTo>
                    <a:pt x="17780" y="182881"/>
                  </a:lnTo>
                  <a:lnTo>
                    <a:pt x="25400" y="179070"/>
                  </a:lnTo>
                  <a:lnTo>
                    <a:pt x="34290" y="173990"/>
                  </a:lnTo>
                  <a:lnTo>
                    <a:pt x="44450" y="167640"/>
                  </a:lnTo>
                  <a:lnTo>
                    <a:pt x="53340" y="162559"/>
                  </a:lnTo>
                  <a:lnTo>
                    <a:pt x="60960" y="156209"/>
                  </a:lnTo>
                  <a:lnTo>
                    <a:pt x="68580" y="148590"/>
                  </a:lnTo>
                  <a:lnTo>
                    <a:pt x="77470" y="142240"/>
                  </a:lnTo>
                  <a:lnTo>
                    <a:pt x="87630" y="135890"/>
                  </a:lnTo>
                  <a:lnTo>
                    <a:pt x="96520" y="128270"/>
                  </a:lnTo>
                  <a:lnTo>
                    <a:pt x="105410" y="121920"/>
                  </a:lnTo>
                  <a:lnTo>
                    <a:pt x="114300" y="114300"/>
                  </a:lnTo>
                  <a:lnTo>
                    <a:pt x="121920" y="107950"/>
                  </a:lnTo>
                  <a:lnTo>
                    <a:pt x="129540" y="99059"/>
                  </a:lnTo>
                  <a:lnTo>
                    <a:pt x="137160" y="90170"/>
                  </a:lnTo>
                  <a:lnTo>
                    <a:pt x="143510" y="81281"/>
                  </a:lnTo>
                  <a:lnTo>
                    <a:pt x="147320" y="68581"/>
                  </a:lnTo>
                  <a:lnTo>
                    <a:pt x="148590" y="54609"/>
                  </a:lnTo>
                  <a:lnTo>
                    <a:pt x="148590" y="39370"/>
                  </a:lnTo>
                  <a:lnTo>
                    <a:pt x="144780" y="27940"/>
                  </a:lnTo>
                  <a:lnTo>
                    <a:pt x="138430" y="16509"/>
                  </a:lnTo>
                  <a:lnTo>
                    <a:pt x="130810" y="7620"/>
                  </a:lnTo>
                  <a:lnTo>
                    <a:pt x="121920" y="2540"/>
                  </a:lnTo>
                  <a:lnTo>
                    <a:pt x="110490" y="0"/>
                  </a:lnTo>
                  <a:lnTo>
                    <a:pt x="99060" y="0"/>
                  </a:lnTo>
                  <a:lnTo>
                    <a:pt x="86360" y="3809"/>
                  </a:lnTo>
                  <a:lnTo>
                    <a:pt x="76200" y="11431"/>
                  </a:lnTo>
                  <a:lnTo>
                    <a:pt x="64770" y="21590"/>
                  </a:lnTo>
                  <a:lnTo>
                    <a:pt x="55880" y="33020"/>
                  </a:lnTo>
                  <a:lnTo>
                    <a:pt x="49530" y="44450"/>
                  </a:lnTo>
                  <a:lnTo>
                    <a:pt x="43180" y="57150"/>
                  </a:lnTo>
                  <a:lnTo>
                    <a:pt x="39370" y="71120"/>
                  </a:lnTo>
                  <a:lnTo>
                    <a:pt x="36830" y="83820"/>
                  </a:lnTo>
                  <a:lnTo>
                    <a:pt x="35560" y="97790"/>
                  </a:lnTo>
                  <a:lnTo>
                    <a:pt x="35560" y="113031"/>
                  </a:lnTo>
                  <a:lnTo>
                    <a:pt x="36830" y="128270"/>
                  </a:lnTo>
                  <a:lnTo>
                    <a:pt x="38100" y="144781"/>
                  </a:lnTo>
                  <a:lnTo>
                    <a:pt x="41910" y="160020"/>
                  </a:lnTo>
                  <a:lnTo>
                    <a:pt x="46990" y="172720"/>
                  </a:lnTo>
                  <a:lnTo>
                    <a:pt x="52070" y="185420"/>
                  </a:lnTo>
                  <a:lnTo>
                    <a:pt x="58420" y="196850"/>
                  </a:lnTo>
                  <a:lnTo>
                    <a:pt x="64770" y="208281"/>
                  </a:lnTo>
                  <a:lnTo>
                    <a:pt x="71120" y="218440"/>
                  </a:lnTo>
                  <a:lnTo>
                    <a:pt x="80010" y="227331"/>
                  </a:lnTo>
                  <a:lnTo>
                    <a:pt x="88900" y="234950"/>
                  </a:lnTo>
                  <a:lnTo>
                    <a:pt x="97790" y="240031"/>
                  </a:lnTo>
                  <a:lnTo>
                    <a:pt x="109220" y="243840"/>
                  </a:lnTo>
                  <a:lnTo>
                    <a:pt x="123190" y="246381"/>
                  </a:lnTo>
                  <a:lnTo>
                    <a:pt x="138430" y="247650"/>
                  </a:lnTo>
                  <a:lnTo>
                    <a:pt x="151130" y="247650"/>
                  </a:lnTo>
                  <a:lnTo>
                    <a:pt x="161290" y="243840"/>
                  </a:lnTo>
                  <a:lnTo>
                    <a:pt x="171450" y="240031"/>
                  </a:lnTo>
                  <a:lnTo>
                    <a:pt x="181610" y="232409"/>
                  </a:lnTo>
                  <a:lnTo>
                    <a:pt x="190500" y="224790"/>
                  </a:lnTo>
                  <a:lnTo>
                    <a:pt x="22225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Freeform 497"/>
            <p:cNvSpPr/>
            <p:nvPr/>
          </p:nvSpPr>
          <p:spPr>
            <a:xfrm>
              <a:off x="2284730" y="15629889"/>
              <a:ext cx="31751" cy="368301"/>
            </a:xfrm>
            <a:custGeom>
              <a:avLst/>
              <a:gdLst/>
              <a:ahLst/>
              <a:cxnLst/>
              <a:rect l="0" t="0" r="0" b="0"/>
              <a:pathLst>
                <a:path w="31751" h="368301">
                  <a:moveTo>
                    <a:pt x="31750" y="0"/>
                  </a:moveTo>
                  <a:lnTo>
                    <a:pt x="16510" y="44450"/>
                  </a:lnTo>
                  <a:lnTo>
                    <a:pt x="15240" y="54611"/>
                  </a:lnTo>
                  <a:lnTo>
                    <a:pt x="12700" y="67311"/>
                  </a:lnTo>
                  <a:lnTo>
                    <a:pt x="12700" y="80011"/>
                  </a:lnTo>
                  <a:lnTo>
                    <a:pt x="10160" y="92711"/>
                  </a:lnTo>
                  <a:lnTo>
                    <a:pt x="7620" y="106681"/>
                  </a:lnTo>
                  <a:lnTo>
                    <a:pt x="5080" y="120650"/>
                  </a:lnTo>
                  <a:lnTo>
                    <a:pt x="3810" y="134622"/>
                  </a:lnTo>
                  <a:lnTo>
                    <a:pt x="2540" y="151131"/>
                  </a:lnTo>
                  <a:lnTo>
                    <a:pt x="1270" y="167641"/>
                  </a:lnTo>
                  <a:lnTo>
                    <a:pt x="1270" y="198122"/>
                  </a:lnTo>
                  <a:lnTo>
                    <a:pt x="0" y="270511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Freeform 498"/>
            <p:cNvSpPr/>
            <p:nvPr/>
          </p:nvSpPr>
          <p:spPr>
            <a:xfrm>
              <a:off x="2189480" y="15741650"/>
              <a:ext cx="610871" cy="217171"/>
            </a:xfrm>
            <a:custGeom>
              <a:avLst/>
              <a:gdLst/>
              <a:ahLst/>
              <a:cxnLst/>
              <a:rect l="0" t="0" r="0" b="0"/>
              <a:pathLst>
                <a:path w="610871" h="217171">
                  <a:moveTo>
                    <a:pt x="0" y="88900"/>
                  </a:moveTo>
                  <a:lnTo>
                    <a:pt x="22860" y="93980"/>
                  </a:lnTo>
                  <a:lnTo>
                    <a:pt x="34290" y="93980"/>
                  </a:lnTo>
                  <a:lnTo>
                    <a:pt x="45720" y="93980"/>
                  </a:lnTo>
                  <a:lnTo>
                    <a:pt x="59690" y="91439"/>
                  </a:lnTo>
                  <a:lnTo>
                    <a:pt x="71120" y="90170"/>
                  </a:lnTo>
                  <a:lnTo>
                    <a:pt x="82550" y="86361"/>
                  </a:lnTo>
                  <a:lnTo>
                    <a:pt x="93980" y="83820"/>
                  </a:lnTo>
                  <a:lnTo>
                    <a:pt x="107950" y="82550"/>
                  </a:lnTo>
                  <a:lnTo>
                    <a:pt x="124460" y="80011"/>
                  </a:lnTo>
                  <a:lnTo>
                    <a:pt x="143510" y="80011"/>
                  </a:lnTo>
                  <a:lnTo>
                    <a:pt x="160020" y="81280"/>
                  </a:lnTo>
                  <a:lnTo>
                    <a:pt x="175260" y="85089"/>
                  </a:lnTo>
                  <a:lnTo>
                    <a:pt x="190500" y="90170"/>
                  </a:lnTo>
                  <a:lnTo>
                    <a:pt x="201930" y="96520"/>
                  </a:lnTo>
                  <a:lnTo>
                    <a:pt x="210820" y="104139"/>
                  </a:lnTo>
                  <a:lnTo>
                    <a:pt x="218440" y="113030"/>
                  </a:lnTo>
                  <a:lnTo>
                    <a:pt x="222250" y="124461"/>
                  </a:lnTo>
                  <a:lnTo>
                    <a:pt x="226060" y="138430"/>
                  </a:lnTo>
                  <a:lnTo>
                    <a:pt x="227330" y="153670"/>
                  </a:lnTo>
                  <a:lnTo>
                    <a:pt x="228600" y="167639"/>
                  </a:lnTo>
                  <a:lnTo>
                    <a:pt x="227330" y="182880"/>
                  </a:lnTo>
                  <a:lnTo>
                    <a:pt x="224790" y="196850"/>
                  </a:lnTo>
                  <a:lnTo>
                    <a:pt x="223520" y="198120"/>
                  </a:lnTo>
                  <a:lnTo>
                    <a:pt x="223520" y="190500"/>
                  </a:lnTo>
                  <a:lnTo>
                    <a:pt x="222250" y="177800"/>
                  </a:lnTo>
                  <a:lnTo>
                    <a:pt x="223520" y="165100"/>
                  </a:lnTo>
                  <a:lnTo>
                    <a:pt x="224790" y="153670"/>
                  </a:lnTo>
                  <a:lnTo>
                    <a:pt x="227330" y="142239"/>
                  </a:lnTo>
                  <a:lnTo>
                    <a:pt x="233680" y="118111"/>
                  </a:lnTo>
                  <a:lnTo>
                    <a:pt x="236220" y="104139"/>
                  </a:lnTo>
                  <a:lnTo>
                    <a:pt x="241300" y="92711"/>
                  </a:lnTo>
                  <a:lnTo>
                    <a:pt x="246380" y="83820"/>
                  </a:lnTo>
                  <a:lnTo>
                    <a:pt x="251460" y="74930"/>
                  </a:lnTo>
                  <a:lnTo>
                    <a:pt x="259080" y="66039"/>
                  </a:lnTo>
                  <a:lnTo>
                    <a:pt x="267970" y="58420"/>
                  </a:lnTo>
                  <a:lnTo>
                    <a:pt x="276860" y="50800"/>
                  </a:lnTo>
                  <a:lnTo>
                    <a:pt x="288290" y="44450"/>
                  </a:lnTo>
                  <a:lnTo>
                    <a:pt x="302260" y="39370"/>
                  </a:lnTo>
                  <a:lnTo>
                    <a:pt x="317500" y="34289"/>
                  </a:lnTo>
                  <a:lnTo>
                    <a:pt x="332740" y="35561"/>
                  </a:lnTo>
                  <a:lnTo>
                    <a:pt x="346710" y="39370"/>
                  </a:lnTo>
                  <a:lnTo>
                    <a:pt x="361950" y="44450"/>
                  </a:lnTo>
                  <a:lnTo>
                    <a:pt x="373380" y="50800"/>
                  </a:lnTo>
                  <a:lnTo>
                    <a:pt x="383540" y="57150"/>
                  </a:lnTo>
                  <a:lnTo>
                    <a:pt x="392430" y="64770"/>
                  </a:lnTo>
                  <a:lnTo>
                    <a:pt x="401320" y="71120"/>
                  </a:lnTo>
                  <a:lnTo>
                    <a:pt x="408940" y="78739"/>
                  </a:lnTo>
                  <a:lnTo>
                    <a:pt x="416560" y="85089"/>
                  </a:lnTo>
                  <a:lnTo>
                    <a:pt x="426720" y="92711"/>
                  </a:lnTo>
                  <a:lnTo>
                    <a:pt x="438150" y="99061"/>
                  </a:lnTo>
                  <a:lnTo>
                    <a:pt x="449580" y="106680"/>
                  </a:lnTo>
                  <a:lnTo>
                    <a:pt x="462280" y="110489"/>
                  </a:lnTo>
                  <a:lnTo>
                    <a:pt x="476250" y="114300"/>
                  </a:lnTo>
                  <a:lnTo>
                    <a:pt x="488950" y="115570"/>
                  </a:lnTo>
                  <a:lnTo>
                    <a:pt x="500380" y="115570"/>
                  </a:lnTo>
                  <a:lnTo>
                    <a:pt x="510540" y="111761"/>
                  </a:lnTo>
                  <a:lnTo>
                    <a:pt x="519430" y="107950"/>
                  </a:lnTo>
                  <a:lnTo>
                    <a:pt x="528320" y="101600"/>
                  </a:lnTo>
                  <a:lnTo>
                    <a:pt x="535940" y="93980"/>
                  </a:lnTo>
                  <a:lnTo>
                    <a:pt x="543560" y="85089"/>
                  </a:lnTo>
                  <a:lnTo>
                    <a:pt x="548640" y="74930"/>
                  </a:lnTo>
                  <a:lnTo>
                    <a:pt x="551180" y="62230"/>
                  </a:lnTo>
                  <a:lnTo>
                    <a:pt x="553720" y="50800"/>
                  </a:lnTo>
                  <a:lnTo>
                    <a:pt x="553720" y="38100"/>
                  </a:lnTo>
                  <a:lnTo>
                    <a:pt x="549910" y="26670"/>
                  </a:lnTo>
                  <a:lnTo>
                    <a:pt x="546100" y="16511"/>
                  </a:lnTo>
                  <a:lnTo>
                    <a:pt x="538480" y="8889"/>
                  </a:lnTo>
                  <a:lnTo>
                    <a:pt x="528320" y="3811"/>
                  </a:lnTo>
                  <a:lnTo>
                    <a:pt x="518160" y="0"/>
                  </a:lnTo>
                  <a:lnTo>
                    <a:pt x="506730" y="0"/>
                  </a:lnTo>
                  <a:lnTo>
                    <a:pt x="495300" y="2539"/>
                  </a:lnTo>
                  <a:lnTo>
                    <a:pt x="485140" y="6350"/>
                  </a:lnTo>
                  <a:lnTo>
                    <a:pt x="474980" y="11430"/>
                  </a:lnTo>
                  <a:lnTo>
                    <a:pt x="463550" y="17780"/>
                  </a:lnTo>
                  <a:lnTo>
                    <a:pt x="453390" y="24130"/>
                  </a:lnTo>
                  <a:lnTo>
                    <a:pt x="443230" y="31750"/>
                  </a:lnTo>
                  <a:lnTo>
                    <a:pt x="431800" y="39370"/>
                  </a:lnTo>
                  <a:lnTo>
                    <a:pt x="421640" y="49530"/>
                  </a:lnTo>
                  <a:lnTo>
                    <a:pt x="414020" y="59689"/>
                  </a:lnTo>
                  <a:lnTo>
                    <a:pt x="406400" y="71120"/>
                  </a:lnTo>
                  <a:lnTo>
                    <a:pt x="401320" y="83820"/>
                  </a:lnTo>
                  <a:lnTo>
                    <a:pt x="396240" y="96520"/>
                  </a:lnTo>
                  <a:lnTo>
                    <a:pt x="392430" y="107950"/>
                  </a:lnTo>
                  <a:lnTo>
                    <a:pt x="387350" y="119380"/>
                  </a:lnTo>
                  <a:lnTo>
                    <a:pt x="386080" y="132080"/>
                  </a:lnTo>
                  <a:lnTo>
                    <a:pt x="386080" y="147320"/>
                  </a:lnTo>
                  <a:lnTo>
                    <a:pt x="387350" y="162561"/>
                  </a:lnTo>
                  <a:lnTo>
                    <a:pt x="392430" y="175261"/>
                  </a:lnTo>
                  <a:lnTo>
                    <a:pt x="398780" y="186689"/>
                  </a:lnTo>
                  <a:lnTo>
                    <a:pt x="406400" y="195580"/>
                  </a:lnTo>
                  <a:lnTo>
                    <a:pt x="415290" y="203200"/>
                  </a:lnTo>
                  <a:lnTo>
                    <a:pt x="424180" y="209550"/>
                  </a:lnTo>
                  <a:lnTo>
                    <a:pt x="434340" y="214630"/>
                  </a:lnTo>
                  <a:lnTo>
                    <a:pt x="447040" y="217170"/>
                  </a:lnTo>
                  <a:lnTo>
                    <a:pt x="463550" y="217170"/>
                  </a:lnTo>
                  <a:lnTo>
                    <a:pt x="481330" y="217170"/>
                  </a:lnTo>
                  <a:lnTo>
                    <a:pt x="496570" y="213361"/>
                  </a:lnTo>
                  <a:lnTo>
                    <a:pt x="510540" y="209550"/>
                  </a:lnTo>
                  <a:lnTo>
                    <a:pt x="523240" y="204470"/>
                  </a:lnTo>
                  <a:lnTo>
                    <a:pt x="534670" y="198120"/>
                  </a:lnTo>
                  <a:lnTo>
                    <a:pt x="546100" y="191770"/>
                  </a:lnTo>
                  <a:lnTo>
                    <a:pt x="557530" y="185420"/>
                  </a:lnTo>
                  <a:lnTo>
                    <a:pt x="579120" y="172720"/>
                  </a:lnTo>
                  <a:lnTo>
                    <a:pt x="610870" y="1511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Freeform 499"/>
            <p:cNvSpPr/>
            <p:nvPr/>
          </p:nvSpPr>
          <p:spPr>
            <a:xfrm>
              <a:off x="2740660" y="15750539"/>
              <a:ext cx="238761" cy="229873"/>
            </a:xfrm>
            <a:custGeom>
              <a:avLst/>
              <a:gdLst/>
              <a:ahLst/>
              <a:cxnLst/>
              <a:rect l="0" t="0" r="0" b="0"/>
              <a:pathLst>
                <a:path w="238761" h="229873">
                  <a:moveTo>
                    <a:pt x="133350" y="6350"/>
                  </a:moveTo>
                  <a:lnTo>
                    <a:pt x="116840" y="0"/>
                  </a:lnTo>
                  <a:lnTo>
                    <a:pt x="107950" y="1272"/>
                  </a:lnTo>
                  <a:lnTo>
                    <a:pt x="99060" y="3811"/>
                  </a:lnTo>
                  <a:lnTo>
                    <a:pt x="90170" y="7622"/>
                  </a:lnTo>
                  <a:lnTo>
                    <a:pt x="78740" y="15241"/>
                  </a:lnTo>
                  <a:lnTo>
                    <a:pt x="66040" y="25400"/>
                  </a:lnTo>
                  <a:lnTo>
                    <a:pt x="53340" y="36831"/>
                  </a:lnTo>
                  <a:lnTo>
                    <a:pt x="43180" y="48261"/>
                  </a:lnTo>
                  <a:lnTo>
                    <a:pt x="33020" y="60961"/>
                  </a:lnTo>
                  <a:lnTo>
                    <a:pt x="24130" y="73661"/>
                  </a:lnTo>
                  <a:lnTo>
                    <a:pt x="17780" y="87631"/>
                  </a:lnTo>
                  <a:lnTo>
                    <a:pt x="11430" y="101600"/>
                  </a:lnTo>
                  <a:lnTo>
                    <a:pt x="6350" y="115572"/>
                  </a:lnTo>
                  <a:lnTo>
                    <a:pt x="3810" y="129541"/>
                  </a:lnTo>
                  <a:lnTo>
                    <a:pt x="1270" y="143511"/>
                  </a:lnTo>
                  <a:lnTo>
                    <a:pt x="0" y="157481"/>
                  </a:lnTo>
                  <a:lnTo>
                    <a:pt x="0" y="170181"/>
                  </a:lnTo>
                  <a:lnTo>
                    <a:pt x="1270" y="181611"/>
                  </a:lnTo>
                  <a:lnTo>
                    <a:pt x="3810" y="193041"/>
                  </a:lnTo>
                  <a:lnTo>
                    <a:pt x="7620" y="204472"/>
                  </a:lnTo>
                  <a:lnTo>
                    <a:pt x="15240" y="215900"/>
                  </a:lnTo>
                  <a:lnTo>
                    <a:pt x="22860" y="226061"/>
                  </a:lnTo>
                  <a:lnTo>
                    <a:pt x="34290" y="229872"/>
                  </a:lnTo>
                  <a:lnTo>
                    <a:pt x="46990" y="228600"/>
                  </a:lnTo>
                  <a:lnTo>
                    <a:pt x="62230" y="224791"/>
                  </a:lnTo>
                  <a:lnTo>
                    <a:pt x="73660" y="218441"/>
                  </a:lnTo>
                  <a:lnTo>
                    <a:pt x="85090" y="210822"/>
                  </a:lnTo>
                  <a:lnTo>
                    <a:pt x="93980" y="201931"/>
                  </a:lnTo>
                  <a:lnTo>
                    <a:pt x="102870" y="191772"/>
                  </a:lnTo>
                  <a:lnTo>
                    <a:pt x="110490" y="180341"/>
                  </a:lnTo>
                  <a:lnTo>
                    <a:pt x="118110" y="167641"/>
                  </a:lnTo>
                  <a:lnTo>
                    <a:pt x="125730" y="154941"/>
                  </a:lnTo>
                  <a:lnTo>
                    <a:pt x="139700" y="128272"/>
                  </a:lnTo>
                  <a:lnTo>
                    <a:pt x="146050" y="115572"/>
                  </a:lnTo>
                  <a:lnTo>
                    <a:pt x="151130" y="102872"/>
                  </a:lnTo>
                  <a:lnTo>
                    <a:pt x="156210" y="91441"/>
                  </a:lnTo>
                  <a:lnTo>
                    <a:pt x="158750" y="80011"/>
                  </a:lnTo>
                  <a:lnTo>
                    <a:pt x="161290" y="67311"/>
                  </a:lnTo>
                  <a:lnTo>
                    <a:pt x="162560" y="53341"/>
                  </a:lnTo>
                  <a:lnTo>
                    <a:pt x="163830" y="39372"/>
                  </a:lnTo>
                  <a:lnTo>
                    <a:pt x="163830" y="26672"/>
                  </a:lnTo>
                  <a:lnTo>
                    <a:pt x="163830" y="12700"/>
                  </a:lnTo>
                  <a:lnTo>
                    <a:pt x="162560" y="7622"/>
                  </a:lnTo>
                  <a:lnTo>
                    <a:pt x="158750" y="10161"/>
                  </a:lnTo>
                  <a:lnTo>
                    <a:pt x="153670" y="15241"/>
                  </a:lnTo>
                  <a:lnTo>
                    <a:pt x="151130" y="27941"/>
                  </a:lnTo>
                  <a:lnTo>
                    <a:pt x="148590" y="43181"/>
                  </a:lnTo>
                  <a:lnTo>
                    <a:pt x="147320" y="62231"/>
                  </a:lnTo>
                  <a:lnTo>
                    <a:pt x="147320" y="82550"/>
                  </a:lnTo>
                  <a:lnTo>
                    <a:pt x="148590" y="102872"/>
                  </a:lnTo>
                  <a:lnTo>
                    <a:pt x="151130" y="123191"/>
                  </a:lnTo>
                  <a:lnTo>
                    <a:pt x="153670" y="139700"/>
                  </a:lnTo>
                  <a:lnTo>
                    <a:pt x="156210" y="154941"/>
                  </a:lnTo>
                  <a:lnTo>
                    <a:pt x="158750" y="168911"/>
                  </a:lnTo>
                  <a:lnTo>
                    <a:pt x="165100" y="181611"/>
                  </a:lnTo>
                  <a:lnTo>
                    <a:pt x="171450" y="195581"/>
                  </a:lnTo>
                  <a:lnTo>
                    <a:pt x="180340" y="209550"/>
                  </a:lnTo>
                  <a:lnTo>
                    <a:pt x="190500" y="218441"/>
                  </a:lnTo>
                  <a:lnTo>
                    <a:pt x="201930" y="222250"/>
                  </a:lnTo>
                  <a:lnTo>
                    <a:pt x="238760" y="2273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Freeform 500"/>
            <p:cNvSpPr/>
            <p:nvPr/>
          </p:nvSpPr>
          <p:spPr>
            <a:xfrm>
              <a:off x="3021330" y="15651480"/>
              <a:ext cx="53341" cy="358141"/>
            </a:xfrm>
            <a:custGeom>
              <a:avLst/>
              <a:gdLst/>
              <a:ahLst/>
              <a:cxnLst/>
              <a:rect l="0" t="0" r="0" b="0"/>
              <a:pathLst>
                <a:path w="53341" h="358141">
                  <a:moveTo>
                    <a:pt x="11430" y="0"/>
                  </a:moveTo>
                  <a:lnTo>
                    <a:pt x="5080" y="21590"/>
                  </a:lnTo>
                  <a:lnTo>
                    <a:pt x="3810" y="33020"/>
                  </a:lnTo>
                  <a:lnTo>
                    <a:pt x="2540" y="45720"/>
                  </a:lnTo>
                  <a:lnTo>
                    <a:pt x="1270" y="58420"/>
                  </a:lnTo>
                  <a:lnTo>
                    <a:pt x="1270" y="87631"/>
                  </a:lnTo>
                  <a:lnTo>
                    <a:pt x="0" y="154940"/>
                  </a:lnTo>
                  <a:lnTo>
                    <a:pt x="1270" y="172720"/>
                  </a:lnTo>
                  <a:lnTo>
                    <a:pt x="3810" y="189231"/>
                  </a:lnTo>
                  <a:lnTo>
                    <a:pt x="6350" y="207009"/>
                  </a:lnTo>
                  <a:lnTo>
                    <a:pt x="8890" y="223520"/>
                  </a:lnTo>
                  <a:lnTo>
                    <a:pt x="11430" y="238759"/>
                  </a:lnTo>
                  <a:lnTo>
                    <a:pt x="15240" y="254000"/>
                  </a:lnTo>
                  <a:lnTo>
                    <a:pt x="19050" y="270509"/>
                  </a:lnTo>
                  <a:lnTo>
                    <a:pt x="25400" y="289559"/>
                  </a:lnTo>
                  <a:lnTo>
                    <a:pt x="5334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Freeform 501"/>
            <p:cNvSpPr/>
            <p:nvPr/>
          </p:nvSpPr>
          <p:spPr>
            <a:xfrm>
              <a:off x="2979420" y="15725139"/>
              <a:ext cx="220981" cy="125732"/>
            </a:xfrm>
            <a:custGeom>
              <a:avLst/>
              <a:gdLst/>
              <a:ahLst/>
              <a:cxnLst/>
              <a:rect l="0" t="0" r="0" b="0"/>
              <a:pathLst>
                <a:path w="220981" h="125732">
                  <a:moveTo>
                    <a:pt x="220980" y="0"/>
                  </a:moveTo>
                  <a:lnTo>
                    <a:pt x="204470" y="5081"/>
                  </a:lnTo>
                  <a:lnTo>
                    <a:pt x="194310" y="10161"/>
                  </a:lnTo>
                  <a:lnTo>
                    <a:pt x="180340" y="17781"/>
                  </a:lnTo>
                  <a:lnTo>
                    <a:pt x="166370" y="25400"/>
                  </a:lnTo>
                  <a:lnTo>
                    <a:pt x="152400" y="31750"/>
                  </a:lnTo>
                  <a:lnTo>
                    <a:pt x="140970" y="38100"/>
                  </a:lnTo>
                  <a:lnTo>
                    <a:pt x="128270" y="43181"/>
                  </a:lnTo>
                  <a:lnTo>
                    <a:pt x="116840" y="48261"/>
                  </a:lnTo>
                  <a:lnTo>
                    <a:pt x="90170" y="60961"/>
                  </a:lnTo>
                  <a:lnTo>
                    <a:pt x="77470" y="67311"/>
                  </a:lnTo>
                  <a:lnTo>
                    <a:pt x="66040" y="73661"/>
                  </a:lnTo>
                  <a:lnTo>
                    <a:pt x="54610" y="81281"/>
                  </a:lnTo>
                  <a:lnTo>
                    <a:pt x="44450" y="87631"/>
                  </a:lnTo>
                  <a:lnTo>
                    <a:pt x="35560" y="95250"/>
                  </a:lnTo>
                  <a:lnTo>
                    <a:pt x="0" y="1257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Freeform 502"/>
            <p:cNvSpPr/>
            <p:nvPr/>
          </p:nvSpPr>
          <p:spPr>
            <a:xfrm>
              <a:off x="3181350" y="15767050"/>
              <a:ext cx="165101" cy="269240"/>
            </a:xfrm>
            <a:custGeom>
              <a:avLst/>
              <a:gdLst/>
              <a:ahLst/>
              <a:cxnLst/>
              <a:rect l="0" t="0" r="0" b="0"/>
              <a:pathLst>
                <a:path w="165101" h="269240">
                  <a:moveTo>
                    <a:pt x="124460" y="0"/>
                  </a:moveTo>
                  <a:lnTo>
                    <a:pt x="102870" y="0"/>
                  </a:lnTo>
                  <a:lnTo>
                    <a:pt x="92710" y="1270"/>
                  </a:lnTo>
                  <a:lnTo>
                    <a:pt x="81280" y="2539"/>
                  </a:lnTo>
                  <a:lnTo>
                    <a:pt x="71120" y="5080"/>
                  </a:lnTo>
                  <a:lnTo>
                    <a:pt x="60960" y="8889"/>
                  </a:lnTo>
                  <a:lnTo>
                    <a:pt x="40640" y="13970"/>
                  </a:lnTo>
                  <a:lnTo>
                    <a:pt x="29210" y="19050"/>
                  </a:lnTo>
                  <a:lnTo>
                    <a:pt x="19050" y="24130"/>
                  </a:lnTo>
                  <a:lnTo>
                    <a:pt x="8890" y="30480"/>
                  </a:lnTo>
                  <a:lnTo>
                    <a:pt x="2540" y="38100"/>
                  </a:lnTo>
                  <a:lnTo>
                    <a:pt x="0" y="45720"/>
                  </a:lnTo>
                  <a:lnTo>
                    <a:pt x="0" y="55880"/>
                  </a:lnTo>
                  <a:lnTo>
                    <a:pt x="1270" y="63500"/>
                  </a:lnTo>
                  <a:lnTo>
                    <a:pt x="5080" y="71120"/>
                  </a:lnTo>
                  <a:lnTo>
                    <a:pt x="10160" y="78739"/>
                  </a:lnTo>
                  <a:lnTo>
                    <a:pt x="17780" y="86361"/>
                  </a:lnTo>
                  <a:lnTo>
                    <a:pt x="27940" y="93980"/>
                  </a:lnTo>
                  <a:lnTo>
                    <a:pt x="71120" y="123189"/>
                  </a:lnTo>
                  <a:lnTo>
                    <a:pt x="83820" y="129539"/>
                  </a:lnTo>
                  <a:lnTo>
                    <a:pt x="96520" y="137161"/>
                  </a:lnTo>
                  <a:lnTo>
                    <a:pt x="109220" y="143511"/>
                  </a:lnTo>
                  <a:lnTo>
                    <a:pt x="120650" y="151130"/>
                  </a:lnTo>
                  <a:lnTo>
                    <a:pt x="129540" y="157480"/>
                  </a:lnTo>
                  <a:lnTo>
                    <a:pt x="138430" y="165100"/>
                  </a:lnTo>
                  <a:lnTo>
                    <a:pt x="147320" y="172720"/>
                  </a:lnTo>
                  <a:lnTo>
                    <a:pt x="154940" y="181611"/>
                  </a:lnTo>
                  <a:lnTo>
                    <a:pt x="162560" y="191770"/>
                  </a:lnTo>
                  <a:lnTo>
                    <a:pt x="165100" y="201930"/>
                  </a:lnTo>
                  <a:lnTo>
                    <a:pt x="163830" y="214630"/>
                  </a:lnTo>
                  <a:lnTo>
                    <a:pt x="161290" y="227330"/>
                  </a:lnTo>
                  <a:lnTo>
                    <a:pt x="156210" y="237489"/>
                  </a:lnTo>
                  <a:lnTo>
                    <a:pt x="149860" y="247650"/>
                  </a:lnTo>
                  <a:lnTo>
                    <a:pt x="140970" y="256539"/>
                  </a:lnTo>
                  <a:lnTo>
                    <a:pt x="128270" y="261620"/>
                  </a:lnTo>
                  <a:lnTo>
                    <a:pt x="113030" y="265430"/>
                  </a:lnTo>
                  <a:lnTo>
                    <a:pt x="96520" y="267970"/>
                  </a:lnTo>
                  <a:lnTo>
                    <a:pt x="81280" y="269239"/>
                  </a:lnTo>
                  <a:lnTo>
                    <a:pt x="67310" y="267970"/>
                  </a:lnTo>
                  <a:lnTo>
                    <a:pt x="54610" y="266700"/>
                  </a:lnTo>
                  <a:lnTo>
                    <a:pt x="45720" y="261620"/>
                  </a:lnTo>
                  <a:lnTo>
                    <a:pt x="38100" y="255270"/>
                  </a:lnTo>
                  <a:lnTo>
                    <a:pt x="19050" y="231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Freeform 503"/>
            <p:cNvSpPr/>
            <p:nvPr/>
          </p:nvSpPr>
          <p:spPr>
            <a:xfrm>
              <a:off x="3580130" y="15693389"/>
              <a:ext cx="41911" cy="336551"/>
            </a:xfrm>
            <a:custGeom>
              <a:avLst/>
              <a:gdLst/>
              <a:ahLst/>
              <a:cxnLst/>
              <a:rect l="0" t="0" r="0" b="0"/>
              <a:pathLst>
                <a:path w="41911" h="336551">
                  <a:moveTo>
                    <a:pt x="0" y="0"/>
                  </a:moveTo>
                  <a:lnTo>
                    <a:pt x="10160" y="21591"/>
                  </a:lnTo>
                  <a:lnTo>
                    <a:pt x="15240" y="33022"/>
                  </a:lnTo>
                  <a:lnTo>
                    <a:pt x="19050" y="45722"/>
                  </a:lnTo>
                  <a:lnTo>
                    <a:pt x="22860" y="58422"/>
                  </a:lnTo>
                  <a:lnTo>
                    <a:pt x="25400" y="72391"/>
                  </a:lnTo>
                  <a:lnTo>
                    <a:pt x="27940" y="88900"/>
                  </a:lnTo>
                  <a:lnTo>
                    <a:pt x="29210" y="104141"/>
                  </a:lnTo>
                  <a:lnTo>
                    <a:pt x="29210" y="121922"/>
                  </a:lnTo>
                  <a:lnTo>
                    <a:pt x="30480" y="161291"/>
                  </a:lnTo>
                  <a:lnTo>
                    <a:pt x="31750" y="179072"/>
                  </a:lnTo>
                  <a:lnTo>
                    <a:pt x="34290" y="198122"/>
                  </a:lnTo>
                  <a:lnTo>
                    <a:pt x="36830" y="215900"/>
                  </a:lnTo>
                  <a:lnTo>
                    <a:pt x="38100" y="232411"/>
                  </a:lnTo>
                  <a:lnTo>
                    <a:pt x="39370" y="248922"/>
                  </a:lnTo>
                  <a:lnTo>
                    <a:pt x="40640" y="264161"/>
                  </a:lnTo>
                  <a:lnTo>
                    <a:pt x="40640" y="293372"/>
                  </a:lnTo>
                  <a:lnTo>
                    <a:pt x="4191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Freeform 504"/>
            <p:cNvSpPr/>
            <p:nvPr/>
          </p:nvSpPr>
          <p:spPr>
            <a:xfrm>
              <a:off x="3558540" y="15769589"/>
              <a:ext cx="417831" cy="238762"/>
            </a:xfrm>
            <a:custGeom>
              <a:avLst/>
              <a:gdLst/>
              <a:ahLst/>
              <a:cxnLst/>
              <a:rect l="0" t="0" r="0" b="0"/>
              <a:pathLst>
                <a:path w="417831" h="238762">
                  <a:moveTo>
                    <a:pt x="0" y="39372"/>
                  </a:moveTo>
                  <a:lnTo>
                    <a:pt x="16510" y="34291"/>
                  </a:lnTo>
                  <a:lnTo>
                    <a:pt x="29210" y="30481"/>
                  </a:lnTo>
                  <a:lnTo>
                    <a:pt x="43180" y="27941"/>
                  </a:lnTo>
                  <a:lnTo>
                    <a:pt x="60960" y="25400"/>
                  </a:lnTo>
                  <a:lnTo>
                    <a:pt x="92710" y="17781"/>
                  </a:lnTo>
                  <a:lnTo>
                    <a:pt x="149860" y="3811"/>
                  </a:lnTo>
                  <a:lnTo>
                    <a:pt x="167640" y="2541"/>
                  </a:lnTo>
                  <a:lnTo>
                    <a:pt x="187960" y="0"/>
                  </a:lnTo>
                  <a:lnTo>
                    <a:pt x="209550" y="0"/>
                  </a:lnTo>
                  <a:lnTo>
                    <a:pt x="227330" y="1272"/>
                  </a:lnTo>
                  <a:lnTo>
                    <a:pt x="242570" y="5081"/>
                  </a:lnTo>
                  <a:lnTo>
                    <a:pt x="256540" y="8891"/>
                  </a:lnTo>
                  <a:lnTo>
                    <a:pt x="265430" y="19050"/>
                  </a:lnTo>
                  <a:lnTo>
                    <a:pt x="269240" y="33022"/>
                  </a:lnTo>
                  <a:lnTo>
                    <a:pt x="270510" y="49531"/>
                  </a:lnTo>
                  <a:lnTo>
                    <a:pt x="270510" y="66041"/>
                  </a:lnTo>
                  <a:lnTo>
                    <a:pt x="269240" y="82550"/>
                  </a:lnTo>
                  <a:lnTo>
                    <a:pt x="266700" y="100331"/>
                  </a:lnTo>
                  <a:lnTo>
                    <a:pt x="264160" y="115572"/>
                  </a:lnTo>
                  <a:lnTo>
                    <a:pt x="259080" y="132081"/>
                  </a:lnTo>
                  <a:lnTo>
                    <a:pt x="252730" y="146050"/>
                  </a:lnTo>
                  <a:lnTo>
                    <a:pt x="250190" y="162561"/>
                  </a:lnTo>
                  <a:lnTo>
                    <a:pt x="247650" y="179072"/>
                  </a:lnTo>
                  <a:lnTo>
                    <a:pt x="245110" y="195581"/>
                  </a:lnTo>
                  <a:lnTo>
                    <a:pt x="248920" y="209550"/>
                  </a:lnTo>
                  <a:lnTo>
                    <a:pt x="256540" y="219711"/>
                  </a:lnTo>
                  <a:lnTo>
                    <a:pt x="265430" y="229872"/>
                  </a:lnTo>
                  <a:lnTo>
                    <a:pt x="275590" y="236222"/>
                  </a:lnTo>
                  <a:lnTo>
                    <a:pt x="285750" y="237491"/>
                  </a:lnTo>
                  <a:lnTo>
                    <a:pt x="295910" y="238761"/>
                  </a:lnTo>
                  <a:lnTo>
                    <a:pt x="306070" y="236222"/>
                  </a:lnTo>
                  <a:lnTo>
                    <a:pt x="316230" y="232411"/>
                  </a:lnTo>
                  <a:lnTo>
                    <a:pt x="337820" y="222250"/>
                  </a:lnTo>
                  <a:lnTo>
                    <a:pt x="363220" y="209550"/>
                  </a:lnTo>
                  <a:lnTo>
                    <a:pt x="374650" y="200661"/>
                  </a:lnTo>
                  <a:lnTo>
                    <a:pt x="384810" y="190500"/>
                  </a:lnTo>
                  <a:lnTo>
                    <a:pt x="393700" y="179072"/>
                  </a:lnTo>
                  <a:lnTo>
                    <a:pt x="400050" y="167641"/>
                  </a:lnTo>
                  <a:lnTo>
                    <a:pt x="406400" y="156211"/>
                  </a:lnTo>
                  <a:lnTo>
                    <a:pt x="411480" y="146050"/>
                  </a:lnTo>
                  <a:lnTo>
                    <a:pt x="414020" y="133350"/>
                  </a:lnTo>
                  <a:lnTo>
                    <a:pt x="416560" y="120650"/>
                  </a:lnTo>
                  <a:lnTo>
                    <a:pt x="417830" y="107950"/>
                  </a:lnTo>
                  <a:lnTo>
                    <a:pt x="416560" y="95250"/>
                  </a:lnTo>
                  <a:lnTo>
                    <a:pt x="414020" y="83822"/>
                  </a:lnTo>
                  <a:lnTo>
                    <a:pt x="408940" y="72391"/>
                  </a:lnTo>
                  <a:lnTo>
                    <a:pt x="402590" y="60961"/>
                  </a:lnTo>
                  <a:lnTo>
                    <a:pt x="394970" y="50800"/>
                  </a:lnTo>
                  <a:lnTo>
                    <a:pt x="386080" y="39372"/>
                  </a:lnTo>
                  <a:lnTo>
                    <a:pt x="377190" y="31750"/>
                  </a:lnTo>
                  <a:lnTo>
                    <a:pt x="367030" y="25400"/>
                  </a:lnTo>
                  <a:lnTo>
                    <a:pt x="356870" y="19050"/>
                  </a:lnTo>
                  <a:lnTo>
                    <a:pt x="346710" y="13972"/>
                  </a:lnTo>
                  <a:lnTo>
                    <a:pt x="336550" y="10161"/>
                  </a:lnTo>
                  <a:lnTo>
                    <a:pt x="326390" y="5081"/>
                  </a:lnTo>
                  <a:lnTo>
                    <a:pt x="314960" y="3811"/>
                  </a:lnTo>
                  <a:lnTo>
                    <a:pt x="302260" y="3811"/>
                  </a:lnTo>
                  <a:lnTo>
                    <a:pt x="262890" y="76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Freeform 505"/>
            <p:cNvSpPr/>
            <p:nvPr/>
          </p:nvSpPr>
          <p:spPr>
            <a:xfrm>
              <a:off x="4222750" y="15651480"/>
              <a:ext cx="304801" cy="325121"/>
            </a:xfrm>
            <a:custGeom>
              <a:avLst/>
              <a:gdLst/>
              <a:ahLst/>
              <a:cxnLst/>
              <a:rect l="0" t="0" r="0" b="0"/>
              <a:pathLst>
                <a:path w="304801" h="325121">
                  <a:moveTo>
                    <a:pt x="41910" y="294640"/>
                  </a:moveTo>
                  <a:lnTo>
                    <a:pt x="24130" y="306070"/>
                  </a:lnTo>
                  <a:lnTo>
                    <a:pt x="17780" y="311150"/>
                  </a:lnTo>
                  <a:lnTo>
                    <a:pt x="10160" y="317500"/>
                  </a:lnTo>
                  <a:lnTo>
                    <a:pt x="2540" y="323850"/>
                  </a:lnTo>
                  <a:lnTo>
                    <a:pt x="0" y="325120"/>
                  </a:lnTo>
                  <a:lnTo>
                    <a:pt x="3810" y="321309"/>
                  </a:lnTo>
                  <a:lnTo>
                    <a:pt x="8890" y="314959"/>
                  </a:lnTo>
                  <a:lnTo>
                    <a:pt x="13970" y="306070"/>
                  </a:lnTo>
                  <a:lnTo>
                    <a:pt x="25400" y="283209"/>
                  </a:lnTo>
                  <a:lnTo>
                    <a:pt x="38100" y="257809"/>
                  </a:lnTo>
                  <a:lnTo>
                    <a:pt x="45720" y="242570"/>
                  </a:lnTo>
                  <a:lnTo>
                    <a:pt x="59690" y="210820"/>
                  </a:lnTo>
                  <a:lnTo>
                    <a:pt x="80010" y="160020"/>
                  </a:lnTo>
                  <a:lnTo>
                    <a:pt x="86360" y="144781"/>
                  </a:lnTo>
                  <a:lnTo>
                    <a:pt x="101600" y="114300"/>
                  </a:lnTo>
                  <a:lnTo>
                    <a:pt x="106680" y="99059"/>
                  </a:lnTo>
                  <a:lnTo>
                    <a:pt x="111760" y="85090"/>
                  </a:lnTo>
                  <a:lnTo>
                    <a:pt x="116840" y="69850"/>
                  </a:lnTo>
                  <a:lnTo>
                    <a:pt x="120650" y="54609"/>
                  </a:lnTo>
                  <a:lnTo>
                    <a:pt x="124460" y="39370"/>
                  </a:lnTo>
                  <a:lnTo>
                    <a:pt x="128270" y="22859"/>
                  </a:lnTo>
                  <a:lnTo>
                    <a:pt x="130810" y="16509"/>
                  </a:lnTo>
                  <a:lnTo>
                    <a:pt x="132080" y="16509"/>
                  </a:lnTo>
                  <a:lnTo>
                    <a:pt x="135890" y="29209"/>
                  </a:lnTo>
                  <a:lnTo>
                    <a:pt x="140970" y="50800"/>
                  </a:lnTo>
                  <a:lnTo>
                    <a:pt x="147320" y="78740"/>
                  </a:lnTo>
                  <a:lnTo>
                    <a:pt x="151130" y="93981"/>
                  </a:lnTo>
                  <a:lnTo>
                    <a:pt x="157480" y="130809"/>
                  </a:lnTo>
                  <a:lnTo>
                    <a:pt x="161290" y="149859"/>
                  </a:lnTo>
                  <a:lnTo>
                    <a:pt x="165100" y="167640"/>
                  </a:lnTo>
                  <a:lnTo>
                    <a:pt x="170180" y="184150"/>
                  </a:lnTo>
                  <a:lnTo>
                    <a:pt x="176530" y="199390"/>
                  </a:lnTo>
                  <a:lnTo>
                    <a:pt x="182880" y="214631"/>
                  </a:lnTo>
                  <a:lnTo>
                    <a:pt x="189230" y="229870"/>
                  </a:lnTo>
                  <a:lnTo>
                    <a:pt x="203200" y="259081"/>
                  </a:lnTo>
                  <a:lnTo>
                    <a:pt x="217170" y="287020"/>
                  </a:lnTo>
                  <a:lnTo>
                    <a:pt x="223520" y="298450"/>
                  </a:lnTo>
                  <a:lnTo>
                    <a:pt x="231140" y="308609"/>
                  </a:lnTo>
                  <a:lnTo>
                    <a:pt x="237490" y="318770"/>
                  </a:lnTo>
                  <a:lnTo>
                    <a:pt x="245110" y="322581"/>
                  </a:lnTo>
                  <a:lnTo>
                    <a:pt x="251460" y="322581"/>
                  </a:lnTo>
                  <a:lnTo>
                    <a:pt x="259080" y="320040"/>
                  </a:lnTo>
                  <a:lnTo>
                    <a:pt x="264160" y="313690"/>
                  </a:lnTo>
                  <a:lnTo>
                    <a:pt x="266700" y="304800"/>
                  </a:lnTo>
                  <a:lnTo>
                    <a:pt x="269240" y="294640"/>
                  </a:lnTo>
                  <a:lnTo>
                    <a:pt x="270510" y="283209"/>
                  </a:lnTo>
                  <a:lnTo>
                    <a:pt x="270510" y="270509"/>
                  </a:lnTo>
                  <a:lnTo>
                    <a:pt x="271780" y="257809"/>
                  </a:lnTo>
                  <a:lnTo>
                    <a:pt x="271780" y="229870"/>
                  </a:lnTo>
                  <a:lnTo>
                    <a:pt x="273050" y="38100"/>
                  </a:lnTo>
                  <a:lnTo>
                    <a:pt x="276860" y="27940"/>
                  </a:lnTo>
                  <a:lnTo>
                    <a:pt x="281940" y="20320"/>
                  </a:lnTo>
                  <a:lnTo>
                    <a:pt x="304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Freeform 506"/>
            <p:cNvSpPr/>
            <p:nvPr/>
          </p:nvSpPr>
          <p:spPr>
            <a:xfrm>
              <a:off x="4643120" y="15619730"/>
              <a:ext cx="250191" cy="354332"/>
            </a:xfrm>
            <a:custGeom>
              <a:avLst/>
              <a:gdLst/>
              <a:ahLst/>
              <a:cxnLst/>
              <a:rect l="0" t="0" r="0" b="0"/>
              <a:pathLst>
                <a:path w="250191" h="354332">
                  <a:moveTo>
                    <a:pt x="220980" y="0"/>
                  </a:moveTo>
                  <a:lnTo>
                    <a:pt x="220980" y="67309"/>
                  </a:lnTo>
                  <a:lnTo>
                    <a:pt x="222250" y="81281"/>
                  </a:lnTo>
                  <a:lnTo>
                    <a:pt x="224790" y="95250"/>
                  </a:lnTo>
                  <a:lnTo>
                    <a:pt x="232410" y="139700"/>
                  </a:lnTo>
                  <a:lnTo>
                    <a:pt x="236220" y="156209"/>
                  </a:lnTo>
                  <a:lnTo>
                    <a:pt x="242570" y="186690"/>
                  </a:lnTo>
                  <a:lnTo>
                    <a:pt x="246380" y="201931"/>
                  </a:lnTo>
                  <a:lnTo>
                    <a:pt x="247650" y="218440"/>
                  </a:lnTo>
                  <a:lnTo>
                    <a:pt x="250190" y="237490"/>
                  </a:lnTo>
                  <a:lnTo>
                    <a:pt x="250190" y="256540"/>
                  </a:lnTo>
                  <a:lnTo>
                    <a:pt x="248920" y="273050"/>
                  </a:lnTo>
                  <a:lnTo>
                    <a:pt x="245110" y="287020"/>
                  </a:lnTo>
                  <a:lnTo>
                    <a:pt x="241300" y="299720"/>
                  </a:lnTo>
                  <a:lnTo>
                    <a:pt x="234950" y="311150"/>
                  </a:lnTo>
                  <a:lnTo>
                    <a:pt x="229870" y="321309"/>
                  </a:lnTo>
                  <a:lnTo>
                    <a:pt x="223520" y="330200"/>
                  </a:lnTo>
                  <a:lnTo>
                    <a:pt x="214630" y="336550"/>
                  </a:lnTo>
                  <a:lnTo>
                    <a:pt x="203200" y="342900"/>
                  </a:lnTo>
                  <a:lnTo>
                    <a:pt x="191770" y="347981"/>
                  </a:lnTo>
                  <a:lnTo>
                    <a:pt x="179070" y="350520"/>
                  </a:lnTo>
                  <a:lnTo>
                    <a:pt x="166370" y="353059"/>
                  </a:lnTo>
                  <a:lnTo>
                    <a:pt x="152400" y="354331"/>
                  </a:lnTo>
                  <a:lnTo>
                    <a:pt x="138430" y="354331"/>
                  </a:lnTo>
                  <a:lnTo>
                    <a:pt x="123190" y="353059"/>
                  </a:lnTo>
                  <a:lnTo>
                    <a:pt x="106680" y="351790"/>
                  </a:lnTo>
                  <a:lnTo>
                    <a:pt x="91440" y="349250"/>
                  </a:lnTo>
                  <a:lnTo>
                    <a:pt x="78740" y="345440"/>
                  </a:lnTo>
                  <a:lnTo>
                    <a:pt x="66040" y="342900"/>
                  </a:lnTo>
                  <a:lnTo>
                    <a:pt x="54610" y="339090"/>
                  </a:lnTo>
                  <a:lnTo>
                    <a:pt x="43180" y="332740"/>
                  </a:lnTo>
                  <a:lnTo>
                    <a:pt x="33020" y="327659"/>
                  </a:lnTo>
                  <a:lnTo>
                    <a:pt x="22860" y="321309"/>
                  </a:lnTo>
                  <a:lnTo>
                    <a:pt x="13970" y="314959"/>
                  </a:lnTo>
                  <a:lnTo>
                    <a:pt x="6350" y="307340"/>
                  </a:lnTo>
                  <a:lnTo>
                    <a:pt x="1270" y="295909"/>
                  </a:lnTo>
                  <a:lnTo>
                    <a:pt x="0" y="281940"/>
                  </a:lnTo>
                  <a:lnTo>
                    <a:pt x="0" y="23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Freeform 507"/>
            <p:cNvSpPr/>
            <p:nvPr/>
          </p:nvSpPr>
          <p:spPr>
            <a:xfrm>
              <a:off x="4632960" y="15514320"/>
              <a:ext cx="358141" cy="157481"/>
            </a:xfrm>
            <a:custGeom>
              <a:avLst/>
              <a:gdLst/>
              <a:ahLst/>
              <a:cxnLst/>
              <a:rect l="0" t="0" r="0" b="0"/>
              <a:pathLst>
                <a:path w="358141" h="157481">
                  <a:moveTo>
                    <a:pt x="358140" y="0"/>
                  </a:moveTo>
                  <a:lnTo>
                    <a:pt x="323850" y="5080"/>
                  </a:lnTo>
                  <a:lnTo>
                    <a:pt x="311150" y="8891"/>
                  </a:lnTo>
                  <a:lnTo>
                    <a:pt x="298450" y="11430"/>
                  </a:lnTo>
                  <a:lnTo>
                    <a:pt x="287020" y="13969"/>
                  </a:lnTo>
                  <a:lnTo>
                    <a:pt x="273050" y="19050"/>
                  </a:lnTo>
                  <a:lnTo>
                    <a:pt x="257810" y="24130"/>
                  </a:lnTo>
                  <a:lnTo>
                    <a:pt x="241300" y="30480"/>
                  </a:lnTo>
                  <a:lnTo>
                    <a:pt x="226060" y="36830"/>
                  </a:lnTo>
                  <a:lnTo>
                    <a:pt x="212090" y="43180"/>
                  </a:lnTo>
                  <a:lnTo>
                    <a:pt x="196850" y="49530"/>
                  </a:lnTo>
                  <a:lnTo>
                    <a:pt x="181610" y="57150"/>
                  </a:lnTo>
                  <a:lnTo>
                    <a:pt x="165100" y="66041"/>
                  </a:lnTo>
                  <a:lnTo>
                    <a:pt x="148590" y="76200"/>
                  </a:lnTo>
                  <a:lnTo>
                    <a:pt x="132080" y="85091"/>
                  </a:lnTo>
                  <a:lnTo>
                    <a:pt x="114300" y="92710"/>
                  </a:lnTo>
                  <a:lnTo>
                    <a:pt x="81280" y="107950"/>
                  </a:lnTo>
                  <a:lnTo>
                    <a:pt x="50800" y="121919"/>
                  </a:lnTo>
                  <a:lnTo>
                    <a:pt x="38100" y="129541"/>
                  </a:lnTo>
                  <a:lnTo>
                    <a:pt x="27940" y="137160"/>
                  </a:lnTo>
                  <a:lnTo>
                    <a:pt x="0" y="157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0" name="Group 539"/>
          <p:cNvGrpSpPr/>
          <p:nvPr/>
        </p:nvGrpSpPr>
        <p:grpSpPr>
          <a:xfrm>
            <a:off x="758190" y="16272511"/>
            <a:ext cx="6211571" cy="557529"/>
            <a:chOff x="758190" y="16272511"/>
            <a:chExt cx="6211571" cy="557529"/>
          </a:xfrm>
        </p:grpSpPr>
        <p:sp>
          <p:nvSpPr>
            <p:cNvPr id="510" name="Freeform 509"/>
            <p:cNvSpPr/>
            <p:nvPr/>
          </p:nvSpPr>
          <p:spPr>
            <a:xfrm>
              <a:off x="758190" y="16304261"/>
              <a:ext cx="389891" cy="412751"/>
            </a:xfrm>
            <a:custGeom>
              <a:avLst/>
              <a:gdLst/>
              <a:ahLst/>
              <a:cxnLst/>
              <a:rect l="0" t="0" r="0" b="0"/>
              <a:pathLst>
                <a:path w="389891" h="412751">
                  <a:moveTo>
                    <a:pt x="0" y="0"/>
                  </a:moveTo>
                  <a:lnTo>
                    <a:pt x="0" y="99059"/>
                  </a:lnTo>
                  <a:lnTo>
                    <a:pt x="1270" y="113028"/>
                  </a:lnTo>
                  <a:lnTo>
                    <a:pt x="2540" y="129539"/>
                  </a:lnTo>
                  <a:lnTo>
                    <a:pt x="5080" y="146050"/>
                  </a:lnTo>
                  <a:lnTo>
                    <a:pt x="11430" y="179069"/>
                  </a:lnTo>
                  <a:lnTo>
                    <a:pt x="13970" y="196850"/>
                  </a:lnTo>
                  <a:lnTo>
                    <a:pt x="16510" y="214628"/>
                  </a:lnTo>
                  <a:lnTo>
                    <a:pt x="17780" y="231139"/>
                  </a:lnTo>
                  <a:lnTo>
                    <a:pt x="19050" y="248919"/>
                  </a:lnTo>
                  <a:lnTo>
                    <a:pt x="20320" y="266700"/>
                  </a:lnTo>
                  <a:lnTo>
                    <a:pt x="22860" y="284478"/>
                  </a:lnTo>
                  <a:lnTo>
                    <a:pt x="25400" y="300989"/>
                  </a:lnTo>
                  <a:lnTo>
                    <a:pt x="27940" y="317500"/>
                  </a:lnTo>
                  <a:lnTo>
                    <a:pt x="29210" y="334009"/>
                  </a:lnTo>
                  <a:lnTo>
                    <a:pt x="29210" y="347978"/>
                  </a:lnTo>
                  <a:lnTo>
                    <a:pt x="31750" y="363219"/>
                  </a:lnTo>
                  <a:lnTo>
                    <a:pt x="34290" y="377189"/>
                  </a:lnTo>
                  <a:lnTo>
                    <a:pt x="36830" y="392428"/>
                  </a:lnTo>
                  <a:lnTo>
                    <a:pt x="43180" y="401319"/>
                  </a:lnTo>
                  <a:lnTo>
                    <a:pt x="52070" y="407669"/>
                  </a:lnTo>
                  <a:lnTo>
                    <a:pt x="62230" y="412750"/>
                  </a:lnTo>
                  <a:lnTo>
                    <a:pt x="73660" y="412750"/>
                  </a:lnTo>
                  <a:lnTo>
                    <a:pt x="83820" y="410209"/>
                  </a:lnTo>
                  <a:lnTo>
                    <a:pt x="125730" y="396239"/>
                  </a:lnTo>
                  <a:lnTo>
                    <a:pt x="138430" y="391159"/>
                  </a:lnTo>
                  <a:lnTo>
                    <a:pt x="149860" y="386078"/>
                  </a:lnTo>
                  <a:lnTo>
                    <a:pt x="163830" y="379728"/>
                  </a:lnTo>
                  <a:lnTo>
                    <a:pt x="176530" y="374650"/>
                  </a:lnTo>
                  <a:lnTo>
                    <a:pt x="190500" y="370839"/>
                  </a:lnTo>
                  <a:lnTo>
                    <a:pt x="204470" y="365759"/>
                  </a:lnTo>
                  <a:lnTo>
                    <a:pt x="231140" y="358139"/>
                  </a:lnTo>
                  <a:lnTo>
                    <a:pt x="245110" y="354328"/>
                  </a:lnTo>
                  <a:lnTo>
                    <a:pt x="259080" y="351789"/>
                  </a:lnTo>
                  <a:lnTo>
                    <a:pt x="273050" y="350519"/>
                  </a:lnTo>
                  <a:lnTo>
                    <a:pt x="288290" y="349250"/>
                  </a:lnTo>
                  <a:lnTo>
                    <a:pt x="300990" y="347978"/>
                  </a:lnTo>
                  <a:lnTo>
                    <a:pt x="312420" y="345439"/>
                  </a:lnTo>
                  <a:lnTo>
                    <a:pt x="323850" y="341628"/>
                  </a:lnTo>
                  <a:lnTo>
                    <a:pt x="336550" y="340359"/>
                  </a:lnTo>
                  <a:lnTo>
                    <a:pt x="349250" y="339089"/>
                  </a:lnTo>
                  <a:lnTo>
                    <a:pt x="38989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Freeform 510"/>
            <p:cNvSpPr/>
            <p:nvPr/>
          </p:nvSpPr>
          <p:spPr>
            <a:xfrm>
              <a:off x="969010" y="16483330"/>
              <a:ext cx="233681" cy="283210"/>
            </a:xfrm>
            <a:custGeom>
              <a:avLst/>
              <a:gdLst/>
              <a:ahLst/>
              <a:cxnLst/>
              <a:rect l="0" t="0" r="0" b="0"/>
              <a:pathLst>
                <a:path w="233681" h="283210">
                  <a:moveTo>
                    <a:pt x="0" y="0"/>
                  </a:moveTo>
                  <a:lnTo>
                    <a:pt x="10160" y="10159"/>
                  </a:lnTo>
                  <a:lnTo>
                    <a:pt x="20320" y="16509"/>
                  </a:lnTo>
                  <a:lnTo>
                    <a:pt x="31750" y="22859"/>
                  </a:lnTo>
                  <a:lnTo>
                    <a:pt x="45720" y="29209"/>
                  </a:lnTo>
                  <a:lnTo>
                    <a:pt x="58420" y="34290"/>
                  </a:lnTo>
                  <a:lnTo>
                    <a:pt x="69850" y="39370"/>
                  </a:lnTo>
                  <a:lnTo>
                    <a:pt x="81280" y="43181"/>
                  </a:lnTo>
                  <a:lnTo>
                    <a:pt x="93980" y="48259"/>
                  </a:lnTo>
                  <a:lnTo>
                    <a:pt x="120650" y="60959"/>
                  </a:lnTo>
                  <a:lnTo>
                    <a:pt x="133350" y="67309"/>
                  </a:lnTo>
                  <a:lnTo>
                    <a:pt x="144780" y="73659"/>
                  </a:lnTo>
                  <a:lnTo>
                    <a:pt x="156210" y="81281"/>
                  </a:lnTo>
                  <a:lnTo>
                    <a:pt x="177800" y="93981"/>
                  </a:lnTo>
                  <a:lnTo>
                    <a:pt x="189230" y="101600"/>
                  </a:lnTo>
                  <a:lnTo>
                    <a:pt x="198120" y="107950"/>
                  </a:lnTo>
                  <a:lnTo>
                    <a:pt x="207010" y="115570"/>
                  </a:lnTo>
                  <a:lnTo>
                    <a:pt x="214630" y="121920"/>
                  </a:lnTo>
                  <a:lnTo>
                    <a:pt x="220980" y="130809"/>
                  </a:lnTo>
                  <a:lnTo>
                    <a:pt x="227330" y="139700"/>
                  </a:lnTo>
                  <a:lnTo>
                    <a:pt x="232410" y="148590"/>
                  </a:lnTo>
                  <a:lnTo>
                    <a:pt x="233680" y="161290"/>
                  </a:lnTo>
                  <a:lnTo>
                    <a:pt x="233680" y="175259"/>
                  </a:lnTo>
                  <a:lnTo>
                    <a:pt x="233680" y="190500"/>
                  </a:lnTo>
                  <a:lnTo>
                    <a:pt x="228600" y="205740"/>
                  </a:lnTo>
                  <a:lnTo>
                    <a:pt x="222250" y="219709"/>
                  </a:lnTo>
                  <a:lnTo>
                    <a:pt x="214630" y="233681"/>
                  </a:lnTo>
                  <a:lnTo>
                    <a:pt x="204470" y="247650"/>
                  </a:lnTo>
                  <a:lnTo>
                    <a:pt x="190500" y="259081"/>
                  </a:lnTo>
                  <a:lnTo>
                    <a:pt x="176530" y="270509"/>
                  </a:lnTo>
                  <a:lnTo>
                    <a:pt x="161290" y="278131"/>
                  </a:lnTo>
                  <a:lnTo>
                    <a:pt x="147320" y="280670"/>
                  </a:lnTo>
                  <a:lnTo>
                    <a:pt x="105410" y="2832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Freeform 511"/>
            <p:cNvSpPr/>
            <p:nvPr/>
          </p:nvSpPr>
          <p:spPr>
            <a:xfrm>
              <a:off x="1329690" y="16483330"/>
              <a:ext cx="196851" cy="346710"/>
            </a:xfrm>
            <a:custGeom>
              <a:avLst/>
              <a:gdLst/>
              <a:ahLst/>
              <a:cxnLst/>
              <a:rect l="0" t="0" r="0" b="0"/>
              <a:pathLst>
                <a:path w="196851" h="346710">
                  <a:moveTo>
                    <a:pt x="144780" y="0"/>
                  </a:moveTo>
                  <a:lnTo>
                    <a:pt x="144780" y="21590"/>
                  </a:lnTo>
                  <a:lnTo>
                    <a:pt x="146050" y="31750"/>
                  </a:lnTo>
                  <a:lnTo>
                    <a:pt x="147320" y="41909"/>
                  </a:lnTo>
                  <a:lnTo>
                    <a:pt x="149860" y="52070"/>
                  </a:lnTo>
                  <a:lnTo>
                    <a:pt x="158750" y="95250"/>
                  </a:lnTo>
                  <a:lnTo>
                    <a:pt x="163830" y="107950"/>
                  </a:lnTo>
                  <a:lnTo>
                    <a:pt x="168910" y="118109"/>
                  </a:lnTo>
                  <a:lnTo>
                    <a:pt x="175260" y="128270"/>
                  </a:lnTo>
                  <a:lnTo>
                    <a:pt x="177800" y="129540"/>
                  </a:lnTo>
                  <a:lnTo>
                    <a:pt x="177800" y="125731"/>
                  </a:lnTo>
                  <a:lnTo>
                    <a:pt x="177800" y="119381"/>
                  </a:lnTo>
                  <a:lnTo>
                    <a:pt x="173990" y="111759"/>
                  </a:lnTo>
                  <a:lnTo>
                    <a:pt x="170180" y="105409"/>
                  </a:lnTo>
                  <a:lnTo>
                    <a:pt x="165100" y="97790"/>
                  </a:lnTo>
                  <a:lnTo>
                    <a:pt x="158750" y="90170"/>
                  </a:lnTo>
                  <a:lnTo>
                    <a:pt x="149860" y="81281"/>
                  </a:lnTo>
                  <a:lnTo>
                    <a:pt x="140970" y="71120"/>
                  </a:lnTo>
                  <a:lnTo>
                    <a:pt x="129540" y="67309"/>
                  </a:lnTo>
                  <a:lnTo>
                    <a:pt x="115570" y="67309"/>
                  </a:lnTo>
                  <a:lnTo>
                    <a:pt x="100330" y="68581"/>
                  </a:lnTo>
                  <a:lnTo>
                    <a:pt x="87630" y="73659"/>
                  </a:lnTo>
                  <a:lnTo>
                    <a:pt x="77470" y="81281"/>
                  </a:lnTo>
                  <a:lnTo>
                    <a:pt x="68580" y="88900"/>
                  </a:lnTo>
                  <a:lnTo>
                    <a:pt x="59690" y="100331"/>
                  </a:lnTo>
                  <a:lnTo>
                    <a:pt x="52070" y="113031"/>
                  </a:lnTo>
                  <a:lnTo>
                    <a:pt x="44450" y="128270"/>
                  </a:lnTo>
                  <a:lnTo>
                    <a:pt x="36830" y="143509"/>
                  </a:lnTo>
                  <a:lnTo>
                    <a:pt x="29210" y="160020"/>
                  </a:lnTo>
                  <a:lnTo>
                    <a:pt x="21590" y="176531"/>
                  </a:lnTo>
                  <a:lnTo>
                    <a:pt x="16510" y="194309"/>
                  </a:lnTo>
                  <a:lnTo>
                    <a:pt x="10160" y="210820"/>
                  </a:lnTo>
                  <a:lnTo>
                    <a:pt x="6350" y="228600"/>
                  </a:lnTo>
                  <a:lnTo>
                    <a:pt x="2540" y="243840"/>
                  </a:lnTo>
                  <a:lnTo>
                    <a:pt x="1270" y="260350"/>
                  </a:lnTo>
                  <a:lnTo>
                    <a:pt x="0" y="274320"/>
                  </a:lnTo>
                  <a:lnTo>
                    <a:pt x="0" y="288290"/>
                  </a:lnTo>
                  <a:lnTo>
                    <a:pt x="1270" y="300990"/>
                  </a:lnTo>
                  <a:lnTo>
                    <a:pt x="3810" y="312420"/>
                  </a:lnTo>
                  <a:lnTo>
                    <a:pt x="7620" y="322581"/>
                  </a:lnTo>
                  <a:lnTo>
                    <a:pt x="15240" y="332740"/>
                  </a:lnTo>
                  <a:lnTo>
                    <a:pt x="22860" y="340359"/>
                  </a:lnTo>
                  <a:lnTo>
                    <a:pt x="38100" y="345440"/>
                  </a:lnTo>
                  <a:lnTo>
                    <a:pt x="57150" y="346709"/>
                  </a:lnTo>
                  <a:lnTo>
                    <a:pt x="78740" y="346709"/>
                  </a:lnTo>
                  <a:lnTo>
                    <a:pt x="97790" y="344170"/>
                  </a:lnTo>
                  <a:lnTo>
                    <a:pt x="113030" y="340359"/>
                  </a:lnTo>
                  <a:lnTo>
                    <a:pt x="127000" y="335281"/>
                  </a:lnTo>
                  <a:lnTo>
                    <a:pt x="140970" y="328931"/>
                  </a:lnTo>
                  <a:lnTo>
                    <a:pt x="154940" y="321309"/>
                  </a:lnTo>
                  <a:lnTo>
                    <a:pt x="196850" y="294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Freeform 512"/>
            <p:cNvSpPr/>
            <p:nvPr/>
          </p:nvSpPr>
          <p:spPr>
            <a:xfrm>
              <a:off x="1560830" y="16567150"/>
              <a:ext cx="182881" cy="223521"/>
            </a:xfrm>
            <a:custGeom>
              <a:avLst/>
              <a:gdLst/>
              <a:ahLst/>
              <a:cxnLst/>
              <a:rect l="0" t="0" r="0" b="0"/>
              <a:pathLst>
                <a:path w="182881" h="223521">
                  <a:moveTo>
                    <a:pt x="19050" y="0"/>
                  </a:moveTo>
                  <a:lnTo>
                    <a:pt x="7620" y="11430"/>
                  </a:lnTo>
                  <a:lnTo>
                    <a:pt x="3810" y="21589"/>
                  </a:lnTo>
                  <a:lnTo>
                    <a:pt x="1270" y="35561"/>
                  </a:lnTo>
                  <a:lnTo>
                    <a:pt x="0" y="52070"/>
                  </a:lnTo>
                  <a:lnTo>
                    <a:pt x="0" y="67311"/>
                  </a:lnTo>
                  <a:lnTo>
                    <a:pt x="1270" y="82550"/>
                  </a:lnTo>
                  <a:lnTo>
                    <a:pt x="3810" y="96520"/>
                  </a:lnTo>
                  <a:lnTo>
                    <a:pt x="6350" y="111761"/>
                  </a:lnTo>
                  <a:lnTo>
                    <a:pt x="8890" y="125730"/>
                  </a:lnTo>
                  <a:lnTo>
                    <a:pt x="12700" y="139700"/>
                  </a:lnTo>
                  <a:lnTo>
                    <a:pt x="15240" y="152400"/>
                  </a:lnTo>
                  <a:lnTo>
                    <a:pt x="19050" y="165100"/>
                  </a:lnTo>
                  <a:lnTo>
                    <a:pt x="21590" y="176530"/>
                  </a:lnTo>
                  <a:lnTo>
                    <a:pt x="27940" y="186689"/>
                  </a:lnTo>
                  <a:lnTo>
                    <a:pt x="35560" y="195580"/>
                  </a:lnTo>
                  <a:lnTo>
                    <a:pt x="43180" y="204470"/>
                  </a:lnTo>
                  <a:lnTo>
                    <a:pt x="54610" y="210820"/>
                  </a:lnTo>
                  <a:lnTo>
                    <a:pt x="68580" y="217170"/>
                  </a:lnTo>
                  <a:lnTo>
                    <a:pt x="83820" y="222250"/>
                  </a:lnTo>
                  <a:lnTo>
                    <a:pt x="96520" y="223520"/>
                  </a:lnTo>
                  <a:lnTo>
                    <a:pt x="109220" y="223520"/>
                  </a:lnTo>
                  <a:lnTo>
                    <a:pt x="120650" y="223520"/>
                  </a:lnTo>
                  <a:lnTo>
                    <a:pt x="130810" y="219711"/>
                  </a:lnTo>
                  <a:lnTo>
                    <a:pt x="140970" y="215900"/>
                  </a:lnTo>
                  <a:lnTo>
                    <a:pt x="148590" y="210820"/>
                  </a:lnTo>
                  <a:lnTo>
                    <a:pt x="157480" y="203200"/>
                  </a:lnTo>
                  <a:lnTo>
                    <a:pt x="165100" y="195580"/>
                  </a:lnTo>
                  <a:lnTo>
                    <a:pt x="171450" y="186689"/>
                  </a:lnTo>
                  <a:lnTo>
                    <a:pt x="176530" y="172720"/>
                  </a:lnTo>
                  <a:lnTo>
                    <a:pt x="180340" y="157480"/>
                  </a:lnTo>
                  <a:lnTo>
                    <a:pt x="182880" y="139700"/>
                  </a:lnTo>
                  <a:lnTo>
                    <a:pt x="181610" y="125730"/>
                  </a:lnTo>
                  <a:lnTo>
                    <a:pt x="179070" y="114300"/>
                  </a:lnTo>
                  <a:lnTo>
                    <a:pt x="173990" y="104139"/>
                  </a:lnTo>
                  <a:lnTo>
                    <a:pt x="167640" y="93980"/>
                  </a:lnTo>
                  <a:lnTo>
                    <a:pt x="160020" y="83820"/>
                  </a:lnTo>
                  <a:lnTo>
                    <a:pt x="151130" y="73661"/>
                  </a:lnTo>
                  <a:lnTo>
                    <a:pt x="139700" y="64770"/>
                  </a:lnTo>
                  <a:lnTo>
                    <a:pt x="127000" y="55880"/>
                  </a:lnTo>
                  <a:lnTo>
                    <a:pt x="111760" y="46989"/>
                  </a:lnTo>
                  <a:lnTo>
                    <a:pt x="97790" y="43180"/>
                  </a:lnTo>
                  <a:lnTo>
                    <a:pt x="85090" y="41911"/>
                  </a:lnTo>
                  <a:lnTo>
                    <a:pt x="73660" y="41911"/>
                  </a:lnTo>
                  <a:lnTo>
                    <a:pt x="63500" y="44450"/>
                  </a:lnTo>
                  <a:lnTo>
                    <a:pt x="54610" y="48261"/>
                  </a:lnTo>
                  <a:lnTo>
                    <a:pt x="29210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Freeform 513"/>
            <p:cNvSpPr/>
            <p:nvPr/>
          </p:nvSpPr>
          <p:spPr>
            <a:xfrm>
              <a:off x="1757680" y="16598900"/>
              <a:ext cx="252731" cy="209551"/>
            </a:xfrm>
            <a:custGeom>
              <a:avLst/>
              <a:gdLst/>
              <a:ahLst/>
              <a:cxnLst/>
              <a:rect l="0" t="0" r="0" b="0"/>
              <a:pathLst>
                <a:path w="252731" h="209551">
                  <a:moveTo>
                    <a:pt x="0" y="0"/>
                  </a:moveTo>
                  <a:lnTo>
                    <a:pt x="17780" y="11430"/>
                  </a:lnTo>
                  <a:lnTo>
                    <a:pt x="22860" y="20320"/>
                  </a:lnTo>
                  <a:lnTo>
                    <a:pt x="25400" y="31750"/>
                  </a:lnTo>
                  <a:lnTo>
                    <a:pt x="27940" y="45720"/>
                  </a:lnTo>
                  <a:lnTo>
                    <a:pt x="29210" y="63500"/>
                  </a:lnTo>
                  <a:lnTo>
                    <a:pt x="30480" y="82550"/>
                  </a:lnTo>
                  <a:lnTo>
                    <a:pt x="30480" y="104139"/>
                  </a:lnTo>
                  <a:lnTo>
                    <a:pt x="33020" y="124461"/>
                  </a:lnTo>
                  <a:lnTo>
                    <a:pt x="34290" y="143511"/>
                  </a:lnTo>
                  <a:lnTo>
                    <a:pt x="36830" y="162561"/>
                  </a:lnTo>
                  <a:lnTo>
                    <a:pt x="41910" y="177800"/>
                  </a:lnTo>
                  <a:lnTo>
                    <a:pt x="46990" y="189230"/>
                  </a:lnTo>
                  <a:lnTo>
                    <a:pt x="52070" y="199389"/>
                  </a:lnTo>
                  <a:lnTo>
                    <a:pt x="60960" y="205739"/>
                  </a:lnTo>
                  <a:lnTo>
                    <a:pt x="71120" y="208280"/>
                  </a:lnTo>
                  <a:lnTo>
                    <a:pt x="82550" y="209550"/>
                  </a:lnTo>
                  <a:lnTo>
                    <a:pt x="92710" y="205739"/>
                  </a:lnTo>
                  <a:lnTo>
                    <a:pt x="101600" y="200661"/>
                  </a:lnTo>
                  <a:lnTo>
                    <a:pt x="110490" y="193039"/>
                  </a:lnTo>
                  <a:lnTo>
                    <a:pt x="119380" y="185420"/>
                  </a:lnTo>
                  <a:lnTo>
                    <a:pt x="138430" y="166370"/>
                  </a:lnTo>
                  <a:lnTo>
                    <a:pt x="147320" y="154939"/>
                  </a:lnTo>
                  <a:lnTo>
                    <a:pt x="156210" y="143511"/>
                  </a:lnTo>
                  <a:lnTo>
                    <a:pt x="163830" y="130811"/>
                  </a:lnTo>
                  <a:lnTo>
                    <a:pt x="170180" y="116839"/>
                  </a:lnTo>
                  <a:lnTo>
                    <a:pt x="175260" y="104139"/>
                  </a:lnTo>
                  <a:lnTo>
                    <a:pt x="180340" y="90170"/>
                  </a:lnTo>
                  <a:lnTo>
                    <a:pt x="184150" y="76200"/>
                  </a:lnTo>
                  <a:lnTo>
                    <a:pt x="185420" y="62230"/>
                  </a:lnTo>
                  <a:lnTo>
                    <a:pt x="186690" y="48261"/>
                  </a:lnTo>
                  <a:lnTo>
                    <a:pt x="187960" y="34289"/>
                  </a:lnTo>
                  <a:lnTo>
                    <a:pt x="189230" y="20320"/>
                  </a:lnTo>
                  <a:lnTo>
                    <a:pt x="189230" y="6350"/>
                  </a:lnTo>
                  <a:lnTo>
                    <a:pt x="189230" y="3811"/>
                  </a:lnTo>
                  <a:lnTo>
                    <a:pt x="189230" y="6350"/>
                  </a:lnTo>
                  <a:lnTo>
                    <a:pt x="189230" y="15239"/>
                  </a:lnTo>
                  <a:lnTo>
                    <a:pt x="190500" y="29211"/>
                  </a:lnTo>
                  <a:lnTo>
                    <a:pt x="195580" y="66039"/>
                  </a:lnTo>
                  <a:lnTo>
                    <a:pt x="198120" y="85089"/>
                  </a:lnTo>
                  <a:lnTo>
                    <a:pt x="204470" y="121920"/>
                  </a:lnTo>
                  <a:lnTo>
                    <a:pt x="210820" y="137161"/>
                  </a:lnTo>
                  <a:lnTo>
                    <a:pt x="217170" y="151130"/>
                  </a:lnTo>
                  <a:lnTo>
                    <a:pt x="25273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Freeform 514"/>
            <p:cNvSpPr/>
            <p:nvPr/>
          </p:nvSpPr>
          <p:spPr>
            <a:xfrm>
              <a:off x="2068830" y="16624300"/>
              <a:ext cx="173991" cy="171451"/>
            </a:xfrm>
            <a:custGeom>
              <a:avLst/>
              <a:gdLst/>
              <a:ahLst/>
              <a:cxnLst/>
              <a:rect l="0" t="0" r="0" b="0"/>
              <a:pathLst>
                <a:path w="173991" h="171451">
                  <a:moveTo>
                    <a:pt x="26670" y="6350"/>
                  </a:moveTo>
                  <a:lnTo>
                    <a:pt x="26670" y="27939"/>
                  </a:lnTo>
                  <a:lnTo>
                    <a:pt x="25400" y="39370"/>
                  </a:lnTo>
                  <a:lnTo>
                    <a:pt x="22860" y="52070"/>
                  </a:lnTo>
                  <a:lnTo>
                    <a:pt x="20320" y="64770"/>
                  </a:lnTo>
                  <a:lnTo>
                    <a:pt x="19050" y="81280"/>
                  </a:lnTo>
                  <a:lnTo>
                    <a:pt x="17780" y="100330"/>
                  </a:lnTo>
                  <a:lnTo>
                    <a:pt x="17780" y="121920"/>
                  </a:lnTo>
                  <a:lnTo>
                    <a:pt x="15240" y="139700"/>
                  </a:lnTo>
                  <a:lnTo>
                    <a:pt x="13970" y="154939"/>
                  </a:lnTo>
                  <a:lnTo>
                    <a:pt x="10160" y="167639"/>
                  </a:lnTo>
                  <a:lnTo>
                    <a:pt x="8890" y="171450"/>
                  </a:lnTo>
                  <a:lnTo>
                    <a:pt x="7620" y="167639"/>
                  </a:lnTo>
                  <a:lnTo>
                    <a:pt x="6350" y="160020"/>
                  </a:lnTo>
                  <a:lnTo>
                    <a:pt x="5080" y="149861"/>
                  </a:lnTo>
                  <a:lnTo>
                    <a:pt x="2540" y="137161"/>
                  </a:lnTo>
                  <a:lnTo>
                    <a:pt x="0" y="125730"/>
                  </a:lnTo>
                  <a:lnTo>
                    <a:pt x="0" y="109220"/>
                  </a:lnTo>
                  <a:lnTo>
                    <a:pt x="0" y="90170"/>
                  </a:lnTo>
                  <a:lnTo>
                    <a:pt x="2540" y="68580"/>
                  </a:lnTo>
                  <a:lnTo>
                    <a:pt x="6350" y="50800"/>
                  </a:lnTo>
                  <a:lnTo>
                    <a:pt x="12700" y="33020"/>
                  </a:lnTo>
                  <a:lnTo>
                    <a:pt x="21590" y="16511"/>
                  </a:lnTo>
                  <a:lnTo>
                    <a:pt x="30480" y="7620"/>
                  </a:lnTo>
                  <a:lnTo>
                    <a:pt x="41910" y="2539"/>
                  </a:lnTo>
                  <a:lnTo>
                    <a:pt x="54610" y="0"/>
                  </a:lnTo>
                  <a:lnTo>
                    <a:pt x="68580" y="3811"/>
                  </a:lnTo>
                  <a:lnTo>
                    <a:pt x="83820" y="10161"/>
                  </a:lnTo>
                  <a:lnTo>
                    <a:pt x="99060" y="19050"/>
                  </a:lnTo>
                  <a:lnTo>
                    <a:pt x="113030" y="29211"/>
                  </a:lnTo>
                  <a:lnTo>
                    <a:pt x="123190" y="39370"/>
                  </a:lnTo>
                  <a:lnTo>
                    <a:pt x="133350" y="48261"/>
                  </a:lnTo>
                  <a:lnTo>
                    <a:pt x="140970" y="59689"/>
                  </a:lnTo>
                  <a:lnTo>
                    <a:pt x="147320" y="69850"/>
                  </a:lnTo>
                  <a:lnTo>
                    <a:pt x="152400" y="80011"/>
                  </a:lnTo>
                  <a:lnTo>
                    <a:pt x="156210" y="93980"/>
                  </a:lnTo>
                  <a:lnTo>
                    <a:pt x="158750" y="110489"/>
                  </a:lnTo>
                  <a:lnTo>
                    <a:pt x="173990" y="1638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Freeform 515"/>
            <p:cNvSpPr/>
            <p:nvPr/>
          </p:nvSpPr>
          <p:spPr>
            <a:xfrm>
              <a:off x="2294890" y="16440150"/>
              <a:ext cx="31751" cy="347981"/>
            </a:xfrm>
            <a:custGeom>
              <a:avLst/>
              <a:gdLst/>
              <a:ahLst/>
              <a:cxnLst/>
              <a:rect l="0" t="0" r="0" b="0"/>
              <a:pathLst>
                <a:path w="31751" h="347981">
                  <a:moveTo>
                    <a:pt x="0" y="0"/>
                  </a:moveTo>
                  <a:lnTo>
                    <a:pt x="6350" y="22861"/>
                  </a:lnTo>
                  <a:lnTo>
                    <a:pt x="11430" y="49530"/>
                  </a:lnTo>
                  <a:lnTo>
                    <a:pt x="25400" y="114300"/>
                  </a:lnTo>
                  <a:lnTo>
                    <a:pt x="27940" y="130811"/>
                  </a:lnTo>
                  <a:lnTo>
                    <a:pt x="29210" y="148589"/>
                  </a:lnTo>
                  <a:lnTo>
                    <a:pt x="30480" y="166370"/>
                  </a:lnTo>
                  <a:lnTo>
                    <a:pt x="30480" y="200661"/>
                  </a:lnTo>
                  <a:lnTo>
                    <a:pt x="31750" y="280670"/>
                  </a:lnTo>
                  <a:lnTo>
                    <a:pt x="31750" y="347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Freeform 516"/>
            <p:cNvSpPr/>
            <p:nvPr/>
          </p:nvSpPr>
          <p:spPr>
            <a:xfrm>
              <a:off x="2242820" y="16549370"/>
              <a:ext cx="346711" cy="231142"/>
            </a:xfrm>
            <a:custGeom>
              <a:avLst/>
              <a:gdLst/>
              <a:ahLst/>
              <a:cxnLst/>
              <a:rect l="0" t="0" r="0" b="0"/>
              <a:pathLst>
                <a:path w="346711" h="231142">
                  <a:moveTo>
                    <a:pt x="0" y="39369"/>
                  </a:moveTo>
                  <a:lnTo>
                    <a:pt x="11430" y="49530"/>
                  </a:lnTo>
                  <a:lnTo>
                    <a:pt x="17780" y="55880"/>
                  </a:lnTo>
                  <a:lnTo>
                    <a:pt x="25400" y="62230"/>
                  </a:lnTo>
                  <a:lnTo>
                    <a:pt x="34290" y="68580"/>
                  </a:lnTo>
                  <a:lnTo>
                    <a:pt x="46990" y="72391"/>
                  </a:lnTo>
                  <a:lnTo>
                    <a:pt x="63500" y="74930"/>
                  </a:lnTo>
                  <a:lnTo>
                    <a:pt x="81280" y="77469"/>
                  </a:lnTo>
                  <a:lnTo>
                    <a:pt x="99060" y="77469"/>
                  </a:lnTo>
                  <a:lnTo>
                    <a:pt x="119380" y="76200"/>
                  </a:lnTo>
                  <a:lnTo>
                    <a:pt x="138430" y="73660"/>
                  </a:lnTo>
                  <a:lnTo>
                    <a:pt x="156210" y="71119"/>
                  </a:lnTo>
                  <a:lnTo>
                    <a:pt x="170180" y="66041"/>
                  </a:lnTo>
                  <a:lnTo>
                    <a:pt x="184150" y="60960"/>
                  </a:lnTo>
                  <a:lnTo>
                    <a:pt x="195580" y="55880"/>
                  </a:lnTo>
                  <a:lnTo>
                    <a:pt x="219710" y="46991"/>
                  </a:lnTo>
                  <a:lnTo>
                    <a:pt x="228600" y="41910"/>
                  </a:lnTo>
                  <a:lnTo>
                    <a:pt x="237490" y="36830"/>
                  </a:lnTo>
                  <a:lnTo>
                    <a:pt x="246380" y="30480"/>
                  </a:lnTo>
                  <a:lnTo>
                    <a:pt x="248920" y="22860"/>
                  </a:lnTo>
                  <a:lnTo>
                    <a:pt x="246380" y="13969"/>
                  </a:lnTo>
                  <a:lnTo>
                    <a:pt x="241300" y="5080"/>
                  </a:lnTo>
                  <a:lnTo>
                    <a:pt x="232410" y="1269"/>
                  </a:lnTo>
                  <a:lnTo>
                    <a:pt x="219710" y="0"/>
                  </a:lnTo>
                  <a:lnTo>
                    <a:pt x="205740" y="2541"/>
                  </a:lnTo>
                  <a:lnTo>
                    <a:pt x="193040" y="6350"/>
                  </a:lnTo>
                  <a:lnTo>
                    <a:pt x="181610" y="11430"/>
                  </a:lnTo>
                  <a:lnTo>
                    <a:pt x="170180" y="16510"/>
                  </a:lnTo>
                  <a:lnTo>
                    <a:pt x="158750" y="24130"/>
                  </a:lnTo>
                  <a:lnTo>
                    <a:pt x="148590" y="33019"/>
                  </a:lnTo>
                  <a:lnTo>
                    <a:pt x="137160" y="41910"/>
                  </a:lnTo>
                  <a:lnTo>
                    <a:pt x="128270" y="50800"/>
                  </a:lnTo>
                  <a:lnTo>
                    <a:pt x="119380" y="60960"/>
                  </a:lnTo>
                  <a:lnTo>
                    <a:pt x="110490" y="71119"/>
                  </a:lnTo>
                  <a:lnTo>
                    <a:pt x="104140" y="82550"/>
                  </a:lnTo>
                  <a:lnTo>
                    <a:pt x="99060" y="95250"/>
                  </a:lnTo>
                  <a:lnTo>
                    <a:pt x="93980" y="107950"/>
                  </a:lnTo>
                  <a:lnTo>
                    <a:pt x="91440" y="120650"/>
                  </a:lnTo>
                  <a:lnTo>
                    <a:pt x="91440" y="134619"/>
                  </a:lnTo>
                  <a:lnTo>
                    <a:pt x="92710" y="148591"/>
                  </a:lnTo>
                  <a:lnTo>
                    <a:pt x="95250" y="161291"/>
                  </a:lnTo>
                  <a:lnTo>
                    <a:pt x="100330" y="172719"/>
                  </a:lnTo>
                  <a:lnTo>
                    <a:pt x="105410" y="184150"/>
                  </a:lnTo>
                  <a:lnTo>
                    <a:pt x="111760" y="194310"/>
                  </a:lnTo>
                  <a:lnTo>
                    <a:pt x="120650" y="203200"/>
                  </a:lnTo>
                  <a:lnTo>
                    <a:pt x="129540" y="212091"/>
                  </a:lnTo>
                  <a:lnTo>
                    <a:pt x="139700" y="218441"/>
                  </a:lnTo>
                  <a:lnTo>
                    <a:pt x="151130" y="223519"/>
                  </a:lnTo>
                  <a:lnTo>
                    <a:pt x="163830" y="228600"/>
                  </a:lnTo>
                  <a:lnTo>
                    <a:pt x="177800" y="231141"/>
                  </a:lnTo>
                  <a:lnTo>
                    <a:pt x="190500" y="231141"/>
                  </a:lnTo>
                  <a:lnTo>
                    <a:pt x="204470" y="229869"/>
                  </a:lnTo>
                  <a:lnTo>
                    <a:pt x="218440" y="227330"/>
                  </a:lnTo>
                  <a:lnTo>
                    <a:pt x="231140" y="223519"/>
                  </a:lnTo>
                  <a:lnTo>
                    <a:pt x="245110" y="217169"/>
                  </a:lnTo>
                  <a:lnTo>
                    <a:pt x="259080" y="212091"/>
                  </a:lnTo>
                  <a:lnTo>
                    <a:pt x="273050" y="205741"/>
                  </a:lnTo>
                  <a:lnTo>
                    <a:pt x="287020" y="199391"/>
                  </a:lnTo>
                  <a:lnTo>
                    <a:pt x="300990" y="191769"/>
                  </a:lnTo>
                  <a:lnTo>
                    <a:pt x="312420" y="182880"/>
                  </a:lnTo>
                  <a:lnTo>
                    <a:pt x="346710" y="1549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Freeform 517"/>
            <p:cNvSpPr/>
            <p:nvPr/>
          </p:nvSpPr>
          <p:spPr>
            <a:xfrm>
              <a:off x="2604770" y="16540480"/>
              <a:ext cx="269241" cy="203201"/>
            </a:xfrm>
            <a:custGeom>
              <a:avLst/>
              <a:gdLst/>
              <a:ahLst/>
              <a:cxnLst/>
              <a:rect l="0" t="0" r="0" b="0"/>
              <a:pathLst>
                <a:path w="269241" h="203201">
                  <a:moveTo>
                    <a:pt x="27940" y="5081"/>
                  </a:moveTo>
                  <a:lnTo>
                    <a:pt x="12700" y="49531"/>
                  </a:lnTo>
                  <a:lnTo>
                    <a:pt x="10160" y="60959"/>
                  </a:lnTo>
                  <a:lnTo>
                    <a:pt x="8890" y="72390"/>
                  </a:lnTo>
                  <a:lnTo>
                    <a:pt x="7620" y="85090"/>
                  </a:lnTo>
                  <a:lnTo>
                    <a:pt x="7620" y="101600"/>
                  </a:lnTo>
                  <a:lnTo>
                    <a:pt x="6350" y="161290"/>
                  </a:lnTo>
                  <a:lnTo>
                    <a:pt x="6350" y="194309"/>
                  </a:lnTo>
                  <a:lnTo>
                    <a:pt x="5080" y="201931"/>
                  </a:lnTo>
                  <a:lnTo>
                    <a:pt x="3810" y="203200"/>
                  </a:lnTo>
                  <a:lnTo>
                    <a:pt x="1270" y="200659"/>
                  </a:lnTo>
                  <a:lnTo>
                    <a:pt x="0" y="190500"/>
                  </a:lnTo>
                  <a:lnTo>
                    <a:pt x="1270" y="175259"/>
                  </a:lnTo>
                  <a:lnTo>
                    <a:pt x="2540" y="157481"/>
                  </a:lnTo>
                  <a:lnTo>
                    <a:pt x="5080" y="140970"/>
                  </a:lnTo>
                  <a:lnTo>
                    <a:pt x="7620" y="124459"/>
                  </a:lnTo>
                  <a:lnTo>
                    <a:pt x="11430" y="109220"/>
                  </a:lnTo>
                  <a:lnTo>
                    <a:pt x="15240" y="95250"/>
                  </a:lnTo>
                  <a:lnTo>
                    <a:pt x="20320" y="80009"/>
                  </a:lnTo>
                  <a:lnTo>
                    <a:pt x="26670" y="66040"/>
                  </a:lnTo>
                  <a:lnTo>
                    <a:pt x="33020" y="54609"/>
                  </a:lnTo>
                  <a:lnTo>
                    <a:pt x="39370" y="43181"/>
                  </a:lnTo>
                  <a:lnTo>
                    <a:pt x="45720" y="34290"/>
                  </a:lnTo>
                  <a:lnTo>
                    <a:pt x="54610" y="26670"/>
                  </a:lnTo>
                  <a:lnTo>
                    <a:pt x="66040" y="17781"/>
                  </a:lnTo>
                  <a:lnTo>
                    <a:pt x="77470" y="10159"/>
                  </a:lnTo>
                  <a:lnTo>
                    <a:pt x="93980" y="5081"/>
                  </a:lnTo>
                  <a:lnTo>
                    <a:pt x="111760" y="1270"/>
                  </a:lnTo>
                  <a:lnTo>
                    <a:pt x="133350" y="0"/>
                  </a:lnTo>
                  <a:lnTo>
                    <a:pt x="152400" y="0"/>
                  </a:lnTo>
                  <a:lnTo>
                    <a:pt x="171450" y="3809"/>
                  </a:lnTo>
                  <a:lnTo>
                    <a:pt x="269240" y="266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Freeform 518"/>
            <p:cNvSpPr/>
            <p:nvPr/>
          </p:nvSpPr>
          <p:spPr>
            <a:xfrm>
              <a:off x="2917190" y="16563339"/>
              <a:ext cx="262891" cy="220982"/>
            </a:xfrm>
            <a:custGeom>
              <a:avLst/>
              <a:gdLst/>
              <a:ahLst/>
              <a:cxnLst/>
              <a:rect l="0" t="0" r="0" b="0"/>
              <a:pathLst>
                <a:path w="262891" h="220982">
                  <a:moveTo>
                    <a:pt x="241300" y="99061"/>
                  </a:moveTo>
                  <a:lnTo>
                    <a:pt x="236220" y="71122"/>
                  </a:lnTo>
                  <a:lnTo>
                    <a:pt x="231140" y="58422"/>
                  </a:lnTo>
                  <a:lnTo>
                    <a:pt x="223520" y="46991"/>
                  </a:lnTo>
                  <a:lnTo>
                    <a:pt x="215900" y="36831"/>
                  </a:lnTo>
                  <a:lnTo>
                    <a:pt x="207010" y="27941"/>
                  </a:lnTo>
                  <a:lnTo>
                    <a:pt x="196850" y="21591"/>
                  </a:lnTo>
                  <a:lnTo>
                    <a:pt x="186690" y="15241"/>
                  </a:lnTo>
                  <a:lnTo>
                    <a:pt x="175260" y="10161"/>
                  </a:lnTo>
                  <a:lnTo>
                    <a:pt x="161290" y="6350"/>
                  </a:lnTo>
                  <a:lnTo>
                    <a:pt x="146050" y="1272"/>
                  </a:lnTo>
                  <a:lnTo>
                    <a:pt x="130810" y="0"/>
                  </a:lnTo>
                  <a:lnTo>
                    <a:pt x="115570" y="0"/>
                  </a:lnTo>
                  <a:lnTo>
                    <a:pt x="101600" y="1272"/>
                  </a:lnTo>
                  <a:lnTo>
                    <a:pt x="88900" y="5081"/>
                  </a:lnTo>
                  <a:lnTo>
                    <a:pt x="76200" y="8891"/>
                  </a:lnTo>
                  <a:lnTo>
                    <a:pt x="64770" y="13972"/>
                  </a:lnTo>
                  <a:lnTo>
                    <a:pt x="54610" y="21591"/>
                  </a:lnTo>
                  <a:lnTo>
                    <a:pt x="45720" y="29211"/>
                  </a:lnTo>
                  <a:lnTo>
                    <a:pt x="36830" y="38100"/>
                  </a:lnTo>
                  <a:lnTo>
                    <a:pt x="29210" y="49531"/>
                  </a:lnTo>
                  <a:lnTo>
                    <a:pt x="21590" y="60961"/>
                  </a:lnTo>
                  <a:lnTo>
                    <a:pt x="13970" y="73661"/>
                  </a:lnTo>
                  <a:lnTo>
                    <a:pt x="8890" y="86361"/>
                  </a:lnTo>
                  <a:lnTo>
                    <a:pt x="6350" y="100331"/>
                  </a:lnTo>
                  <a:lnTo>
                    <a:pt x="3810" y="113031"/>
                  </a:lnTo>
                  <a:lnTo>
                    <a:pt x="2540" y="127000"/>
                  </a:lnTo>
                  <a:lnTo>
                    <a:pt x="1270" y="140972"/>
                  </a:lnTo>
                  <a:lnTo>
                    <a:pt x="0" y="154941"/>
                  </a:lnTo>
                  <a:lnTo>
                    <a:pt x="2540" y="166372"/>
                  </a:lnTo>
                  <a:lnTo>
                    <a:pt x="6350" y="176531"/>
                  </a:lnTo>
                  <a:lnTo>
                    <a:pt x="10160" y="185422"/>
                  </a:lnTo>
                  <a:lnTo>
                    <a:pt x="17780" y="194311"/>
                  </a:lnTo>
                  <a:lnTo>
                    <a:pt x="25400" y="201931"/>
                  </a:lnTo>
                  <a:lnTo>
                    <a:pt x="34290" y="209550"/>
                  </a:lnTo>
                  <a:lnTo>
                    <a:pt x="46990" y="214631"/>
                  </a:lnTo>
                  <a:lnTo>
                    <a:pt x="62230" y="218441"/>
                  </a:lnTo>
                  <a:lnTo>
                    <a:pt x="80010" y="220981"/>
                  </a:lnTo>
                  <a:lnTo>
                    <a:pt x="93980" y="219711"/>
                  </a:lnTo>
                  <a:lnTo>
                    <a:pt x="105410" y="217172"/>
                  </a:lnTo>
                  <a:lnTo>
                    <a:pt x="115570" y="212091"/>
                  </a:lnTo>
                  <a:lnTo>
                    <a:pt x="124460" y="207011"/>
                  </a:lnTo>
                  <a:lnTo>
                    <a:pt x="133350" y="201931"/>
                  </a:lnTo>
                  <a:lnTo>
                    <a:pt x="140970" y="195581"/>
                  </a:lnTo>
                  <a:lnTo>
                    <a:pt x="148590" y="187961"/>
                  </a:lnTo>
                  <a:lnTo>
                    <a:pt x="156210" y="179072"/>
                  </a:lnTo>
                  <a:lnTo>
                    <a:pt x="163830" y="170181"/>
                  </a:lnTo>
                  <a:lnTo>
                    <a:pt x="170180" y="160022"/>
                  </a:lnTo>
                  <a:lnTo>
                    <a:pt x="175260" y="149861"/>
                  </a:lnTo>
                  <a:lnTo>
                    <a:pt x="179070" y="139700"/>
                  </a:lnTo>
                  <a:lnTo>
                    <a:pt x="184150" y="129541"/>
                  </a:lnTo>
                  <a:lnTo>
                    <a:pt x="187960" y="119381"/>
                  </a:lnTo>
                  <a:lnTo>
                    <a:pt x="195580" y="97791"/>
                  </a:lnTo>
                  <a:lnTo>
                    <a:pt x="201930" y="77472"/>
                  </a:lnTo>
                  <a:lnTo>
                    <a:pt x="204470" y="74931"/>
                  </a:lnTo>
                  <a:lnTo>
                    <a:pt x="207010" y="78741"/>
                  </a:lnTo>
                  <a:lnTo>
                    <a:pt x="207010" y="85091"/>
                  </a:lnTo>
                  <a:lnTo>
                    <a:pt x="208280" y="96522"/>
                  </a:lnTo>
                  <a:lnTo>
                    <a:pt x="209550" y="128272"/>
                  </a:lnTo>
                  <a:lnTo>
                    <a:pt x="210820" y="143511"/>
                  </a:lnTo>
                  <a:lnTo>
                    <a:pt x="212090" y="158750"/>
                  </a:lnTo>
                  <a:lnTo>
                    <a:pt x="214630" y="173991"/>
                  </a:lnTo>
                  <a:lnTo>
                    <a:pt x="219710" y="186691"/>
                  </a:lnTo>
                  <a:lnTo>
                    <a:pt x="224790" y="196850"/>
                  </a:lnTo>
                  <a:lnTo>
                    <a:pt x="262890" y="2146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Freeform 519"/>
            <p:cNvSpPr/>
            <p:nvPr/>
          </p:nvSpPr>
          <p:spPr>
            <a:xfrm>
              <a:off x="3233420" y="16429989"/>
              <a:ext cx="30481" cy="270512"/>
            </a:xfrm>
            <a:custGeom>
              <a:avLst/>
              <a:gdLst/>
              <a:ahLst/>
              <a:cxnLst/>
              <a:rect l="0" t="0" r="0" b="0"/>
              <a:pathLst>
                <a:path w="30481" h="270512">
                  <a:moveTo>
                    <a:pt x="30480" y="0"/>
                  </a:moveTo>
                  <a:lnTo>
                    <a:pt x="25400" y="16511"/>
                  </a:lnTo>
                  <a:lnTo>
                    <a:pt x="22860" y="29211"/>
                  </a:lnTo>
                  <a:lnTo>
                    <a:pt x="21590" y="44450"/>
                  </a:lnTo>
                  <a:lnTo>
                    <a:pt x="21590" y="60961"/>
                  </a:lnTo>
                  <a:lnTo>
                    <a:pt x="20320" y="78741"/>
                  </a:lnTo>
                  <a:lnTo>
                    <a:pt x="17780" y="95250"/>
                  </a:lnTo>
                  <a:lnTo>
                    <a:pt x="15240" y="113031"/>
                  </a:lnTo>
                  <a:lnTo>
                    <a:pt x="8890" y="147322"/>
                  </a:lnTo>
                  <a:lnTo>
                    <a:pt x="5080" y="165100"/>
                  </a:lnTo>
                  <a:lnTo>
                    <a:pt x="3810" y="181611"/>
                  </a:lnTo>
                  <a:lnTo>
                    <a:pt x="1270" y="196850"/>
                  </a:lnTo>
                  <a:lnTo>
                    <a:pt x="1270" y="212091"/>
                  </a:lnTo>
                  <a:lnTo>
                    <a:pt x="0" y="228600"/>
                  </a:lnTo>
                  <a:lnTo>
                    <a:pt x="0" y="261622"/>
                  </a:lnTo>
                  <a:lnTo>
                    <a:pt x="2540" y="269241"/>
                  </a:lnTo>
                  <a:lnTo>
                    <a:pt x="8890" y="270511"/>
                  </a:lnTo>
                  <a:lnTo>
                    <a:pt x="30480" y="2628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Freeform 520"/>
            <p:cNvSpPr/>
            <p:nvPr/>
          </p:nvSpPr>
          <p:spPr>
            <a:xfrm>
              <a:off x="3347720" y="16398239"/>
              <a:ext cx="22861" cy="358142"/>
            </a:xfrm>
            <a:custGeom>
              <a:avLst/>
              <a:gdLst/>
              <a:ahLst/>
              <a:cxnLst/>
              <a:rect l="0" t="0" r="0" b="0"/>
              <a:pathLst>
                <a:path w="22861" h="358142">
                  <a:moveTo>
                    <a:pt x="0" y="0"/>
                  </a:moveTo>
                  <a:lnTo>
                    <a:pt x="6350" y="27941"/>
                  </a:lnTo>
                  <a:lnTo>
                    <a:pt x="7620" y="41911"/>
                  </a:lnTo>
                  <a:lnTo>
                    <a:pt x="8890" y="57150"/>
                  </a:lnTo>
                  <a:lnTo>
                    <a:pt x="8890" y="73661"/>
                  </a:lnTo>
                  <a:lnTo>
                    <a:pt x="10160" y="106681"/>
                  </a:lnTo>
                  <a:lnTo>
                    <a:pt x="11430" y="228600"/>
                  </a:lnTo>
                  <a:lnTo>
                    <a:pt x="11430" y="245111"/>
                  </a:lnTo>
                  <a:lnTo>
                    <a:pt x="13970" y="260350"/>
                  </a:lnTo>
                  <a:lnTo>
                    <a:pt x="19050" y="292100"/>
                  </a:lnTo>
                  <a:lnTo>
                    <a:pt x="22860" y="307341"/>
                  </a:lnTo>
                  <a:lnTo>
                    <a:pt x="21590" y="3581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Freeform 521"/>
            <p:cNvSpPr/>
            <p:nvPr/>
          </p:nvSpPr>
          <p:spPr>
            <a:xfrm>
              <a:off x="3158490" y="16556989"/>
              <a:ext cx="284481" cy="20323"/>
            </a:xfrm>
            <a:custGeom>
              <a:avLst/>
              <a:gdLst/>
              <a:ahLst/>
              <a:cxnLst/>
              <a:rect l="0" t="0" r="0" b="0"/>
              <a:pathLst>
                <a:path w="284481" h="20323">
                  <a:moveTo>
                    <a:pt x="0" y="20322"/>
                  </a:moveTo>
                  <a:lnTo>
                    <a:pt x="67310" y="20322"/>
                  </a:lnTo>
                  <a:lnTo>
                    <a:pt x="82550" y="19050"/>
                  </a:lnTo>
                  <a:lnTo>
                    <a:pt x="97790" y="17781"/>
                  </a:lnTo>
                  <a:lnTo>
                    <a:pt x="114300" y="15241"/>
                  </a:lnTo>
                  <a:lnTo>
                    <a:pt x="132080" y="13972"/>
                  </a:lnTo>
                  <a:lnTo>
                    <a:pt x="148590" y="12700"/>
                  </a:lnTo>
                  <a:lnTo>
                    <a:pt x="165100" y="11431"/>
                  </a:lnTo>
                  <a:lnTo>
                    <a:pt x="181610" y="10161"/>
                  </a:lnTo>
                  <a:lnTo>
                    <a:pt x="196850" y="7622"/>
                  </a:lnTo>
                  <a:lnTo>
                    <a:pt x="212090" y="5081"/>
                  </a:lnTo>
                  <a:lnTo>
                    <a:pt x="227330" y="3811"/>
                  </a:lnTo>
                  <a:lnTo>
                    <a:pt x="241300" y="2541"/>
                  </a:lnTo>
                  <a:lnTo>
                    <a:pt x="2844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Freeform 522"/>
            <p:cNvSpPr/>
            <p:nvPr/>
          </p:nvSpPr>
          <p:spPr>
            <a:xfrm>
              <a:off x="3492500" y="16520161"/>
              <a:ext cx="213361" cy="219710"/>
            </a:xfrm>
            <a:custGeom>
              <a:avLst/>
              <a:gdLst/>
              <a:ahLst/>
              <a:cxnLst/>
              <a:rect l="0" t="0" r="0" b="0"/>
              <a:pathLst>
                <a:path w="213361" h="219710">
                  <a:moveTo>
                    <a:pt x="181610" y="15239"/>
                  </a:moveTo>
                  <a:lnTo>
                    <a:pt x="138430" y="1269"/>
                  </a:lnTo>
                  <a:lnTo>
                    <a:pt x="125730" y="0"/>
                  </a:lnTo>
                  <a:lnTo>
                    <a:pt x="111760" y="0"/>
                  </a:lnTo>
                  <a:lnTo>
                    <a:pt x="96520" y="1269"/>
                  </a:lnTo>
                  <a:lnTo>
                    <a:pt x="81280" y="7619"/>
                  </a:lnTo>
                  <a:lnTo>
                    <a:pt x="67310" y="16509"/>
                  </a:lnTo>
                  <a:lnTo>
                    <a:pt x="53340" y="26669"/>
                  </a:lnTo>
                  <a:lnTo>
                    <a:pt x="40640" y="38100"/>
                  </a:lnTo>
                  <a:lnTo>
                    <a:pt x="30480" y="50800"/>
                  </a:lnTo>
                  <a:lnTo>
                    <a:pt x="21590" y="63500"/>
                  </a:lnTo>
                  <a:lnTo>
                    <a:pt x="13970" y="77469"/>
                  </a:lnTo>
                  <a:lnTo>
                    <a:pt x="7620" y="92709"/>
                  </a:lnTo>
                  <a:lnTo>
                    <a:pt x="2540" y="109219"/>
                  </a:lnTo>
                  <a:lnTo>
                    <a:pt x="0" y="127000"/>
                  </a:lnTo>
                  <a:lnTo>
                    <a:pt x="0" y="146050"/>
                  </a:lnTo>
                  <a:lnTo>
                    <a:pt x="1270" y="165100"/>
                  </a:lnTo>
                  <a:lnTo>
                    <a:pt x="3810" y="181609"/>
                  </a:lnTo>
                  <a:lnTo>
                    <a:pt x="8890" y="194309"/>
                  </a:lnTo>
                  <a:lnTo>
                    <a:pt x="13970" y="204469"/>
                  </a:lnTo>
                  <a:lnTo>
                    <a:pt x="22860" y="212089"/>
                  </a:lnTo>
                  <a:lnTo>
                    <a:pt x="35560" y="215900"/>
                  </a:lnTo>
                  <a:lnTo>
                    <a:pt x="48260" y="219709"/>
                  </a:lnTo>
                  <a:lnTo>
                    <a:pt x="62230" y="219709"/>
                  </a:lnTo>
                  <a:lnTo>
                    <a:pt x="73660" y="217169"/>
                  </a:lnTo>
                  <a:lnTo>
                    <a:pt x="85090" y="213359"/>
                  </a:lnTo>
                  <a:lnTo>
                    <a:pt x="95250" y="208278"/>
                  </a:lnTo>
                  <a:lnTo>
                    <a:pt x="104140" y="201928"/>
                  </a:lnTo>
                  <a:lnTo>
                    <a:pt x="113030" y="195578"/>
                  </a:lnTo>
                  <a:lnTo>
                    <a:pt x="120650" y="187959"/>
                  </a:lnTo>
                  <a:lnTo>
                    <a:pt x="128270" y="180339"/>
                  </a:lnTo>
                  <a:lnTo>
                    <a:pt x="135890" y="170178"/>
                  </a:lnTo>
                  <a:lnTo>
                    <a:pt x="142240" y="161289"/>
                  </a:lnTo>
                  <a:lnTo>
                    <a:pt x="147320" y="151128"/>
                  </a:lnTo>
                  <a:lnTo>
                    <a:pt x="151130" y="140969"/>
                  </a:lnTo>
                  <a:lnTo>
                    <a:pt x="154940" y="127000"/>
                  </a:lnTo>
                  <a:lnTo>
                    <a:pt x="156210" y="110489"/>
                  </a:lnTo>
                  <a:lnTo>
                    <a:pt x="158750" y="92709"/>
                  </a:lnTo>
                  <a:lnTo>
                    <a:pt x="157480" y="87628"/>
                  </a:lnTo>
                  <a:lnTo>
                    <a:pt x="156210" y="88900"/>
                  </a:lnTo>
                  <a:lnTo>
                    <a:pt x="154940" y="96519"/>
                  </a:lnTo>
                  <a:lnTo>
                    <a:pt x="153670" y="105409"/>
                  </a:lnTo>
                  <a:lnTo>
                    <a:pt x="154940" y="116839"/>
                  </a:lnTo>
                  <a:lnTo>
                    <a:pt x="157480" y="128269"/>
                  </a:lnTo>
                  <a:lnTo>
                    <a:pt x="161290" y="140969"/>
                  </a:lnTo>
                  <a:lnTo>
                    <a:pt x="165100" y="153669"/>
                  </a:lnTo>
                  <a:lnTo>
                    <a:pt x="171450" y="167639"/>
                  </a:lnTo>
                  <a:lnTo>
                    <a:pt x="177800" y="179069"/>
                  </a:lnTo>
                  <a:lnTo>
                    <a:pt x="186690" y="189228"/>
                  </a:lnTo>
                  <a:lnTo>
                    <a:pt x="21336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Freeform 523"/>
            <p:cNvSpPr/>
            <p:nvPr/>
          </p:nvSpPr>
          <p:spPr>
            <a:xfrm>
              <a:off x="3741420" y="16493489"/>
              <a:ext cx="259081" cy="242573"/>
            </a:xfrm>
            <a:custGeom>
              <a:avLst/>
              <a:gdLst/>
              <a:ahLst/>
              <a:cxnLst/>
              <a:rect l="0" t="0" r="0" b="0"/>
              <a:pathLst>
                <a:path w="259081" h="242573">
                  <a:moveTo>
                    <a:pt x="121920" y="0"/>
                  </a:moveTo>
                  <a:lnTo>
                    <a:pt x="105410" y="5081"/>
                  </a:lnTo>
                  <a:lnTo>
                    <a:pt x="96520" y="8891"/>
                  </a:lnTo>
                  <a:lnTo>
                    <a:pt x="85090" y="13972"/>
                  </a:lnTo>
                  <a:lnTo>
                    <a:pt x="72390" y="20322"/>
                  </a:lnTo>
                  <a:lnTo>
                    <a:pt x="59690" y="29211"/>
                  </a:lnTo>
                  <a:lnTo>
                    <a:pt x="46990" y="39372"/>
                  </a:lnTo>
                  <a:lnTo>
                    <a:pt x="33020" y="50800"/>
                  </a:lnTo>
                  <a:lnTo>
                    <a:pt x="24130" y="63500"/>
                  </a:lnTo>
                  <a:lnTo>
                    <a:pt x="15240" y="76200"/>
                  </a:lnTo>
                  <a:lnTo>
                    <a:pt x="8890" y="88900"/>
                  </a:lnTo>
                  <a:lnTo>
                    <a:pt x="5080" y="102872"/>
                  </a:lnTo>
                  <a:lnTo>
                    <a:pt x="2540" y="116841"/>
                  </a:lnTo>
                  <a:lnTo>
                    <a:pt x="0" y="130811"/>
                  </a:lnTo>
                  <a:lnTo>
                    <a:pt x="0" y="146050"/>
                  </a:lnTo>
                  <a:lnTo>
                    <a:pt x="1270" y="163831"/>
                  </a:lnTo>
                  <a:lnTo>
                    <a:pt x="2540" y="182881"/>
                  </a:lnTo>
                  <a:lnTo>
                    <a:pt x="7620" y="198122"/>
                  </a:lnTo>
                  <a:lnTo>
                    <a:pt x="13970" y="210822"/>
                  </a:lnTo>
                  <a:lnTo>
                    <a:pt x="22860" y="220981"/>
                  </a:lnTo>
                  <a:lnTo>
                    <a:pt x="31750" y="228600"/>
                  </a:lnTo>
                  <a:lnTo>
                    <a:pt x="40640" y="236222"/>
                  </a:lnTo>
                  <a:lnTo>
                    <a:pt x="50800" y="241300"/>
                  </a:lnTo>
                  <a:lnTo>
                    <a:pt x="64770" y="242572"/>
                  </a:lnTo>
                  <a:lnTo>
                    <a:pt x="82550" y="241300"/>
                  </a:lnTo>
                  <a:lnTo>
                    <a:pt x="102870" y="237491"/>
                  </a:lnTo>
                  <a:lnTo>
                    <a:pt x="121920" y="233681"/>
                  </a:lnTo>
                  <a:lnTo>
                    <a:pt x="140970" y="228600"/>
                  </a:lnTo>
                  <a:lnTo>
                    <a:pt x="160020" y="222250"/>
                  </a:lnTo>
                  <a:lnTo>
                    <a:pt x="175260" y="215900"/>
                  </a:lnTo>
                  <a:lnTo>
                    <a:pt x="189230" y="209550"/>
                  </a:lnTo>
                  <a:lnTo>
                    <a:pt x="201930" y="203200"/>
                  </a:lnTo>
                  <a:lnTo>
                    <a:pt x="214630" y="194311"/>
                  </a:lnTo>
                  <a:lnTo>
                    <a:pt x="226060" y="182881"/>
                  </a:lnTo>
                  <a:lnTo>
                    <a:pt x="259080" y="1473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Freeform 524"/>
            <p:cNvSpPr/>
            <p:nvPr/>
          </p:nvSpPr>
          <p:spPr>
            <a:xfrm>
              <a:off x="3980180" y="16376650"/>
              <a:ext cx="41911" cy="285751"/>
            </a:xfrm>
            <a:custGeom>
              <a:avLst/>
              <a:gdLst/>
              <a:ahLst/>
              <a:cxnLst/>
              <a:rect l="0" t="0" r="0" b="0"/>
              <a:pathLst>
                <a:path w="41911" h="285751">
                  <a:moveTo>
                    <a:pt x="41910" y="53339"/>
                  </a:moveTo>
                  <a:lnTo>
                    <a:pt x="41910" y="31750"/>
                  </a:lnTo>
                  <a:lnTo>
                    <a:pt x="40640" y="21589"/>
                  </a:lnTo>
                  <a:lnTo>
                    <a:pt x="38100" y="11430"/>
                  </a:lnTo>
                  <a:lnTo>
                    <a:pt x="35560" y="0"/>
                  </a:lnTo>
                  <a:lnTo>
                    <a:pt x="33020" y="0"/>
                  </a:lnTo>
                  <a:lnTo>
                    <a:pt x="30480" y="5080"/>
                  </a:lnTo>
                  <a:lnTo>
                    <a:pt x="16510" y="43180"/>
                  </a:lnTo>
                  <a:lnTo>
                    <a:pt x="15240" y="55880"/>
                  </a:lnTo>
                  <a:lnTo>
                    <a:pt x="12700" y="67311"/>
                  </a:lnTo>
                  <a:lnTo>
                    <a:pt x="12700" y="80011"/>
                  </a:lnTo>
                  <a:lnTo>
                    <a:pt x="10160" y="93980"/>
                  </a:lnTo>
                  <a:lnTo>
                    <a:pt x="7620" y="106680"/>
                  </a:lnTo>
                  <a:lnTo>
                    <a:pt x="5080" y="120650"/>
                  </a:lnTo>
                  <a:lnTo>
                    <a:pt x="3810" y="134620"/>
                  </a:lnTo>
                  <a:lnTo>
                    <a:pt x="2540" y="148589"/>
                  </a:lnTo>
                  <a:lnTo>
                    <a:pt x="1270" y="162561"/>
                  </a:lnTo>
                  <a:lnTo>
                    <a:pt x="0" y="190500"/>
                  </a:lnTo>
                  <a:lnTo>
                    <a:pt x="0" y="246380"/>
                  </a:lnTo>
                  <a:lnTo>
                    <a:pt x="1270" y="259080"/>
                  </a:lnTo>
                  <a:lnTo>
                    <a:pt x="2540" y="271780"/>
                  </a:lnTo>
                  <a:lnTo>
                    <a:pt x="20320" y="285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Freeform 525"/>
            <p:cNvSpPr/>
            <p:nvPr/>
          </p:nvSpPr>
          <p:spPr>
            <a:xfrm>
              <a:off x="3957320" y="16471900"/>
              <a:ext cx="232411" cy="242571"/>
            </a:xfrm>
            <a:custGeom>
              <a:avLst/>
              <a:gdLst/>
              <a:ahLst/>
              <a:cxnLst/>
              <a:rect l="0" t="0" r="0" b="0"/>
              <a:pathLst>
                <a:path w="232411" h="242571">
                  <a:moveTo>
                    <a:pt x="201930" y="0"/>
                  </a:moveTo>
                  <a:lnTo>
                    <a:pt x="173990" y="11430"/>
                  </a:lnTo>
                  <a:lnTo>
                    <a:pt x="149860" y="20320"/>
                  </a:lnTo>
                  <a:lnTo>
                    <a:pt x="139700" y="24130"/>
                  </a:lnTo>
                  <a:lnTo>
                    <a:pt x="127000" y="29211"/>
                  </a:lnTo>
                  <a:lnTo>
                    <a:pt x="114300" y="34289"/>
                  </a:lnTo>
                  <a:lnTo>
                    <a:pt x="101600" y="40639"/>
                  </a:lnTo>
                  <a:lnTo>
                    <a:pt x="88900" y="48261"/>
                  </a:lnTo>
                  <a:lnTo>
                    <a:pt x="77470" y="57150"/>
                  </a:lnTo>
                  <a:lnTo>
                    <a:pt x="66040" y="66039"/>
                  </a:lnTo>
                  <a:lnTo>
                    <a:pt x="55880" y="74930"/>
                  </a:lnTo>
                  <a:lnTo>
                    <a:pt x="46990" y="82550"/>
                  </a:lnTo>
                  <a:lnTo>
                    <a:pt x="39370" y="90170"/>
                  </a:lnTo>
                  <a:lnTo>
                    <a:pt x="31750" y="100330"/>
                  </a:lnTo>
                  <a:lnTo>
                    <a:pt x="24130" y="111761"/>
                  </a:lnTo>
                  <a:lnTo>
                    <a:pt x="16510" y="123189"/>
                  </a:lnTo>
                  <a:lnTo>
                    <a:pt x="10160" y="134620"/>
                  </a:lnTo>
                  <a:lnTo>
                    <a:pt x="5080" y="146050"/>
                  </a:lnTo>
                  <a:lnTo>
                    <a:pt x="0" y="157480"/>
                  </a:lnTo>
                  <a:lnTo>
                    <a:pt x="0" y="168911"/>
                  </a:lnTo>
                  <a:lnTo>
                    <a:pt x="1270" y="181611"/>
                  </a:lnTo>
                  <a:lnTo>
                    <a:pt x="5080" y="195580"/>
                  </a:lnTo>
                  <a:lnTo>
                    <a:pt x="10160" y="207011"/>
                  </a:lnTo>
                  <a:lnTo>
                    <a:pt x="17780" y="215900"/>
                  </a:lnTo>
                  <a:lnTo>
                    <a:pt x="26670" y="224789"/>
                  </a:lnTo>
                  <a:lnTo>
                    <a:pt x="36830" y="231139"/>
                  </a:lnTo>
                  <a:lnTo>
                    <a:pt x="48260" y="234950"/>
                  </a:lnTo>
                  <a:lnTo>
                    <a:pt x="60960" y="237489"/>
                  </a:lnTo>
                  <a:lnTo>
                    <a:pt x="73660" y="238761"/>
                  </a:lnTo>
                  <a:lnTo>
                    <a:pt x="87630" y="240030"/>
                  </a:lnTo>
                  <a:lnTo>
                    <a:pt x="100330" y="241300"/>
                  </a:lnTo>
                  <a:lnTo>
                    <a:pt x="130810" y="241300"/>
                  </a:lnTo>
                  <a:lnTo>
                    <a:pt x="147320" y="242570"/>
                  </a:lnTo>
                  <a:lnTo>
                    <a:pt x="163830" y="241300"/>
                  </a:lnTo>
                  <a:lnTo>
                    <a:pt x="181610" y="238761"/>
                  </a:lnTo>
                  <a:lnTo>
                    <a:pt x="232410" y="2324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Freeform 526"/>
            <p:cNvSpPr/>
            <p:nvPr/>
          </p:nvSpPr>
          <p:spPr>
            <a:xfrm>
              <a:off x="4456430" y="16493489"/>
              <a:ext cx="344171" cy="40642"/>
            </a:xfrm>
            <a:custGeom>
              <a:avLst/>
              <a:gdLst/>
              <a:ahLst/>
              <a:cxnLst/>
              <a:rect l="0" t="0" r="0" b="0"/>
              <a:pathLst>
                <a:path w="344171" h="40642">
                  <a:moveTo>
                    <a:pt x="17780" y="0"/>
                  </a:moveTo>
                  <a:lnTo>
                    <a:pt x="1270" y="11431"/>
                  </a:lnTo>
                  <a:lnTo>
                    <a:pt x="0" y="16511"/>
                  </a:lnTo>
                  <a:lnTo>
                    <a:pt x="2540" y="22861"/>
                  </a:lnTo>
                  <a:lnTo>
                    <a:pt x="7620" y="29211"/>
                  </a:lnTo>
                  <a:lnTo>
                    <a:pt x="19050" y="33022"/>
                  </a:lnTo>
                  <a:lnTo>
                    <a:pt x="35560" y="36831"/>
                  </a:lnTo>
                  <a:lnTo>
                    <a:pt x="54610" y="38100"/>
                  </a:lnTo>
                  <a:lnTo>
                    <a:pt x="71120" y="39372"/>
                  </a:lnTo>
                  <a:lnTo>
                    <a:pt x="87630" y="40641"/>
                  </a:lnTo>
                  <a:lnTo>
                    <a:pt x="102870" y="40641"/>
                  </a:lnTo>
                  <a:lnTo>
                    <a:pt x="119380" y="40641"/>
                  </a:lnTo>
                  <a:lnTo>
                    <a:pt x="135890" y="38100"/>
                  </a:lnTo>
                  <a:lnTo>
                    <a:pt x="152400" y="35561"/>
                  </a:lnTo>
                  <a:lnTo>
                    <a:pt x="168910" y="34291"/>
                  </a:lnTo>
                  <a:lnTo>
                    <a:pt x="184150" y="33022"/>
                  </a:lnTo>
                  <a:lnTo>
                    <a:pt x="199390" y="33022"/>
                  </a:lnTo>
                  <a:lnTo>
                    <a:pt x="214630" y="31750"/>
                  </a:lnTo>
                  <a:lnTo>
                    <a:pt x="231140" y="29211"/>
                  </a:lnTo>
                  <a:lnTo>
                    <a:pt x="247650" y="26672"/>
                  </a:lnTo>
                  <a:lnTo>
                    <a:pt x="262890" y="22861"/>
                  </a:lnTo>
                  <a:lnTo>
                    <a:pt x="275590" y="20322"/>
                  </a:lnTo>
                  <a:lnTo>
                    <a:pt x="344170" y="101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Freeform 527"/>
            <p:cNvSpPr/>
            <p:nvPr/>
          </p:nvSpPr>
          <p:spPr>
            <a:xfrm>
              <a:off x="4579620" y="16409670"/>
              <a:ext cx="218441" cy="262892"/>
            </a:xfrm>
            <a:custGeom>
              <a:avLst/>
              <a:gdLst/>
              <a:ahLst/>
              <a:cxnLst/>
              <a:rect l="0" t="0" r="0" b="0"/>
              <a:pathLst>
                <a:path w="218441" h="262892">
                  <a:moveTo>
                    <a:pt x="0" y="0"/>
                  </a:moveTo>
                  <a:lnTo>
                    <a:pt x="27940" y="5080"/>
                  </a:lnTo>
                  <a:lnTo>
                    <a:pt x="43180" y="8891"/>
                  </a:lnTo>
                  <a:lnTo>
                    <a:pt x="60960" y="13969"/>
                  </a:lnTo>
                  <a:lnTo>
                    <a:pt x="78740" y="20319"/>
                  </a:lnTo>
                  <a:lnTo>
                    <a:pt x="111760" y="29210"/>
                  </a:lnTo>
                  <a:lnTo>
                    <a:pt x="127000" y="33019"/>
                  </a:lnTo>
                  <a:lnTo>
                    <a:pt x="153670" y="40641"/>
                  </a:lnTo>
                  <a:lnTo>
                    <a:pt x="166370" y="44450"/>
                  </a:lnTo>
                  <a:lnTo>
                    <a:pt x="179070" y="52069"/>
                  </a:lnTo>
                  <a:lnTo>
                    <a:pt x="191770" y="60960"/>
                  </a:lnTo>
                  <a:lnTo>
                    <a:pt x="204470" y="72391"/>
                  </a:lnTo>
                  <a:lnTo>
                    <a:pt x="213360" y="85091"/>
                  </a:lnTo>
                  <a:lnTo>
                    <a:pt x="217170" y="100330"/>
                  </a:lnTo>
                  <a:lnTo>
                    <a:pt x="218440" y="115569"/>
                  </a:lnTo>
                  <a:lnTo>
                    <a:pt x="217170" y="129541"/>
                  </a:lnTo>
                  <a:lnTo>
                    <a:pt x="213360" y="142241"/>
                  </a:lnTo>
                  <a:lnTo>
                    <a:pt x="209550" y="154941"/>
                  </a:lnTo>
                  <a:lnTo>
                    <a:pt x="204470" y="166369"/>
                  </a:lnTo>
                  <a:lnTo>
                    <a:pt x="198120" y="177800"/>
                  </a:lnTo>
                  <a:lnTo>
                    <a:pt x="191770" y="187960"/>
                  </a:lnTo>
                  <a:lnTo>
                    <a:pt x="185420" y="198119"/>
                  </a:lnTo>
                  <a:lnTo>
                    <a:pt x="179070" y="207010"/>
                  </a:lnTo>
                  <a:lnTo>
                    <a:pt x="171450" y="214630"/>
                  </a:lnTo>
                  <a:lnTo>
                    <a:pt x="165100" y="222250"/>
                  </a:lnTo>
                  <a:lnTo>
                    <a:pt x="151130" y="237491"/>
                  </a:lnTo>
                  <a:lnTo>
                    <a:pt x="142240" y="243841"/>
                  </a:lnTo>
                  <a:lnTo>
                    <a:pt x="130810" y="248919"/>
                  </a:lnTo>
                  <a:lnTo>
                    <a:pt x="95250" y="2628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Freeform 528"/>
            <p:cNvSpPr/>
            <p:nvPr/>
          </p:nvSpPr>
          <p:spPr>
            <a:xfrm>
              <a:off x="4874260" y="1664081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Freeform 529"/>
            <p:cNvSpPr/>
            <p:nvPr/>
          </p:nvSpPr>
          <p:spPr>
            <a:xfrm>
              <a:off x="5001260" y="16336011"/>
              <a:ext cx="31751" cy="420370"/>
            </a:xfrm>
            <a:custGeom>
              <a:avLst/>
              <a:gdLst/>
              <a:ahLst/>
              <a:cxnLst/>
              <a:rect l="0" t="0" r="0" b="0"/>
              <a:pathLst>
                <a:path w="31751" h="420370">
                  <a:moveTo>
                    <a:pt x="31750" y="0"/>
                  </a:moveTo>
                  <a:lnTo>
                    <a:pt x="20320" y="10159"/>
                  </a:lnTo>
                  <a:lnTo>
                    <a:pt x="15240" y="17778"/>
                  </a:lnTo>
                  <a:lnTo>
                    <a:pt x="11430" y="25400"/>
                  </a:lnTo>
                  <a:lnTo>
                    <a:pt x="7620" y="34289"/>
                  </a:lnTo>
                  <a:lnTo>
                    <a:pt x="5080" y="44450"/>
                  </a:lnTo>
                  <a:lnTo>
                    <a:pt x="3810" y="57150"/>
                  </a:lnTo>
                  <a:lnTo>
                    <a:pt x="2540" y="69850"/>
                  </a:lnTo>
                  <a:lnTo>
                    <a:pt x="1270" y="83819"/>
                  </a:lnTo>
                  <a:lnTo>
                    <a:pt x="0" y="114300"/>
                  </a:lnTo>
                  <a:lnTo>
                    <a:pt x="0" y="241300"/>
                  </a:lnTo>
                  <a:lnTo>
                    <a:pt x="1270" y="262889"/>
                  </a:lnTo>
                  <a:lnTo>
                    <a:pt x="2540" y="283209"/>
                  </a:lnTo>
                  <a:lnTo>
                    <a:pt x="5080" y="304800"/>
                  </a:lnTo>
                  <a:lnTo>
                    <a:pt x="7620" y="323850"/>
                  </a:lnTo>
                  <a:lnTo>
                    <a:pt x="11430" y="340359"/>
                  </a:lnTo>
                  <a:lnTo>
                    <a:pt x="13970" y="356869"/>
                  </a:lnTo>
                  <a:lnTo>
                    <a:pt x="17780" y="370839"/>
                  </a:lnTo>
                  <a:lnTo>
                    <a:pt x="21590" y="383539"/>
                  </a:lnTo>
                  <a:lnTo>
                    <a:pt x="31750" y="4203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Freeform 530"/>
            <p:cNvSpPr/>
            <p:nvPr/>
          </p:nvSpPr>
          <p:spPr>
            <a:xfrm>
              <a:off x="4937760" y="16371570"/>
              <a:ext cx="307341" cy="422911"/>
            </a:xfrm>
            <a:custGeom>
              <a:avLst/>
              <a:gdLst/>
              <a:ahLst/>
              <a:cxnLst/>
              <a:rect l="0" t="0" r="0" b="0"/>
              <a:pathLst>
                <a:path w="307341" h="422911">
                  <a:moveTo>
                    <a:pt x="0" y="6350"/>
                  </a:moveTo>
                  <a:lnTo>
                    <a:pt x="16510" y="0"/>
                  </a:lnTo>
                  <a:lnTo>
                    <a:pt x="27940" y="0"/>
                  </a:lnTo>
                  <a:lnTo>
                    <a:pt x="40640" y="1269"/>
                  </a:lnTo>
                  <a:lnTo>
                    <a:pt x="55880" y="2541"/>
                  </a:lnTo>
                  <a:lnTo>
                    <a:pt x="69850" y="5080"/>
                  </a:lnTo>
                  <a:lnTo>
                    <a:pt x="83820" y="7619"/>
                  </a:lnTo>
                  <a:lnTo>
                    <a:pt x="97790" y="10160"/>
                  </a:lnTo>
                  <a:lnTo>
                    <a:pt x="111760" y="16510"/>
                  </a:lnTo>
                  <a:lnTo>
                    <a:pt x="125730" y="22860"/>
                  </a:lnTo>
                  <a:lnTo>
                    <a:pt x="140970" y="31750"/>
                  </a:lnTo>
                  <a:lnTo>
                    <a:pt x="156210" y="41910"/>
                  </a:lnTo>
                  <a:lnTo>
                    <a:pt x="171450" y="53341"/>
                  </a:lnTo>
                  <a:lnTo>
                    <a:pt x="187960" y="66041"/>
                  </a:lnTo>
                  <a:lnTo>
                    <a:pt x="204470" y="78741"/>
                  </a:lnTo>
                  <a:lnTo>
                    <a:pt x="218440" y="91441"/>
                  </a:lnTo>
                  <a:lnTo>
                    <a:pt x="233680" y="105410"/>
                  </a:lnTo>
                  <a:lnTo>
                    <a:pt x="247650" y="119380"/>
                  </a:lnTo>
                  <a:lnTo>
                    <a:pt x="259080" y="133350"/>
                  </a:lnTo>
                  <a:lnTo>
                    <a:pt x="271780" y="147319"/>
                  </a:lnTo>
                  <a:lnTo>
                    <a:pt x="280670" y="161291"/>
                  </a:lnTo>
                  <a:lnTo>
                    <a:pt x="287020" y="177800"/>
                  </a:lnTo>
                  <a:lnTo>
                    <a:pt x="293370" y="194310"/>
                  </a:lnTo>
                  <a:lnTo>
                    <a:pt x="298450" y="209550"/>
                  </a:lnTo>
                  <a:lnTo>
                    <a:pt x="303530" y="224791"/>
                  </a:lnTo>
                  <a:lnTo>
                    <a:pt x="307340" y="240030"/>
                  </a:lnTo>
                  <a:lnTo>
                    <a:pt x="307340" y="254000"/>
                  </a:lnTo>
                  <a:lnTo>
                    <a:pt x="306070" y="269241"/>
                  </a:lnTo>
                  <a:lnTo>
                    <a:pt x="302260" y="283210"/>
                  </a:lnTo>
                  <a:lnTo>
                    <a:pt x="295910" y="297180"/>
                  </a:lnTo>
                  <a:lnTo>
                    <a:pt x="288290" y="311150"/>
                  </a:lnTo>
                  <a:lnTo>
                    <a:pt x="280670" y="325119"/>
                  </a:lnTo>
                  <a:lnTo>
                    <a:pt x="270510" y="337819"/>
                  </a:lnTo>
                  <a:lnTo>
                    <a:pt x="257810" y="350519"/>
                  </a:lnTo>
                  <a:lnTo>
                    <a:pt x="246380" y="361950"/>
                  </a:lnTo>
                  <a:lnTo>
                    <a:pt x="233680" y="372110"/>
                  </a:lnTo>
                  <a:lnTo>
                    <a:pt x="219710" y="381000"/>
                  </a:lnTo>
                  <a:lnTo>
                    <a:pt x="205740" y="389891"/>
                  </a:lnTo>
                  <a:lnTo>
                    <a:pt x="193040" y="397510"/>
                  </a:lnTo>
                  <a:lnTo>
                    <a:pt x="165100" y="412750"/>
                  </a:lnTo>
                  <a:lnTo>
                    <a:pt x="148590" y="417830"/>
                  </a:lnTo>
                  <a:lnTo>
                    <a:pt x="130810" y="420369"/>
                  </a:lnTo>
                  <a:lnTo>
                    <a:pt x="111760" y="422910"/>
                  </a:lnTo>
                  <a:lnTo>
                    <a:pt x="96520" y="420369"/>
                  </a:lnTo>
                  <a:lnTo>
                    <a:pt x="83820" y="415291"/>
                  </a:lnTo>
                  <a:lnTo>
                    <a:pt x="53340" y="394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Freeform 531"/>
            <p:cNvSpPr/>
            <p:nvPr/>
          </p:nvSpPr>
          <p:spPr>
            <a:xfrm>
              <a:off x="5222240" y="16510000"/>
              <a:ext cx="304801" cy="252731"/>
            </a:xfrm>
            <a:custGeom>
              <a:avLst/>
              <a:gdLst/>
              <a:ahLst/>
              <a:cxnLst/>
              <a:rect l="0" t="0" r="0" b="0"/>
              <a:pathLst>
                <a:path w="304801" h="252731">
                  <a:moveTo>
                    <a:pt x="0" y="162561"/>
                  </a:moveTo>
                  <a:lnTo>
                    <a:pt x="22860" y="167639"/>
                  </a:lnTo>
                  <a:lnTo>
                    <a:pt x="31750" y="168911"/>
                  </a:lnTo>
                  <a:lnTo>
                    <a:pt x="43180" y="167639"/>
                  </a:lnTo>
                  <a:lnTo>
                    <a:pt x="53340" y="166370"/>
                  </a:lnTo>
                  <a:lnTo>
                    <a:pt x="67310" y="162561"/>
                  </a:lnTo>
                  <a:lnTo>
                    <a:pt x="82550" y="157480"/>
                  </a:lnTo>
                  <a:lnTo>
                    <a:pt x="101600" y="152400"/>
                  </a:lnTo>
                  <a:lnTo>
                    <a:pt x="118110" y="146050"/>
                  </a:lnTo>
                  <a:lnTo>
                    <a:pt x="133350" y="139700"/>
                  </a:lnTo>
                  <a:lnTo>
                    <a:pt x="148590" y="133350"/>
                  </a:lnTo>
                  <a:lnTo>
                    <a:pt x="161290" y="127000"/>
                  </a:lnTo>
                  <a:lnTo>
                    <a:pt x="171450" y="119380"/>
                  </a:lnTo>
                  <a:lnTo>
                    <a:pt x="181610" y="113030"/>
                  </a:lnTo>
                  <a:lnTo>
                    <a:pt x="187960" y="104139"/>
                  </a:lnTo>
                  <a:lnTo>
                    <a:pt x="194310" y="92711"/>
                  </a:lnTo>
                  <a:lnTo>
                    <a:pt x="199390" y="81280"/>
                  </a:lnTo>
                  <a:lnTo>
                    <a:pt x="201930" y="69850"/>
                  </a:lnTo>
                  <a:lnTo>
                    <a:pt x="203200" y="58420"/>
                  </a:lnTo>
                  <a:lnTo>
                    <a:pt x="201930" y="46989"/>
                  </a:lnTo>
                  <a:lnTo>
                    <a:pt x="196850" y="36830"/>
                  </a:lnTo>
                  <a:lnTo>
                    <a:pt x="187960" y="25400"/>
                  </a:lnTo>
                  <a:lnTo>
                    <a:pt x="177800" y="15239"/>
                  </a:lnTo>
                  <a:lnTo>
                    <a:pt x="165100" y="7620"/>
                  </a:lnTo>
                  <a:lnTo>
                    <a:pt x="151130" y="3811"/>
                  </a:lnTo>
                  <a:lnTo>
                    <a:pt x="135890" y="0"/>
                  </a:lnTo>
                  <a:lnTo>
                    <a:pt x="121920" y="0"/>
                  </a:lnTo>
                  <a:lnTo>
                    <a:pt x="109220" y="2539"/>
                  </a:lnTo>
                  <a:lnTo>
                    <a:pt x="97790" y="7620"/>
                  </a:lnTo>
                  <a:lnTo>
                    <a:pt x="87630" y="12700"/>
                  </a:lnTo>
                  <a:lnTo>
                    <a:pt x="77470" y="20320"/>
                  </a:lnTo>
                  <a:lnTo>
                    <a:pt x="69850" y="29211"/>
                  </a:lnTo>
                  <a:lnTo>
                    <a:pt x="60960" y="39370"/>
                  </a:lnTo>
                  <a:lnTo>
                    <a:pt x="53340" y="50800"/>
                  </a:lnTo>
                  <a:lnTo>
                    <a:pt x="46990" y="63500"/>
                  </a:lnTo>
                  <a:lnTo>
                    <a:pt x="41910" y="76200"/>
                  </a:lnTo>
                  <a:lnTo>
                    <a:pt x="38100" y="90170"/>
                  </a:lnTo>
                  <a:lnTo>
                    <a:pt x="35560" y="104139"/>
                  </a:lnTo>
                  <a:lnTo>
                    <a:pt x="34290" y="116839"/>
                  </a:lnTo>
                  <a:lnTo>
                    <a:pt x="33020" y="130811"/>
                  </a:lnTo>
                  <a:lnTo>
                    <a:pt x="33020" y="144780"/>
                  </a:lnTo>
                  <a:lnTo>
                    <a:pt x="34290" y="158750"/>
                  </a:lnTo>
                  <a:lnTo>
                    <a:pt x="38100" y="172720"/>
                  </a:lnTo>
                  <a:lnTo>
                    <a:pt x="43180" y="186689"/>
                  </a:lnTo>
                  <a:lnTo>
                    <a:pt x="49530" y="198120"/>
                  </a:lnTo>
                  <a:lnTo>
                    <a:pt x="57150" y="208280"/>
                  </a:lnTo>
                  <a:lnTo>
                    <a:pt x="90170" y="241300"/>
                  </a:lnTo>
                  <a:lnTo>
                    <a:pt x="100330" y="246380"/>
                  </a:lnTo>
                  <a:lnTo>
                    <a:pt x="110490" y="250189"/>
                  </a:lnTo>
                  <a:lnTo>
                    <a:pt x="123190" y="252730"/>
                  </a:lnTo>
                  <a:lnTo>
                    <a:pt x="139700" y="251461"/>
                  </a:lnTo>
                  <a:lnTo>
                    <a:pt x="158750" y="248920"/>
                  </a:lnTo>
                  <a:lnTo>
                    <a:pt x="179070" y="245111"/>
                  </a:lnTo>
                  <a:lnTo>
                    <a:pt x="198120" y="240030"/>
                  </a:lnTo>
                  <a:lnTo>
                    <a:pt x="214630" y="233680"/>
                  </a:lnTo>
                  <a:lnTo>
                    <a:pt x="231140" y="227330"/>
                  </a:lnTo>
                  <a:lnTo>
                    <a:pt x="246380" y="219711"/>
                  </a:lnTo>
                  <a:lnTo>
                    <a:pt x="261620" y="210820"/>
                  </a:lnTo>
                  <a:lnTo>
                    <a:pt x="304800" y="1828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Freeform 532"/>
            <p:cNvSpPr/>
            <p:nvPr/>
          </p:nvSpPr>
          <p:spPr>
            <a:xfrm>
              <a:off x="5520690" y="16483330"/>
              <a:ext cx="196851" cy="236221"/>
            </a:xfrm>
            <a:custGeom>
              <a:avLst/>
              <a:gdLst/>
              <a:ahLst/>
              <a:cxnLst/>
              <a:rect l="0" t="0" r="0" b="0"/>
              <a:pathLst>
                <a:path w="196851" h="236221">
                  <a:moveTo>
                    <a:pt x="123190" y="0"/>
                  </a:moveTo>
                  <a:lnTo>
                    <a:pt x="100330" y="5081"/>
                  </a:lnTo>
                  <a:lnTo>
                    <a:pt x="91440" y="8890"/>
                  </a:lnTo>
                  <a:lnTo>
                    <a:pt x="82550" y="13970"/>
                  </a:lnTo>
                  <a:lnTo>
                    <a:pt x="74930" y="20320"/>
                  </a:lnTo>
                  <a:lnTo>
                    <a:pt x="46990" y="39370"/>
                  </a:lnTo>
                  <a:lnTo>
                    <a:pt x="39370" y="48259"/>
                  </a:lnTo>
                  <a:lnTo>
                    <a:pt x="33020" y="58420"/>
                  </a:lnTo>
                  <a:lnTo>
                    <a:pt x="27940" y="71120"/>
                  </a:lnTo>
                  <a:lnTo>
                    <a:pt x="21590" y="82550"/>
                  </a:lnTo>
                  <a:lnTo>
                    <a:pt x="15240" y="92709"/>
                  </a:lnTo>
                  <a:lnTo>
                    <a:pt x="8890" y="104140"/>
                  </a:lnTo>
                  <a:lnTo>
                    <a:pt x="5080" y="115570"/>
                  </a:lnTo>
                  <a:lnTo>
                    <a:pt x="2540" y="128270"/>
                  </a:lnTo>
                  <a:lnTo>
                    <a:pt x="0" y="142240"/>
                  </a:lnTo>
                  <a:lnTo>
                    <a:pt x="0" y="156209"/>
                  </a:lnTo>
                  <a:lnTo>
                    <a:pt x="1270" y="171450"/>
                  </a:lnTo>
                  <a:lnTo>
                    <a:pt x="2540" y="187959"/>
                  </a:lnTo>
                  <a:lnTo>
                    <a:pt x="6350" y="201931"/>
                  </a:lnTo>
                  <a:lnTo>
                    <a:pt x="11430" y="212090"/>
                  </a:lnTo>
                  <a:lnTo>
                    <a:pt x="16510" y="222250"/>
                  </a:lnTo>
                  <a:lnTo>
                    <a:pt x="26670" y="228600"/>
                  </a:lnTo>
                  <a:lnTo>
                    <a:pt x="38100" y="233681"/>
                  </a:lnTo>
                  <a:lnTo>
                    <a:pt x="52070" y="236220"/>
                  </a:lnTo>
                  <a:lnTo>
                    <a:pt x="67310" y="234950"/>
                  </a:lnTo>
                  <a:lnTo>
                    <a:pt x="83820" y="232409"/>
                  </a:lnTo>
                  <a:lnTo>
                    <a:pt x="100330" y="228600"/>
                  </a:lnTo>
                  <a:lnTo>
                    <a:pt x="114300" y="224790"/>
                  </a:lnTo>
                  <a:lnTo>
                    <a:pt x="139700" y="217170"/>
                  </a:lnTo>
                  <a:lnTo>
                    <a:pt x="152400" y="212090"/>
                  </a:lnTo>
                  <a:lnTo>
                    <a:pt x="162560" y="207009"/>
                  </a:lnTo>
                  <a:lnTo>
                    <a:pt x="196850" y="189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Freeform 533"/>
            <p:cNvSpPr/>
            <p:nvPr/>
          </p:nvSpPr>
          <p:spPr>
            <a:xfrm>
              <a:off x="5843270" y="16609061"/>
              <a:ext cx="10161" cy="21590"/>
            </a:xfrm>
            <a:custGeom>
              <a:avLst/>
              <a:gdLst/>
              <a:ahLst/>
              <a:cxnLst/>
              <a:rect l="0" t="0" r="0" b="0"/>
              <a:pathLst>
                <a:path w="10161" h="21590">
                  <a:moveTo>
                    <a:pt x="0" y="0"/>
                  </a:moveTo>
                  <a:lnTo>
                    <a:pt x="10160" y="215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Freeform 534"/>
            <p:cNvSpPr/>
            <p:nvPr/>
          </p:nvSpPr>
          <p:spPr>
            <a:xfrm>
              <a:off x="6000750" y="16313150"/>
              <a:ext cx="337821" cy="349251"/>
            </a:xfrm>
            <a:custGeom>
              <a:avLst/>
              <a:gdLst/>
              <a:ahLst/>
              <a:cxnLst/>
              <a:rect l="0" t="0" r="0" b="0"/>
              <a:pathLst>
                <a:path w="337821" h="349251">
                  <a:moveTo>
                    <a:pt x="0" y="53339"/>
                  </a:moveTo>
                  <a:lnTo>
                    <a:pt x="6350" y="36830"/>
                  </a:lnTo>
                  <a:lnTo>
                    <a:pt x="12700" y="30480"/>
                  </a:lnTo>
                  <a:lnTo>
                    <a:pt x="21590" y="22861"/>
                  </a:lnTo>
                  <a:lnTo>
                    <a:pt x="31750" y="15239"/>
                  </a:lnTo>
                  <a:lnTo>
                    <a:pt x="45720" y="10161"/>
                  </a:lnTo>
                  <a:lnTo>
                    <a:pt x="62230" y="5080"/>
                  </a:lnTo>
                  <a:lnTo>
                    <a:pt x="80010" y="0"/>
                  </a:lnTo>
                  <a:lnTo>
                    <a:pt x="97790" y="0"/>
                  </a:lnTo>
                  <a:lnTo>
                    <a:pt x="115570" y="3811"/>
                  </a:lnTo>
                  <a:lnTo>
                    <a:pt x="133350" y="10161"/>
                  </a:lnTo>
                  <a:lnTo>
                    <a:pt x="146050" y="17780"/>
                  </a:lnTo>
                  <a:lnTo>
                    <a:pt x="156210" y="26670"/>
                  </a:lnTo>
                  <a:lnTo>
                    <a:pt x="163830" y="35561"/>
                  </a:lnTo>
                  <a:lnTo>
                    <a:pt x="170180" y="46989"/>
                  </a:lnTo>
                  <a:lnTo>
                    <a:pt x="175260" y="60961"/>
                  </a:lnTo>
                  <a:lnTo>
                    <a:pt x="180340" y="76200"/>
                  </a:lnTo>
                  <a:lnTo>
                    <a:pt x="182880" y="92711"/>
                  </a:lnTo>
                  <a:lnTo>
                    <a:pt x="182880" y="109220"/>
                  </a:lnTo>
                  <a:lnTo>
                    <a:pt x="181610" y="125730"/>
                  </a:lnTo>
                  <a:lnTo>
                    <a:pt x="177800" y="142239"/>
                  </a:lnTo>
                  <a:lnTo>
                    <a:pt x="171450" y="160020"/>
                  </a:lnTo>
                  <a:lnTo>
                    <a:pt x="163830" y="177800"/>
                  </a:lnTo>
                  <a:lnTo>
                    <a:pt x="154940" y="194311"/>
                  </a:lnTo>
                  <a:lnTo>
                    <a:pt x="144780" y="212089"/>
                  </a:lnTo>
                  <a:lnTo>
                    <a:pt x="135890" y="229870"/>
                  </a:lnTo>
                  <a:lnTo>
                    <a:pt x="125730" y="246380"/>
                  </a:lnTo>
                  <a:lnTo>
                    <a:pt x="115570" y="261620"/>
                  </a:lnTo>
                  <a:lnTo>
                    <a:pt x="80010" y="314961"/>
                  </a:lnTo>
                  <a:lnTo>
                    <a:pt x="71120" y="323850"/>
                  </a:lnTo>
                  <a:lnTo>
                    <a:pt x="60960" y="330200"/>
                  </a:lnTo>
                  <a:lnTo>
                    <a:pt x="52070" y="336550"/>
                  </a:lnTo>
                  <a:lnTo>
                    <a:pt x="44450" y="337820"/>
                  </a:lnTo>
                  <a:lnTo>
                    <a:pt x="38100" y="334011"/>
                  </a:lnTo>
                  <a:lnTo>
                    <a:pt x="31750" y="328930"/>
                  </a:lnTo>
                  <a:lnTo>
                    <a:pt x="33020" y="323850"/>
                  </a:lnTo>
                  <a:lnTo>
                    <a:pt x="39370" y="318770"/>
                  </a:lnTo>
                  <a:lnTo>
                    <a:pt x="46990" y="314961"/>
                  </a:lnTo>
                  <a:lnTo>
                    <a:pt x="59690" y="312420"/>
                  </a:lnTo>
                  <a:lnTo>
                    <a:pt x="74930" y="309880"/>
                  </a:lnTo>
                  <a:lnTo>
                    <a:pt x="92710" y="308611"/>
                  </a:lnTo>
                  <a:lnTo>
                    <a:pt x="106680" y="309880"/>
                  </a:lnTo>
                  <a:lnTo>
                    <a:pt x="120650" y="311150"/>
                  </a:lnTo>
                  <a:lnTo>
                    <a:pt x="133350" y="312420"/>
                  </a:lnTo>
                  <a:lnTo>
                    <a:pt x="144780" y="314961"/>
                  </a:lnTo>
                  <a:lnTo>
                    <a:pt x="156210" y="318770"/>
                  </a:lnTo>
                  <a:lnTo>
                    <a:pt x="180340" y="325120"/>
                  </a:lnTo>
                  <a:lnTo>
                    <a:pt x="205740" y="331470"/>
                  </a:lnTo>
                  <a:lnTo>
                    <a:pt x="218440" y="335280"/>
                  </a:lnTo>
                  <a:lnTo>
                    <a:pt x="241300" y="341630"/>
                  </a:lnTo>
                  <a:lnTo>
                    <a:pt x="254000" y="345439"/>
                  </a:lnTo>
                  <a:lnTo>
                    <a:pt x="269240" y="349250"/>
                  </a:lnTo>
                  <a:lnTo>
                    <a:pt x="337820" y="3492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Freeform 535"/>
            <p:cNvSpPr/>
            <p:nvPr/>
          </p:nvSpPr>
          <p:spPr>
            <a:xfrm>
              <a:off x="6308090" y="16366489"/>
              <a:ext cx="205741" cy="317501"/>
            </a:xfrm>
            <a:custGeom>
              <a:avLst/>
              <a:gdLst/>
              <a:ahLst/>
              <a:cxnLst/>
              <a:rect l="0" t="0" r="0" b="0"/>
              <a:pathLst>
                <a:path w="205741" h="317501">
                  <a:moveTo>
                    <a:pt x="62230" y="0"/>
                  </a:moveTo>
                  <a:lnTo>
                    <a:pt x="44450" y="22861"/>
                  </a:lnTo>
                  <a:lnTo>
                    <a:pt x="39370" y="33022"/>
                  </a:lnTo>
                  <a:lnTo>
                    <a:pt x="33020" y="43181"/>
                  </a:lnTo>
                  <a:lnTo>
                    <a:pt x="29210" y="53341"/>
                  </a:lnTo>
                  <a:lnTo>
                    <a:pt x="24130" y="66041"/>
                  </a:lnTo>
                  <a:lnTo>
                    <a:pt x="20320" y="81281"/>
                  </a:lnTo>
                  <a:lnTo>
                    <a:pt x="16510" y="96522"/>
                  </a:lnTo>
                  <a:lnTo>
                    <a:pt x="8890" y="128272"/>
                  </a:lnTo>
                  <a:lnTo>
                    <a:pt x="5080" y="146050"/>
                  </a:lnTo>
                  <a:lnTo>
                    <a:pt x="3810" y="162561"/>
                  </a:lnTo>
                  <a:lnTo>
                    <a:pt x="1270" y="180341"/>
                  </a:lnTo>
                  <a:lnTo>
                    <a:pt x="0" y="198122"/>
                  </a:lnTo>
                  <a:lnTo>
                    <a:pt x="1270" y="213361"/>
                  </a:lnTo>
                  <a:lnTo>
                    <a:pt x="2540" y="229872"/>
                  </a:lnTo>
                  <a:lnTo>
                    <a:pt x="5080" y="243841"/>
                  </a:lnTo>
                  <a:lnTo>
                    <a:pt x="11430" y="259081"/>
                  </a:lnTo>
                  <a:lnTo>
                    <a:pt x="19050" y="273050"/>
                  </a:lnTo>
                  <a:lnTo>
                    <a:pt x="30480" y="288291"/>
                  </a:lnTo>
                  <a:lnTo>
                    <a:pt x="40640" y="298450"/>
                  </a:lnTo>
                  <a:lnTo>
                    <a:pt x="50800" y="307341"/>
                  </a:lnTo>
                  <a:lnTo>
                    <a:pt x="62230" y="313691"/>
                  </a:lnTo>
                  <a:lnTo>
                    <a:pt x="76200" y="316231"/>
                  </a:lnTo>
                  <a:lnTo>
                    <a:pt x="91440" y="317500"/>
                  </a:lnTo>
                  <a:lnTo>
                    <a:pt x="110490" y="317500"/>
                  </a:lnTo>
                  <a:lnTo>
                    <a:pt x="125730" y="314961"/>
                  </a:lnTo>
                  <a:lnTo>
                    <a:pt x="139700" y="311150"/>
                  </a:lnTo>
                  <a:lnTo>
                    <a:pt x="152400" y="306072"/>
                  </a:lnTo>
                  <a:lnTo>
                    <a:pt x="162560" y="298450"/>
                  </a:lnTo>
                  <a:lnTo>
                    <a:pt x="172720" y="290831"/>
                  </a:lnTo>
                  <a:lnTo>
                    <a:pt x="181610" y="281941"/>
                  </a:lnTo>
                  <a:lnTo>
                    <a:pt x="187960" y="271781"/>
                  </a:lnTo>
                  <a:lnTo>
                    <a:pt x="194310" y="262891"/>
                  </a:lnTo>
                  <a:lnTo>
                    <a:pt x="199390" y="252731"/>
                  </a:lnTo>
                  <a:lnTo>
                    <a:pt x="201930" y="241300"/>
                  </a:lnTo>
                  <a:lnTo>
                    <a:pt x="204470" y="228600"/>
                  </a:lnTo>
                  <a:lnTo>
                    <a:pt x="205740" y="215900"/>
                  </a:lnTo>
                  <a:lnTo>
                    <a:pt x="205740" y="201931"/>
                  </a:lnTo>
                  <a:lnTo>
                    <a:pt x="204470" y="185422"/>
                  </a:lnTo>
                  <a:lnTo>
                    <a:pt x="203200" y="170181"/>
                  </a:lnTo>
                  <a:lnTo>
                    <a:pt x="196850" y="158750"/>
                  </a:lnTo>
                  <a:lnTo>
                    <a:pt x="187960" y="152400"/>
                  </a:lnTo>
                  <a:lnTo>
                    <a:pt x="177800" y="147322"/>
                  </a:lnTo>
                  <a:lnTo>
                    <a:pt x="167640" y="146050"/>
                  </a:lnTo>
                  <a:lnTo>
                    <a:pt x="160020" y="147322"/>
                  </a:lnTo>
                  <a:lnTo>
                    <a:pt x="151130" y="151131"/>
                  </a:lnTo>
                  <a:lnTo>
                    <a:pt x="142240" y="157481"/>
                  </a:lnTo>
                  <a:lnTo>
                    <a:pt x="133350" y="165100"/>
                  </a:lnTo>
                  <a:lnTo>
                    <a:pt x="123190" y="172722"/>
                  </a:lnTo>
                  <a:lnTo>
                    <a:pt x="115570" y="182881"/>
                  </a:lnTo>
                  <a:lnTo>
                    <a:pt x="109220" y="195581"/>
                  </a:lnTo>
                  <a:lnTo>
                    <a:pt x="104140" y="207011"/>
                  </a:lnTo>
                  <a:lnTo>
                    <a:pt x="99060" y="219711"/>
                  </a:lnTo>
                  <a:lnTo>
                    <a:pt x="91440" y="241300"/>
                  </a:lnTo>
                  <a:lnTo>
                    <a:pt x="90170" y="254000"/>
                  </a:lnTo>
                  <a:lnTo>
                    <a:pt x="92710" y="266700"/>
                  </a:lnTo>
                  <a:lnTo>
                    <a:pt x="96520" y="279400"/>
                  </a:lnTo>
                  <a:lnTo>
                    <a:pt x="102870" y="289561"/>
                  </a:lnTo>
                  <a:lnTo>
                    <a:pt x="113030" y="297181"/>
                  </a:lnTo>
                  <a:lnTo>
                    <a:pt x="146050" y="316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Freeform 536"/>
            <p:cNvSpPr/>
            <p:nvPr/>
          </p:nvSpPr>
          <p:spPr>
            <a:xfrm>
              <a:off x="6614160" y="16282670"/>
              <a:ext cx="60961" cy="210820"/>
            </a:xfrm>
            <a:custGeom>
              <a:avLst/>
              <a:gdLst/>
              <a:ahLst/>
              <a:cxnLst/>
              <a:rect l="0" t="0" r="0" b="0"/>
              <a:pathLst>
                <a:path w="60961" h="210820">
                  <a:moveTo>
                    <a:pt x="29210" y="0"/>
                  </a:moveTo>
                  <a:lnTo>
                    <a:pt x="17780" y="27941"/>
                  </a:lnTo>
                  <a:lnTo>
                    <a:pt x="15240" y="40641"/>
                  </a:lnTo>
                  <a:lnTo>
                    <a:pt x="12700" y="54610"/>
                  </a:lnTo>
                  <a:lnTo>
                    <a:pt x="11430" y="67310"/>
                  </a:lnTo>
                  <a:lnTo>
                    <a:pt x="8890" y="81280"/>
                  </a:lnTo>
                  <a:lnTo>
                    <a:pt x="6350" y="95250"/>
                  </a:lnTo>
                  <a:lnTo>
                    <a:pt x="3810" y="109219"/>
                  </a:lnTo>
                  <a:lnTo>
                    <a:pt x="1270" y="123191"/>
                  </a:lnTo>
                  <a:lnTo>
                    <a:pt x="0" y="137160"/>
                  </a:lnTo>
                  <a:lnTo>
                    <a:pt x="0" y="151130"/>
                  </a:lnTo>
                  <a:lnTo>
                    <a:pt x="1270" y="165100"/>
                  </a:lnTo>
                  <a:lnTo>
                    <a:pt x="5080" y="179069"/>
                  </a:lnTo>
                  <a:lnTo>
                    <a:pt x="8890" y="193041"/>
                  </a:lnTo>
                  <a:lnTo>
                    <a:pt x="17780" y="201930"/>
                  </a:lnTo>
                  <a:lnTo>
                    <a:pt x="26670" y="205741"/>
                  </a:lnTo>
                  <a:lnTo>
                    <a:pt x="60960" y="2108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Freeform 537"/>
            <p:cNvSpPr/>
            <p:nvPr/>
          </p:nvSpPr>
          <p:spPr>
            <a:xfrm>
              <a:off x="6569710" y="16313150"/>
              <a:ext cx="179071" cy="53340"/>
            </a:xfrm>
            <a:custGeom>
              <a:avLst/>
              <a:gdLst/>
              <a:ahLst/>
              <a:cxnLst/>
              <a:rect l="0" t="0" r="0" b="0"/>
              <a:pathLst>
                <a:path w="179071" h="53340">
                  <a:moveTo>
                    <a:pt x="179070" y="22861"/>
                  </a:moveTo>
                  <a:lnTo>
                    <a:pt x="173990" y="5080"/>
                  </a:lnTo>
                  <a:lnTo>
                    <a:pt x="166370" y="1270"/>
                  </a:lnTo>
                  <a:lnTo>
                    <a:pt x="154940" y="0"/>
                  </a:lnTo>
                  <a:lnTo>
                    <a:pt x="142240" y="1270"/>
                  </a:lnTo>
                  <a:lnTo>
                    <a:pt x="128270" y="2539"/>
                  </a:lnTo>
                  <a:lnTo>
                    <a:pt x="115570" y="3811"/>
                  </a:lnTo>
                  <a:lnTo>
                    <a:pt x="101600" y="6350"/>
                  </a:lnTo>
                  <a:lnTo>
                    <a:pt x="88900" y="10161"/>
                  </a:lnTo>
                  <a:lnTo>
                    <a:pt x="76200" y="15239"/>
                  </a:lnTo>
                  <a:lnTo>
                    <a:pt x="0" y="533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Freeform 538"/>
            <p:cNvSpPr/>
            <p:nvPr/>
          </p:nvSpPr>
          <p:spPr>
            <a:xfrm>
              <a:off x="6755130" y="16272511"/>
              <a:ext cx="214631" cy="262890"/>
            </a:xfrm>
            <a:custGeom>
              <a:avLst/>
              <a:gdLst/>
              <a:ahLst/>
              <a:cxnLst/>
              <a:rect l="0" t="0" r="0" b="0"/>
              <a:pathLst>
                <a:path w="214631" h="262890">
                  <a:moveTo>
                    <a:pt x="35560" y="0"/>
                  </a:moveTo>
                  <a:lnTo>
                    <a:pt x="21590" y="43178"/>
                  </a:lnTo>
                  <a:lnTo>
                    <a:pt x="17780" y="55878"/>
                  </a:lnTo>
                  <a:lnTo>
                    <a:pt x="13970" y="69850"/>
                  </a:lnTo>
                  <a:lnTo>
                    <a:pt x="3810" y="114300"/>
                  </a:lnTo>
                  <a:lnTo>
                    <a:pt x="0" y="129539"/>
                  </a:lnTo>
                  <a:lnTo>
                    <a:pt x="1270" y="135889"/>
                  </a:lnTo>
                  <a:lnTo>
                    <a:pt x="6350" y="138428"/>
                  </a:lnTo>
                  <a:lnTo>
                    <a:pt x="12700" y="138428"/>
                  </a:lnTo>
                  <a:lnTo>
                    <a:pt x="19050" y="134619"/>
                  </a:lnTo>
                  <a:lnTo>
                    <a:pt x="25400" y="130809"/>
                  </a:lnTo>
                  <a:lnTo>
                    <a:pt x="33020" y="125728"/>
                  </a:lnTo>
                  <a:lnTo>
                    <a:pt x="40640" y="121919"/>
                  </a:lnTo>
                  <a:lnTo>
                    <a:pt x="49530" y="116839"/>
                  </a:lnTo>
                  <a:lnTo>
                    <a:pt x="58420" y="113028"/>
                  </a:lnTo>
                  <a:lnTo>
                    <a:pt x="69850" y="109219"/>
                  </a:lnTo>
                  <a:lnTo>
                    <a:pt x="82550" y="105409"/>
                  </a:lnTo>
                  <a:lnTo>
                    <a:pt x="95250" y="101600"/>
                  </a:lnTo>
                  <a:lnTo>
                    <a:pt x="105410" y="101600"/>
                  </a:lnTo>
                  <a:lnTo>
                    <a:pt x="115570" y="104139"/>
                  </a:lnTo>
                  <a:lnTo>
                    <a:pt x="123190" y="107950"/>
                  </a:lnTo>
                  <a:lnTo>
                    <a:pt x="132080" y="113028"/>
                  </a:lnTo>
                  <a:lnTo>
                    <a:pt x="139700" y="118109"/>
                  </a:lnTo>
                  <a:lnTo>
                    <a:pt x="147320" y="124459"/>
                  </a:lnTo>
                  <a:lnTo>
                    <a:pt x="154940" y="132078"/>
                  </a:lnTo>
                  <a:lnTo>
                    <a:pt x="161290" y="140969"/>
                  </a:lnTo>
                  <a:lnTo>
                    <a:pt x="168910" y="149859"/>
                  </a:lnTo>
                  <a:lnTo>
                    <a:pt x="175260" y="160019"/>
                  </a:lnTo>
                  <a:lnTo>
                    <a:pt x="180340" y="168909"/>
                  </a:lnTo>
                  <a:lnTo>
                    <a:pt x="184150" y="179069"/>
                  </a:lnTo>
                  <a:lnTo>
                    <a:pt x="189230" y="189228"/>
                  </a:lnTo>
                  <a:lnTo>
                    <a:pt x="193040" y="200659"/>
                  </a:lnTo>
                  <a:lnTo>
                    <a:pt x="200660" y="220978"/>
                  </a:lnTo>
                  <a:lnTo>
                    <a:pt x="214630" y="2628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0" name="Group 549"/>
          <p:cNvGrpSpPr/>
          <p:nvPr/>
        </p:nvGrpSpPr>
        <p:grpSpPr>
          <a:xfrm>
            <a:off x="7180580" y="16177261"/>
            <a:ext cx="1809751" cy="453390"/>
            <a:chOff x="7180580" y="16177261"/>
            <a:chExt cx="1809751" cy="453390"/>
          </a:xfrm>
        </p:grpSpPr>
        <p:sp>
          <p:nvSpPr>
            <p:cNvPr id="541" name="Freeform 540"/>
            <p:cNvSpPr/>
            <p:nvPr/>
          </p:nvSpPr>
          <p:spPr>
            <a:xfrm>
              <a:off x="7190740" y="16398239"/>
              <a:ext cx="127001" cy="31751"/>
            </a:xfrm>
            <a:custGeom>
              <a:avLst/>
              <a:gdLst/>
              <a:ahLst/>
              <a:cxnLst/>
              <a:rect l="0" t="0" r="0" b="0"/>
              <a:pathLst>
                <a:path w="127001" h="31751">
                  <a:moveTo>
                    <a:pt x="0" y="31750"/>
                  </a:moveTo>
                  <a:lnTo>
                    <a:pt x="58420" y="17781"/>
                  </a:lnTo>
                  <a:lnTo>
                    <a:pt x="71120" y="13972"/>
                  </a:lnTo>
                  <a:lnTo>
                    <a:pt x="82550" y="10161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Freeform 541"/>
            <p:cNvSpPr/>
            <p:nvPr/>
          </p:nvSpPr>
          <p:spPr>
            <a:xfrm>
              <a:off x="7180580" y="16483330"/>
              <a:ext cx="199391" cy="31751"/>
            </a:xfrm>
            <a:custGeom>
              <a:avLst/>
              <a:gdLst/>
              <a:ahLst/>
              <a:cxnLst/>
              <a:rect l="0" t="0" r="0" b="0"/>
              <a:pathLst>
                <a:path w="199391" h="31751">
                  <a:moveTo>
                    <a:pt x="0" y="31750"/>
                  </a:moveTo>
                  <a:lnTo>
                    <a:pt x="21590" y="25400"/>
                  </a:lnTo>
                  <a:lnTo>
                    <a:pt x="36830" y="24131"/>
                  </a:lnTo>
                  <a:lnTo>
                    <a:pt x="54610" y="22859"/>
                  </a:lnTo>
                  <a:lnTo>
                    <a:pt x="74930" y="21590"/>
                  </a:lnTo>
                  <a:lnTo>
                    <a:pt x="92710" y="20320"/>
                  </a:lnTo>
                  <a:lnTo>
                    <a:pt x="106680" y="17781"/>
                  </a:lnTo>
                  <a:lnTo>
                    <a:pt x="1993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Freeform 542"/>
            <p:cNvSpPr/>
            <p:nvPr/>
          </p:nvSpPr>
          <p:spPr>
            <a:xfrm>
              <a:off x="7654290" y="16250920"/>
              <a:ext cx="31751" cy="337820"/>
            </a:xfrm>
            <a:custGeom>
              <a:avLst/>
              <a:gdLst/>
              <a:ahLst/>
              <a:cxnLst/>
              <a:rect l="0" t="0" r="0" b="0"/>
              <a:pathLst>
                <a:path w="31751" h="337820">
                  <a:moveTo>
                    <a:pt x="0" y="0"/>
                  </a:moveTo>
                  <a:lnTo>
                    <a:pt x="5080" y="22860"/>
                  </a:lnTo>
                  <a:lnTo>
                    <a:pt x="7620" y="34291"/>
                  </a:lnTo>
                  <a:lnTo>
                    <a:pt x="8890" y="45719"/>
                  </a:lnTo>
                  <a:lnTo>
                    <a:pt x="8890" y="58419"/>
                  </a:lnTo>
                  <a:lnTo>
                    <a:pt x="10160" y="85091"/>
                  </a:lnTo>
                  <a:lnTo>
                    <a:pt x="10160" y="152400"/>
                  </a:lnTo>
                  <a:lnTo>
                    <a:pt x="11430" y="168910"/>
                  </a:lnTo>
                  <a:lnTo>
                    <a:pt x="13970" y="185419"/>
                  </a:lnTo>
                  <a:lnTo>
                    <a:pt x="16510" y="200660"/>
                  </a:lnTo>
                  <a:lnTo>
                    <a:pt x="17780" y="215900"/>
                  </a:lnTo>
                  <a:lnTo>
                    <a:pt x="19050" y="231141"/>
                  </a:lnTo>
                  <a:lnTo>
                    <a:pt x="19050" y="245110"/>
                  </a:lnTo>
                  <a:lnTo>
                    <a:pt x="21590" y="259080"/>
                  </a:lnTo>
                  <a:lnTo>
                    <a:pt x="22860" y="274319"/>
                  </a:lnTo>
                  <a:lnTo>
                    <a:pt x="31750" y="3378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Freeform 543"/>
            <p:cNvSpPr/>
            <p:nvPr/>
          </p:nvSpPr>
          <p:spPr>
            <a:xfrm>
              <a:off x="7506970" y="16177261"/>
              <a:ext cx="304801" cy="127001"/>
            </a:xfrm>
            <a:custGeom>
              <a:avLst/>
              <a:gdLst/>
              <a:ahLst/>
              <a:cxnLst/>
              <a:rect l="0" t="0" r="0" b="0"/>
              <a:pathLst>
                <a:path w="304801" h="127001">
                  <a:moveTo>
                    <a:pt x="304800" y="0"/>
                  </a:moveTo>
                  <a:lnTo>
                    <a:pt x="288290" y="6350"/>
                  </a:lnTo>
                  <a:lnTo>
                    <a:pt x="276860" y="11428"/>
                  </a:lnTo>
                  <a:lnTo>
                    <a:pt x="243840" y="26669"/>
                  </a:lnTo>
                  <a:lnTo>
                    <a:pt x="228600" y="33019"/>
                  </a:lnTo>
                  <a:lnTo>
                    <a:pt x="213360" y="38100"/>
                  </a:lnTo>
                  <a:lnTo>
                    <a:pt x="143510" y="60959"/>
                  </a:lnTo>
                  <a:lnTo>
                    <a:pt x="125730" y="67309"/>
                  </a:lnTo>
                  <a:lnTo>
                    <a:pt x="109220" y="74928"/>
                  </a:lnTo>
                  <a:lnTo>
                    <a:pt x="93980" y="81278"/>
                  </a:lnTo>
                  <a:lnTo>
                    <a:pt x="64770" y="95250"/>
                  </a:lnTo>
                  <a:lnTo>
                    <a:pt x="0" y="127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Freeform 544"/>
            <p:cNvSpPr/>
            <p:nvPr/>
          </p:nvSpPr>
          <p:spPr>
            <a:xfrm>
              <a:off x="7727950" y="16328389"/>
              <a:ext cx="378461" cy="217173"/>
            </a:xfrm>
            <a:custGeom>
              <a:avLst/>
              <a:gdLst/>
              <a:ahLst/>
              <a:cxnLst/>
              <a:rect l="0" t="0" r="0" b="0"/>
              <a:pathLst>
                <a:path w="378461" h="217173">
                  <a:moveTo>
                    <a:pt x="21590" y="7622"/>
                  </a:moveTo>
                  <a:lnTo>
                    <a:pt x="15240" y="24131"/>
                  </a:lnTo>
                  <a:lnTo>
                    <a:pt x="13970" y="34291"/>
                  </a:lnTo>
                  <a:lnTo>
                    <a:pt x="12700" y="48261"/>
                  </a:lnTo>
                  <a:lnTo>
                    <a:pt x="11430" y="62231"/>
                  </a:lnTo>
                  <a:lnTo>
                    <a:pt x="10160" y="74931"/>
                  </a:lnTo>
                  <a:lnTo>
                    <a:pt x="7620" y="87631"/>
                  </a:lnTo>
                  <a:lnTo>
                    <a:pt x="5080" y="99061"/>
                  </a:lnTo>
                  <a:lnTo>
                    <a:pt x="3810" y="113031"/>
                  </a:lnTo>
                  <a:lnTo>
                    <a:pt x="2540" y="128272"/>
                  </a:lnTo>
                  <a:lnTo>
                    <a:pt x="1270" y="143511"/>
                  </a:lnTo>
                  <a:lnTo>
                    <a:pt x="1270" y="173991"/>
                  </a:lnTo>
                  <a:lnTo>
                    <a:pt x="0" y="187961"/>
                  </a:lnTo>
                  <a:lnTo>
                    <a:pt x="1270" y="193041"/>
                  </a:lnTo>
                  <a:lnTo>
                    <a:pt x="3810" y="191772"/>
                  </a:lnTo>
                  <a:lnTo>
                    <a:pt x="5080" y="186691"/>
                  </a:lnTo>
                  <a:lnTo>
                    <a:pt x="8890" y="175261"/>
                  </a:lnTo>
                  <a:lnTo>
                    <a:pt x="11430" y="158750"/>
                  </a:lnTo>
                  <a:lnTo>
                    <a:pt x="15240" y="139700"/>
                  </a:lnTo>
                  <a:lnTo>
                    <a:pt x="17780" y="121922"/>
                  </a:lnTo>
                  <a:lnTo>
                    <a:pt x="24130" y="90172"/>
                  </a:lnTo>
                  <a:lnTo>
                    <a:pt x="27940" y="77472"/>
                  </a:lnTo>
                  <a:lnTo>
                    <a:pt x="31750" y="64772"/>
                  </a:lnTo>
                  <a:lnTo>
                    <a:pt x="35560" y="52072"/>
                  </a:lnTo>
                  <a:lnTo>
                    <a:pt x="39370" y="41911"/>
                  </a:lnTo>
                  <a:lnTo>
                    <a:pt x="45720" y="33022"/>
                  </a:lnTo>
                  <a:lnTo>
                    <a:pt x="50800" y="24131"/>
                  </a:lnTo>
                  <a:lnTo>
                    <a:pt x="60960" y="19050"/>
                  </a:lnTo>
                  <a:lnTo>
                    <a:pt x="73660" y="17781"/>
                  </a:lnTo>
                  <a:lnTo>
                    <a:pt x="87630" y="17781"/>
                  </a:lnTo>
                  <a:lnTo>
                    <a:pt x="99060" y="20322"/>
                  </a:lnTo>
                  <a:lnTo>
                    <a:pt x="109220" y="24131"/>
                  </a:lnTo>
                  <a:lnTo>
                    <a:pt x="118110" y="29211"/>
                  </a:lnTo>
                  <a:lnTo>
                    <a:pt x="129540" y="33022"/>
                  </a:lnTo>
                  <a:lnTo>
                    <a:pt x="140970" y="36831"/>
                  </a:lnTo>
                  <a:lnTo>
                    <a:pt x="153670" y="41911"/>
                  </a:lnTo>
                  <a:lnTo>
                    <a:pt x="166370" y="45722"/>
                  </a:lnTo>
                  <a:lnTo>
                    <a:pt x="180340" y="52072"/>
                  </a:lnTo>
                  <a:lnTo>
                    <a:pt x="194310" y="58422"/>
                  </a:lnTo>
                  <a:lnTo>
                    <a:pt x="207010" y="63500"/>
                  </a:lnTo>
                  <a:lnTo>
                    <a:pt x="218440" y="68581"/>
                  </a:lnTo>
                  <a:lnTo>
                    <a:pt x="229870" y="72391"/>
                  </a:lnTo>
                  <a:lnTo>
                    <a:pt x="242570" y="76200"/>
                  </a:lnTo>
                  <a:lnTo>
                    <a:pt x="255270" y="80011"/>
                  </a:lnTo>
                  <a:lnTo>
                    <a:pt x="280670" y="87631"/>
                  </a:lnTo>
                  <a:lnTo>
                    <a:pt x="303530" y="95250"/>
                  </a:lnTo>
                  <a:lnTo>
                    <a:pt x="314960" y="96522"/>
                  </a:lnTo>
                  <a:lnTo>
                    <a:pt x="325120" y="95250"/>
                  </a:lnTo>
                  <a:lnTo>
                    <a:pt x="336550" y="93981"/>
                  </a:lnTo>
                  <a:lnTo>
                    <a:pt x="345440" y="91441"/>
                  </a:lnTo>
                  <a:lnTo>
                    <a:pt x="354330" y="86361"/>
                  </a:lnTo>
                  <a:lnTo>
                    <a:pt x="363220" y="81281"/>
                  </a:lnTo>
                  <a:lnTo>
                    <a:pt x="365760" y="72391"/>
                  </a:lnTo>
                  <a:lnTo>
                    <a:pt x="365760" y="62231"/>
                  </a:lnTo>
                  <a:lnTo>
                    <a:pt x="363220" y="50800"/>
                  </a:lnTo>
                  <a:lnTo>
                    <a:pt x="359410" y="40641"/>
                  </a:lnTo>
                  <a:lnTo>
                    <a:pt x="354330" y="31750"/>
                  </a:lnTo>
                  <a:lnTo>
                    <a:pt x="347980" y="24131"/>
                  </a:lnTo>
                  <a:lnTo>
                    <a:pt x="340360" y="16511"/>
                  </a:lnTo>
                  <a:lnTo>
                    <a:pt x="332740" y="11431"/>
                  </a:lnTo>
                  <a:lnTo>
                    <a:pt x="323850" y="6350"/>
                  </a:lnTo>
                  <a:lnTo>
                    <a:pt x="312420" y="2541"/>
                  </a:lnTo>
                  <a:lnTo>
                    <a:pt x="300990" y="1272"/>
                  </a:lnTo>
                  <a:lnTo>
                    <a:pt x="288290" y="0"/>
                  </a:lnTo>
                  <a:lnTo>
                    <a:pt x="276860" y="1272"/>
                  </a:lnTo>
                  <a:lnTo>
                    <a:pt x="265430" y="3811"/>
                  </a:lnTo>
                  <a:lnTo>
                    <a:pt x="254000" y="8891"/>
                  </a:lnTo>
                  <a:lnTo>
                    <a:pt x="242570" y="13972"/>
                  </a:lnTo>
                  <a:lnTo>
                    <a:pt x="232410" y="20322"/>
                  </a:lnTo>
                  <a:lnTo>
                    <a:pt x="220980" y="26672"/>
                  </a:lnTo>
                  <a:lnTo>
                    <a:pt x="212090" y="34291"/>
                  </a:lnTo>
                  <a:lnTo>
                    <a:pt x="203200" y="41911"/>
                  </a:lnTo>
                  <a:lnTo>
                    <a:pt x="195580" y="52072"/>
                  </a:lnTo>
                  <a:lnTo>
                    <a:pt x="189230" y="60961"/>
                  </a:lnTo>
                  <a:lnTo>
                    <a:pt x="182880" y="71122"/>
                  </a:lnTo>
                  <a:lnTo>
                    <a:pt x="177800" y="81281"/>
                  </a:lnTo>
                  <a:lnTo>
                    <a:pt x="175260" y="92711"/>
                  </a:lnTo>
                  <a:lnTo>
                    <a:pt x="172720" y="105411"/>
                  </a:lnTo>
                  <a:lnTo>
                    <a:pt x="171450" y="118111"/>
                  </a:lnTo>
                  <a:lnTo>
                    <a:pt x="172720" y="130811"/>
                  </a:lnTo>
                  <a:lnTo>
                    <a:pt x="176530" y="142241"/>
                  </a:lnTo>
                  <a:lnTo>
                    <a:pt x="180340" y="153672"/>
                  </a:lnTo>
                  <a:lnTo>
                    <a:pt x="187960" y="163831"/>
                  </a:lnTo>
                  <a:lnTo>
                    <a:pt x="198120" y="175261"/>
                  </a:lnTo>
                  <a:lnTo>
                    <a:pt x="209550" y="185422"/>
                  </a:lnTo>
                  <a:lnTo>
                    <a:pt x="220980" y="194311"/>
                  </a:lnTo>
                  <a:lnTo>
                    <a:pt x="233680" y="200661"/>
                  </a:lnTo>
                  <a:lnTo>
                    <a:pt x="247650" y="205741"/>
                  </a:lnTo>
                  <a:lnTo>
                    <a:pt x="261620" y="209550"/>
                  </a:lnTo>
                  <a:lnTo>
                    <a:pt x="278130" y="212091"/>
                  </a:lnTo>
                  <a:lnTo>
                    <a:pt x="293370" y="214631"/>
                  </a:lnTo>
                  <a:lnTo>
                    <a:pt x="311150" y="215900"/>
                  </a:lnTo>
                  <a:lnTo>
                    <a:pt x="327660" y="215900"/>
                  </a:lnTo>
                  <a:lnTo>
                    <a:pt x="378460" y="2171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Freeform 545"/>
            <p:cNvSpPr/>
            <p:nvPr/>
          </p:nvSpPr>
          <p:spPr>
            <a:xfrm>
              <a:off x="8162290" y="16356330"/>
              <a:ext cx="179071" cy="220982"/>
            </a:xfrm>
            <a:custGeom>
              <a:avLst/>
              <a:gdLst/>
              <a:ahLst/>
              <a:cxnLst/>
              <a:rect l="0" t="0" r="0" b="0"/>
              <a:pathLst>
                <a:path w="179071" h="220982">
                  <a:moveTo>
                    <a:pt x="39370" y="21590"/>
                  </a:moveTo>
                  <a:lnTo>
                    <a:pt x="34290" y="38100"/>
                  </a:lnTo>
                  <a:lnTo>
                    <a:pt x="25400" y="62231"/>
                  </a:lnTo>
                  <a:lnTo>
                    <a:pt x="19050" y="76200"/>
                  </a:lnTo>
                  <a:lnTo>
                    <a:pt x="13970" y="90170"/>
                  </a:lnTo>
                  <a:lnTo>
                    <a:pt x="10160" y="105409"/>
                  </a:lnTo>
                  <a:lnTo>
                    <a:pt x="5080" y="119381"/>
                  </a:lnTo>
                  <a:lnTo>
                    <a:pt x="2540" y="135890"/>
                  </a:lnTo>
                  <a:lnTo>
                    <a:pt x="1270" y="153670"/>
                  </a:lnTo>
                  <a:lnTo>
                    <a:pt x="0" y="172720"/>
                  </a:lnTo>
                  <a:lnTo>
                    <a:pt x="1270" y="181609"/>
                  </a:lnTo>
                  <a:lnTo>
                    <a:pt x="5080" y="184150"/>
                  </a:lnTo>
                  <a:lnTo>
                    <a:pt x="8890" y="182881"/>
                  </a:lnTo>
                  <a:lnTo>
                    <a:pt x="13970" y="176531"/>
                  </a:lnTo>
                  <a:lnTo>
                    <a:pt x="17780" y="168909"/>
                  </a:lnTo>
                  <a:lnTo>
                    <a:pt x="21590" y="157481"/>
                  </a:lnTo>
                  <a:lnTo>
                    <a:pt x="25400" y="146050"/>
                  </a:lnTo>
                  <a:lnTo>
                    <a:pt x="29210" y="133350"/>
                  </a:lnTo>
                  <a:lnTo>
                    <a:pt x="31750" y="120650"/>
                  </a:lnTo>
                  <a:lnTo>
                    <a:pt x="38100" y="107950"/>
                  </a:lnTo>
                  <a:lnTo>
                    <a:pt x="45720" y="93981"/>
                  </a:lnTo>
                  <a:lnTo>
                    <a:pt x="62230" y="67309"/>
                  </a:lnTo>
                  <a:lnTo>
                    <a:pt x="77470" y="44450"/>
                  </a:lnTo>
                  <a:lnTo>
                    <a:pt x="85090" y="34290"/>
                  </a:lnTo>
                  <a:lnTo>
                    <a:pt x="95250" y="25400"/>
                  </a:lnTo>
                  <a:lnTo>
                    <a:pt x="104140" y="16509"/>
                  </a:lnTo>
                  <a:lnTo>
                    <a:pt x="114300" y="10159"/>
                  </a:lnTo>
                  <a:lnTo>
                    <a:pt x="124460" y="5081"/>
                  </a:lnTo>
                  <a:lnTo>
                    <a:pt x="134620" y="0"/>
                  </a:lnTo>
                  <a:lnTo>
                    <a:pt x="143510" y="0"/>
                  </a:lnTo>
                  <a:lnTo>
                    <a:pt x="152400" y="3809"/>
                  </a:lnTo>
                  <a:lnTo>
                    <a:pt x="160020" y="8890"/>
                  </a:lnTo>
                  <a:lnTo>
                    <a:pt x="166370" y="21590"/>
                  </a:lnTo>
                  <a:lnTo>
                    <a:pt x="172720" y="38100"/>
                  </a:lnTo>
                  <a:lnTo>
                    <a:pt x="176530" y="57150"/>
                  </a:lnTo>
                  <a:lnTo>
                    <a:pt x="179070" y="73659"/>
                  </a:lnTo>
                  <a:lnTo>
                    <a:pt x="179070" y="90170"/>
                  </a:lnTo>
                  <a:lnTo>
                    <a:pt x="177800" y="105409"/>
                  </a:lnTo>
                  <a:lnTo>
                    <a:pt x="177800" y="120650"/>
                  </a:lnTo>
                  <a:lnTo>
                    <a:pt x="176530" y="149859"/>
                  </a:lnTo>
                  <a:lnTo>
                    <a:pt x="175260" y="163831"/>
                  </a:lnTo>
                  <a:lnTo>
                    <a:pt x="173990" y="175259"/>
                  </a:lnTo>
                  <a:lnTo>
                    <a:pt x="176530" y="2209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Freeform 546"/>
            <p:cNvSpPr/>
            <p:nvPr/>
          </p:nvSpPr>
          <p:spPr>
            <a:xfrm>
              <a:off x="8402320" y="16198850"/>
              <a:ext cx="125731" cy="336551"/>
            </a:xfrm>
            <a:custGeom>
              <a:avLst/>
              <a:gdLst/>
              <a:ahLst/>
              <a:cxnLst/>
              <a:rect l="0" t="0" r="0" b="0"/>
              <a:pathLst>
                <a:path w="125731" h="336551">
                  <a:moveTo>
                    <a:pt x="125730" y="0"/>
                  </a:moveTo>
                  <a:lnTo>
                    <a:pt x="114300" y="16511"/>
                  </a:lnTo>
                  <a:lnTo>
                    <a:pt x="110490" y="25400"/>
                  </a:lnTo>
                  <a:lnTo>
                    <a:pt x="105410" y="34289"/>
                  </a:lnTo>
                  <a:lnTo>
                    <a:pt x="101600" y="43180"/>
                  </a:lnTo>
                  <a:lnTo>
                    <a:pt x="96520" y="54611"/>
                  </a:lnTo>
                  <a:lnTo>
                    <a:pt x="85090" y="80011"/>
                  </a:lnTo>
                  <a:lnTo>
                    <a:pt x="66040" y="119380"/>
                  </a:lnTo>
                  <a:lnTo>
                    <a:pt x="59690" y="133350"/>
                  </a:lnTo>
                  <a:lnTo>
                    <a:pt x="54610" y="147320"/>
                  </a:lnTo>
                  <a:lnTo>
                    <a:pt x="50800" y="161289"/>
                  </a:lnTo>
                  <a:lnTo>
                    <a:pt x="45720" y="175261"/>
                  </a:lnTo>
                  <a:lnTo>
                    <a:pt x="39370" y="189230"/>
                  </a:lnTo>
                  <a:lnTo>
                    <a:pt x="33020" y="203200"/>
                  </a:lnTo>
                  <a:lnTo>
                    <a:pt x="27940" y="217170"/>
                  </a:lnTo>
                  <a:lnTo>
                    <a:pt x="22860" y="231139"/>
                  </a:lnTo>
                  <a:lnTo>
                    <a:pt x="10160" y="270511"/>
                  </a:lnTo>
                  <a:lnTo>
                    <a:pt x="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Freeform 547"/>
            <p:cNvSpPr/>
            <p:nvPr/>
          </p:nvSpPr>
          <p:spPr>
            <a:xfrm>
              <a:off x="8348980" y="16324580"/>
              <a:ext cx="386081" cy="264160"/>
            </a:xfrm>
            <a:custGeom>
              <a:avLst/>
              <a:gdLst/>
              <a:ahLst/>
              <a:cxnLst/>
              <a:rect l="0" t="0" r="0" b="0"/>
              <a:pathLst>
                <a:path w="386081" h="264160">
                  <a:moveTo>
                    <a:pt x="0" y="0"/>
                  </a:moveTo>
                  <a:lnTo>
                    <a:pt x="11430" y="11431"/>
                  </a:lnTo>
                  <a:lnTo>
                    <a:pt x="22860" y="15240"/>
                  </a:lnTo>
                  <a:lnTo>
                    <a:pt x="38100" y="16509"/>
                  </a:lnTo>
                  <a:lnTo>
                    <a:pt x="57150" y="19050"/>
                  </a:lnTo>
                  <a:lnTo>
                    <a:pt x="74930" y="20320"/>
                  </a:lnTo>
                  <a:lnTo>
                    <a:pt x="90170" y="22859"/>
                  </a:lnTo>
                  <a:lnTo>
                    <a:pt x="106680" y="26670"/>
                  </a:lnTo>
                  <a:lnTo>
                    <a:pt x="120650" y="27940"/>
                  </a:lnTo>
                  <a:lnTo>
                    <a:pt x="135890" y="29209"/>
                  </a:lnTo>
                  <a:lnTo>
                    <a:pt x="149860" y="30481"/>
                  </a:lnTo>
                  <a:lnTo>
                    <a:pt x="181610" y="31750"/>
                  </a:lnTo>
                  <a:lnTo>
                    <a:pt x="198120" y="31750"/>
                  </a:lnTo>
                  <a:lnTo>
                    <a:pt x="214630" y="33020"/>
                  </a:lnTo>
                  <a:lnTo>
                    <a:pt x="229870" y="34290"/>
                  </a:lnTo>
                  <a:lnTo>
                    <a:pt x="243840" y="36831"/>
                  </a:lnTo>
                  <a:lnTo>
                    <a:pt x="251460" y="44450"/>
                  </a:lnTo>
                  <a:lnTo>
                    <a:pt x="254000" y="55881"/>
                  </a:lnTo>
                  <a:lnTo>
                    <a:pt x="254000" y="68581"/>
                  </a:lnTo>
                  <a:lnTo>
                    <a:pt x="251460" y="81281"/>
                  </a:lnTo>
                  <a:lnTo>
                    <a:pt x="247650" y="92709"/>
                  </a:lnTo>
                  <a:lnTo>
                    <a:pt x="242570" y="104140"/>
                  </a:lnTo>
                  <a:lnTo>
                    <a:pt x="234950" y="115570"/>
                  </a:lnTo>
                  <a:lnTo>
                    <a:pt x="227330" y="125731"/>
                  </a:lnTo>
                  <a:lnTo>
                    <a:pt x="218440" y="137159"/>
                  </a:lnTo>
                  <a:lnTo>
                    <a:pt x="210820" y="147320"/>
                  </a:lnTo>
                  <a:lnTo>
                    <a:pt x="204470" y="157481"/>
                  </a:lnTo>
                  <a:lnTo>
                    <a:pt x="199390" y="168909"/>
                  </a:lnTo>
                  <a:lnTo>
                    <a:pt x="196850" y="181609"/>
                  </a:lnTo>
                  <a:lnTo>
                    <a:pt x="194310" y="195581"/>
                  </a:lnTo>
                  <a:lnTo>
                    <a:pt x="193040" y="212090"/>
                  </a:lnTo>
                  <a:lnTo>
                    <a:pt x="194310" y="224790"/>
                  </a:lnTo>
                  <a:lnTo>
                    <a:pt x="196850" y="234950"/>
                  </a:lnTo>
                  <a:lnTo>
                    <a:pt x="201930" y="245109"/>
                  </a:lnTo>
                  <a:lnTo>
                    <a:pt x="208280" y="251459"/>
                  </a:lnTo>
                  <a:lnTo>
                    <a:pt x="215900" y="257809"/>
                  </a:lnTo>
                  <a:lnTo>
                    <a:pt x="224790" y="264159"/>
                  </a:lnTo>
                  <a:lnTo>
                    <a:pt x="238760" y="264159"/>
                  </a:lnTo>
                  <a:lnTo>
                    <a:pt x="256540" y="262890"/>
                  </a:lnTo>
                  <a:lnTo>
                    <a:pt x="275590" y="260350"/>
                  </a:lnTo>
                  <a:lnTo>
                    <a:pt x="293370" y="255270"/>
                  </a:lnTo>
                  <a:lnTo>
                    <a:pt x="307340" y="250190"/>
                  </a:lnTo>
                  <a:lnTo>
                    <a:pt x="321310" y="243840"/>
                  </a:lnTo>
                  <a:lnTo>
                    <a:pt x="332740" y="236220"/>
                  </a:lnTo>
                  <a:lnTo>
                    <a:pt x="341630" y="227331"/>
                  </a:lnTo>
                  <a:lnTo>
                    <a:pt x="350520" y="218440"/>
                  </a:lnTo>
                  <a:lnTo>
                    <a:pt x="359410" y="209550"/>
                  </a:lnTo>
                  <a:lnTo>
                    <a:pt x="367030" y="199390"/>
                  </a:lnTo>
                  <a:lnTo>
                    <a:pt x="374650" y="189231"/>
                  </a:lnTo>
                  <a:lnTo>
                    <a:pt x="379730" y="177800"/>
                  </a:lnTo>
                  <a:lnTo>
                    <a:pt x="383540" y="165100"/>
                  </a:lnTo>
                  <a:lnTo>
                    <a:pt x="384810" y="152400"/>
                  </a:lnTo>
                  <a:lnTo>
                    <a:pt x="386080" y="139700"/>
                  </a:lnTo>
                  <a:lnTo>
                    <a:pt x="384810" y="125731"/>
                  </a:lnTo>
                  <a:lnTo>
                    <a:pt x="382270" y="111759"/>
                  </a:lnTo>
                  <a:lnTo>
                    <a:pt x="378460" y="97790"/>
                  </a:lnTo>
                  <a:lnTo>
                    <a:pt x="370840" y="83820"/>
                  </a:lnTo>
                  <a:lnTo>
                    <a:pt x="363220" y="69850"/>
                  </a:lnTo>
                  <a:lnTo>
                    <a:pt x="354330" y="59690"/>
                  </a:lnTo>
                  <a:lnTo>
                    <a:pt x="345440" y="52070"/>
                  </a:lnTo>
                  <a:lnTo>
                    <a:pt x="335280" y="45720"/>
                  </a:lnTo>
                  <a:lnTo>
                    <a:pt x="323850" y="41909"/>
                  </a:lnTo>
                  <a:lnTo>
                    <a:pt x="312420" y="40640"/>
                  </a:lnTo>
                  <a:lnTo>
                    <a:pt x="274320" y="736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Freeform 548"/>
            <p:cNvSpPr/>
            <p:nvPr/>
          </p:nvSpPr>
          <p:spPr>
            <a:xfrm>
              <a:off x="8766810" y="16356330"/>
              <a:ext cx="223521" cy="274321"/>
            </a:xfrm>
            <a:custGeom>
              <a:avLst/>
              <a:gdLst/>
              <a:ahLst/>
              <a:cxnLst/>
              <a:rect l="0" t="0" r="0" b="0"/>
              <a:pathLst>
                <a:path w="223521" h="274321">
                  <a:moveTo>
                    <a:pt x="13970" y="189231"/>
                  </a:moveTo>
                  <a:lnTo>
                    <a:pt x="2540" y="207009"/>
                  </a:lnTo>
                  <a:lnTo>
                    <a:pt x="1270" y="207009"/>
                  </a:lnTo>
                  <a:lnTo>
                    <a:pt x="0" y="201931"/>
                  </a:lnTo>
                  <a:lnTo>
                    <a:pt x="1270" y="194309"/>
                  </a:lnTo>
                  <a:lnTo>
                    <a:pt x="3810" y="185420"/>
                  </a:lnTo>
                  <a:lnTo>
                    <a:pt x="8890" y="176531"/>
                  </a:lnTo>
                  <a:lnTo>
                    <a:pt x="13970" y="166370"/>
                  </a:lnTo>
                  <a:lnTo>
                    <a:pt x="20320" y="157481"/>
                  </a:lnTo>
                  <a:lnTo>
                    <a:pt x="33020" y="137159"/>
                  </a:lnTo>
                  <a:lnTo>
                    <a:pt x="39370" y="124459"/>
                  </a:lnTo>
                  <a:lnTo>
                    <a:pt x="53340" y="100331"/>
                  </a:lnTo>
                  <a:lnTo>
                    <a:pt x="62230" y="87631"/>
                  </a:lnTo>
                  <a:lnTo>
                    <a:pt x="72390" y="76200"/>
                  </a:lnTo>
                  <a:lnTo>
                    <a:pt x="96520" y="53340"/>
                  </a:lnTo>
                  <a:lnTo>
                    <a:pt x="144780" y="6350"/>
                  </a:lnTo>
                  <a:lnTo>
                    <a:pt x="154940" y="1270"/>
                  </a:lnTo>
                  <a:lnTo>
                    <a:pt x="166370" y="0"/>
                  </a:lnTo>
                  <a:lnTo>
                    <a:pt x="179070" y="0"/>
                  </a:lnTo>
                  <a:lnTo>
                    <a:pt x="189230" y="5081"/>
                  </a:lnTo>
                  <a:lnTo>
                    <a:pt x="199390" y="12700"/>
                  </a:lnTo>
                  <a:lnTo>
                    <a:pt x="207010" y="22859"/>
                  </a:lnTo>
                  <a:lnTo>
                    <a:pt x="213360" y="34290"/>
                  </a:lnTo>
                  <a:lnTo>
                    <a:pt x="217170" y="45720"/>
                  </a:lnTo>
                  <a:lnTo>
                    <a:pt x="219710" y="58420"/>
                  </a:lnTo>
                  <a:lnTo>
                    <a:pt x="220980" y="72390"/>
                  </a:lnTo>
                  <a:lnTo>
                    <a:pt x="222250" y="85090"/>
                  </a:lnTo>
                  <a:lnTo>
                    <a:pt x="223520" y="99059"/>
                  </a:lnTo>
                  <a:lnTo>
                    <a:pt x="222250" y="113031"/>
                  </a:lnTo>
                  <a:lnTo>
                    <a:pt x="220980" y="127000"/>
                  </a:lnTo>
                  <a:lnTo>
                    <a:pt x="218440" y="140970"/>
                  </a:lnTo>
                  <a:lnTo>
                    <a:pt x="217170" y="154940"/>
                  </a:lnTo>
                  <a:lnTo>
                    <a:pt x="215900" y="168909"/>
                  </a:lnTo>
                  <a:lnTo>
                    <a:pt x="215900" y="182881"/>
                  </a:lnTo>
                  <a:lnTo>
                    <a:pt x="213360" y="195581"/>
                  </a:lnTo>
                  <a:lnTo>
                    <a:pt x="212090" y="208281"/>
                  </a:lnTo>
                  <a:lnTo>
                    <a:pt x="208280" y="219709"/>
                  </a:lnTo>
                  <a:lnTo>
                    <a:pt x="204470" y="229870"/>
                  </a:lnTo>
                  <a:lnTo>
                    <a:pt x="199390" y="241300"/>
                  </a:lnTo>
                  <a:lnTo>
                    <a:pt x="161290" y="274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5" name="Group 564"/>
          <p:cNvGrpSpPr/>
          <p:nvPr/>
        </p:nvGrpSpPr>
        <p:grpSpPr>
          <a:xfrm>
            <a:off x="5647690" y="16729711"/>
            <a:ext cx="2649221" cy="458470"/>
            <a:chOff x="5647690" y="16729711"/>
            <a:chExt cx="2649221" cy="458470"/>
          </a:xfrm>
        </p:grpSpPr>
        <p:sp>
          <p:nvSpPr>
            <p:cNvPr id="551" name="Freeform 550"/>
            <p:cNvSpPr/>
            <p:nvPr/>
          </p:nvSpPr>
          <p:spPr>
            <a:xfrm>
              <a:off x="5647690" y="16729711"/>
              <a:ext cx="332741" cy="311151"/>
            </a:xfrm>
            <a:custGeom>
              <a:avLst/>
              <a:gdLst/>
              <a:ahLst/>
              <a:cxnLst/>
              <a:rect l="0" t="0" r="0" b="0"/>
              <a:pathLst>
                <a:path w="332741" h="311151">
                  <a:moveTo>
                    <a:pt x="6350" y="185419"/>
                  </a:moveTo>
                  <a:lnTo>
                    <a:pt x="0" y="201928"/>
                  </a:lnTo>
                  <a:lnTo>
                    <a:pt x="5080" y="205739"/>
                  </a:lnTo>
                  <a:lnTo>
                    <a:pt x="13970" y="207009"/>
                  </a:lnTo>
                  <a:lnTo>
                    <a:pt x="25400" y="207009"/>
                  </a:lnTo>
                  <a:lnTo>
                    <a:pt x="38100" y="203200"/>
                  </a:lnTo>
                  <a:lnTo>
                    <a:pt x="53340" y="196850"/>
                  </a:lnTo>
                  <a:lnTo>
                    <a:pt x="69850" y="189228"/>
                  </a:lnTo>
                  <a:lnTo>
                    <a:pt x="83820" y="180339"/>
                  </a:lnTo>
                  <a:lnTo>
                    <a:pt x="96520" y="171450"/>
                  </a:lnTo>
                  <a:lnTo>
                    <a:pt x="120650" y="152400"/>
                  </a:lnTo>
                  <a:lnTo>
                    <a:pt x="147320" y="132078"/>
                  </a:lnTo>
                  <a:lnTo>
                    <a:pt x="161290" y="120650"/>
                  </a:lnTo>
                  <a:lnTo>
                    <a:pt x="175260" y="107950"/>
                  </a:lnTo>
                  <a:lnTo>
                    <a:pt x="189230" y="95250"/>
                  </a:lnTo>
                  <a:lnTo>
                    <a:pt x="203200" y="82550"/>
                  </a:lnTo>
                  <a:lnTo>
                    <a:pt x="217170" y="71119"/>
                  </a:lnTo>
                  <a:lnTo>
                    <a:pt x="231140" y="59689"/>
                  </a:lnTo>
                  <a:lnTo>
                    <a:pt x="243840" y="49528"/>
                  </a:lnTo>
                  <a:lnTo>
                    <a:pt x="255270" y="38100"/>
                  </a:lnTo>
                  <a:lnTo>
                    <a:pt x="276860" y="17778"/>
                  </a:lnTo>
                  <a:lnTo>
                    <a:pt x="294640" y="1269"/>
                  </a:lnTo>
                  <a:lnTo>
                    <a:pt x="299720" y="0"/>
                  </a:lnTo>
                  <a:lnTo>
                    <a:pt x="303530" y="5078"/>
                  </a:lnTo>
                  <a:lnTo>
                    <a:pt x="306070" y="11428"/>
                  </a:lnTo>
                  <a:lnTo>
                    <a:pt x="308610" y="21589"/>
                  </a:lnTo>
                  <a:lnTo>
                    <a:pt x="308610" y="33019"/>
                  </a:lnTo>
                  <a:lnTo>
                    <a:pt x="309880" y="44450"/>
                  </a:lnTo>
                  <a:lnTo>
                    <a:pt x="311150" y="73659"/>
                  </a:lnTo>
                  <a:lnTo>
                    <a:pt x="311150" y="90169"/>
                  </a:lnTo>
                  <a:lnTo>
                    <a:pt x="309880" y="106678"/>
                  </a:lnTo>
                  <a:lnTo>
                    <a:pt x="308610" y="123189"/>
                  </a:lnTo>
                  <a:lnTo>
                    <a:pt x="306070" y="139700"/>
                  </a:lnTo>
                  <a:lnTo>
                    <a:pt x="303530" y="156209"/>
                  </a:lnTo>
                  <a:lnTo>
                    <a:pt x="303530" y="171450"/>
                  </a:lnTo>
                  <a:lnTo>
                    <a:pt x="302260" y="186689"/>
                  </a:lnTo>
                  <a:lnTo>
                    <a:pt x="303530" y="200659"/>
                  </a:lnTo>
                  <a:lnTo>
                    <a:pt x="304800" y="215900"/>
                  </a:lnTo>
                  <a:lnTo>
                    <a:pt x="307340" y="229869"/>
                  </a:lnTo>
                  <a:lnTo>
                    <a:pt x="309880" y="242569"/>
                  </a:lnTo>
                  <a:lnTo>
                    <a:pt x="312420" y="255269"/>
                  </a:lnTo>
                  <a:lnTo>
                    <a:pt x="332740" y="311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Freeform 551"/>
            <p:cNvSpPr/>
            <p:nvPr/>
          </p:nvSpPr>
          <p:spPr>
            <a:xfrm>
              <a:off x="5748020" y="16851630"/>
              <a:ext cx="306071" cy="38101"/>
            </a:xfrm>
            <a:custGeom>
              <a:avLst/>
              <a:gdLst/>
              <a:ahLst/>
              <a:cxnLst/>
              <a:rect l="0" t="0" r="0" b="0"/>
              <a:pathLst>
                <a:path w="306071" h="38101">
                  <a:moveTo>
                    <a:pt x="0" y="10159"/>
                  </a:moveTo>
                  <a:lnTo>
                    <a:pt x="17780" y="26670"/>
                  </a:lnTo>
                  <a:lnTo>
                    <a:pt x="30480" y="31750"/>
                  </a:lnTo>
                  <a:lnTo>
                    <a:pt x="46990" y="35559"/>
                  </a:lnTo>
                  <a:lnTo>
                    <a:pt x="67310" y="38100"/>
                  </a:lnTo>
                  <a:lnTo>
                    <a:pt x="85090" y="38100"/>
                  </a:lnTo>
                  <a:lnTo>
                    <a:pt x="104140" y="36831"/>
                  </a:lnTo>
                  <a:lnTo>
                    <a:pt x="121920" y="35559"/>
                  </a:lnTo>
                  <a:lnTo>
                    <a:pt x="140970" y="33020"/>
                  </a:lnTo>
                  <a:lnTo>
                    <a:pt x="181610" y="26670"/>
                  </a:lnTo>
                  <a:lnTo>
                    <a:pt x="199390" y="22859"/>
                  </a:lnTo>
                  <a:lnTo>
                    <a:pt x="215900" y="17781"/>
                  </a:lnTo>
                  <a:lnTo>
                    <a:pt x="232410" y="11431"/>
                  </a:lnTo>
                  <a:lnTo>
                    <a:pt x="247650" y="7620"/>
                  </a:lnTo>
                  <a:lnTo>
                    <a:pt x="261620" y="5081"/>
                  </a:lnTo>
                  <a:lnTo>
                    <a:pt x="3060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Freeform 552"/>
            <p:cNvSpPr/>
            <p:nvPr/>
          </p:nvSpPr>
          <p:spPr>
            <a:xfrm>
              <a:off x="6032500" y="16851630"/>
              <a:ext cx="41911" cy="31751"/>
            </a:xfrm>
            <a:custGeom>
              <a:avLst/>
              <a:gdLst/>
              <a:ahLst/>
              <a:cxnLst/>
              <a:rect l="0" t="0" r="0" b="0"/>
              <a:pathLst>
                <a:path w="41911" h="31751">
                  <a:moveTo>
                    <a:pt x="41910" y="0"/>
                  </a:moveTo>
                  <a:lnTo>
                    <a:pt x="36830" y="6350"/>
                  </a:lnTo>
                  <a:lnTo>
                    <a:pt x="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Freeform 553"/>
            <p:cNvSpPr/>
            <p:nvPr/>
          </p:nvSpPr>
          <p:spPr>
            <a:xfrm>
              <a:off x="6160770" y="16859250"/>
              <a:ext cx="341631" cy="149862"/>
            </a:xfrm>
            <a:custGeom>
              <a:avLst/>
              <a:gdLst/>
              <a:ahLst/>
              <a:cxnLst/>
              <a:rect l="0" t="0" r="0" b="0"/>
              <a:pathLst>
                <a:path w="341631" h="149862">
                  <a:moveTo>
                    <a:pt x="19050" y="12700"/>
                  </a:moveTo>
                  <a:lnTo>
                    <a:pt x="5080" y="72389"/>
                  </a:lnTo>
                  <a:lnTo>
                    <a:pt x="2540" y="85089"/>
                  </a:lnTo>
                  <a:lnTo>
                    <a:pt x="1270" y="99061"/>
                  </a:lnTo>
                  <a:lnTo>
                    <a:pt x="0" y="111761"/>
                  </a:lnTo>
                  <a:lnTo>
                    <a:pt x="1270" y="114300"/>
                  </a:lnTo>
                  <a:lnTo>
                    <a:pt x="2540" y="109220"/>
                  </a:lnTo>
                  <a:lnTo>
                    <a:pt x="5080" y="97789"/>
                  </a:lnTo>
                  <a:lnTo>
                    <a:pt x="8890" y="87630"/>
                  </a:lnTo>
                  <a:lnTo>
                    <a:pt x="12700" y="76200"/>
                  </a:lnTo>
                  <a:lnTo>
                    <a:pt x="19050" y="66039"/>
                  </a:lnTo>
                  <a:lnTo>
                    <a:pt x="26670" y="54611"/>
                  </a:lnTo>
                  <a:lnTo>
                    <a:pt x="34290" y="41911"/>
                  </a:lnTo>
                  <a:lnTo>
                    <a:pt x="43180" y="29211"/>
                  </a:lnTo>
                  <a:lnTo>
                    <a:pt x="54610" y="22861"/>
                  </a:lnTo>
                  <a:lnTo>
                    <a:pt x="66040" y="20320"/>
                  </a:lnTo>
                  <a:lnTo>
                    <a:pt x="78740" y="21589"/>
                  </a:lnTo>
                  <a:lnTo>
                    <a:pt x="88900" y="24130"/>
                  </a:lnTo>
                  <a:lnTo>
                    <a:pt x="99060" y="29211"/>
                  </a:lnTo>
                  <a:lnTo>
                    <a:pt x="107950" y="34289"/>
                  </a:lnTo>
                  <a:lnTo>
                    <a:pt x="114300" y="41911"/>
                  </a:lnTo>
                  <a:lnTo>
                    <a:pt x="120650" y="49530"/>
                  </a:lnTo>
                  <a:lnTo>
                    <a:pt x="125730" y="58420"/>
                  </a:lnTo>
                  <a:lnTo>
                    <a:pt x="129540" y="67311"/>
                  </a:lnTo>
                  <a:lnTo>
                    <a:pt x="133350" y="77470"/>
                  </a:lnTo>
                  <a:lnTo>
                    <a:pt x="138430" y="87630"/>
                  </a:lnTo>
                  <a:lnTo>
                    <a:pt x="140970" y="99061"/>
                  </a:lnTo>
                  <a:lnTo>
                    <a:pt x="142240" y="111761"/>
                  </a:lnTo>
                  <a:lnTo>
                    <a:pt x="143510" y="124461"/>
                  </a:lnTo>
                  <a:lnTo>
                    <a:pt x="144780" y="128270"/>
                  </a:lnTo>
                  <a:lnTo>
                    <a:pt x="144780" y="125730"/>
                  </a:lnTo>
                  <a:lnTo>
                    <a:pt x="144780" y="120650"/>
                  </a:lnTo>
                  <a:lnTo>
                    <a:pt x="146050" y="113030"/>
                  </a:lnTo>
                  <a:lnTo>
                    <a:pt x="148590" y="104139"/>
                  </a:lnTo>
                  <a:lnTo>
                    <a:pt x="151130" y="95250"/>
                  </a:lnTo>
                  <a:lnTo>
                    <a:pt x="157480" y="74930"/>
                  </a:lnTo>
                  <a:lnTo>
                    <a:pt x="160020" y="64770"/>
                  </a:lnTo>
                  <a:lnTo>
                    <a:pt x="165100" y="55880"/>
                  </a:lnTo>
                  <a:lnTo>
                    <a:pt x="170180" y="46989"/>
                  </a:lnTo>
                  <a:lnTo>
                    <a:pt x="176530" y="39370"/>
                  </a:lnTo>
                  <a:lnTo>
                    <a:pt x="184150" y="31750"/>
                  </a:lnTo>
                  <a:lnTo>
                    <a:pt x="191770" y="24130"/>
                  </a:lnTo>
                  <a:lnTo>
                    <a:pt x="200660" y="17780"/>
                  </a:lnTo>
                  <a:lnTo>
                    <a:pt x="210820" y="11430"/>
                  </a:lnTo>
                  <a:lnTo>
                    <a:pt x="220980" y="6350"/>
                  </a:lnTo>
                  <a:lnTo>
                    <a:pt x="231140" y="1270"/>
                  </a:lnTo>
                  <a:lnTo>
                    <a:pt x="243840" y="0"/>
                  </a:lnTo>
                  <a:lnTo>
                    <a:pt x="257810" y="0"/>
                  </a:lnTo>
                  <a:lnTo>
                    <a:pt x="273050" y="0"/>
                  </a:lnTo>
                  <a:lnTo>
                    <a:pt x="285750" y="3811"/>
                  </a:lnTo>
                  <a:lnTo>
                    <a:pt x="295910" y="7620"/>
                  </a:lnTo>
                  <a:lnTo>
                    <a:pt x="306070" y="12700"/>
                  </a:lnTo>
                  <a:lnTo>
                    <a:pt x="314960" y="20320"/>
                  </a:lnTo>
                  <a:lnTo>
                    <a:pt x="322580" y="27939"/>
                  </a:lnTo>
                  <a:lnTo>
                    <a:pt x="330200" y="36830"/>
                  </a:lnTo>
                  <a:lnTo>
                    <a:pt x="335280" y="50800"/>
                  </a:lnTo>
                  <a:lnTo>
                    <a:pt x="339090" y="66039"/>
                  </a:lnTo>
                  <a:lnTo>
                    <a:pt x="341630" y="83820"/>
                  </a:lnTo>
                  <a:lnTo>
                    <a:pt x="341630" y="99061"/>
                  </a:lnTo>
                  <a:lnTo>
                    <a:pt x="340360" y="111761"/>
                  </a:lnTo>
                  <a:lnTo>
                    <a:pt x="335280" y="1498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Freeform 554"/>
            <p:cNvSpPr/>
            <p:nvPr/>
          </p:nvSpPr>
          <p:spPr>
            <a:xfrm>
              <a:off x="6938010" y="1691513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Freeform 555"/>
            <p:cNvSpPr/>
            <p:nvPr/>
          </p:nvSpPr>
          <p:spPr>
            <a:xfrm>
              <a:off x="6941820" y="16788130"/>
              <a:ext cx="154941" cy="205741"/>
            </a:xfrm>
            <a:custGeom>
              <a:avLst/>
              <a:gdLst/>
              <a:ahLst/>
              <a:cxnLst/>
              <a:rect l="0" t="0" r="0" b="0"/>
              <a:pathLst>
                <a:path w="154941" h="205741">
                  <a:moveTo>
                    <a:pt x="17780" y="127000"/>
                  </a:moveTo>
                  <a:lnTo>
                    <a:pt x="6350" y="137159"/>
                  </a:lnTo>
                  <a:lnTo>
                    <a:pt x="2540" y="146050"/>
                  </a:lnTo>
                  <a:lnTo>
                    <a:pt x="1270" y="154940"/>
                  </a:lnTo>
                  <a:lnTo>
                    <a:pt x="0" y="166370"/>
                  </a:lnTo>
                  <a:lnTo>
                    <a:pt x="1270" y="177800"/>
                  </a:lnTo>
                  <a:lnTo>
                    <a:pt x="3810" y="189231"/>
                  </a:lnTo>
                  <a:lnTo>
                    <a:pt x="8890" y="199390"/>
                  </a:lnTo>
                  <a:lnTo>
                    <a:pt x="17780" y="204470"/>
                  </a:lnTo>
                  <a:lnTo>
                    <a:pt x="29210" y="205740"/>
                  </a:lnTo>
                  <a:lnTo>
                    <a:pt x="43180" y="203200"/>
                  </a:lnTo>
                  <a:lnTo>
                    <a:pt x="53340" y="199390"/>
                  </a:lnTo>
                  <a:lnTo>
                    <a:pt x="60960" y="191770"/>
                  </a:lnTo>
                  <a:lnTo>
                    <a:pt x="67310" y="184150"/>
                  </a:lnTo>
                  <a:lnTo>
                    <a:pt x="73660" y="175259"/>
                  </a:lnTo>
                  <a:lnTo>
                    <a:pt x="77470" y="166370"/>
                  </a:lnTo>
                  <a:lnTo>
                    <a:pt x="82550" y="156209"/>
                  </a:lnTo>
                  <a:lnTo>
                    <a:pt x="86360" y="144781"/>
                  </a:lnTo>
                  <a:lnTo>
                    <a:pt x="90170" y="133350"/>
                  </a:lnTo>
                  <a:lnTo>
                    <a:pt x="97790" y="107950"/>
                  </a:lnTo>
                  <a:lnTo>
                    <a:pt x="105410" y="85090"/>
                  </a:lnTo>
                  <a:lnTo>
                    <a:pt x="109220" y="73659"/>
                  </a:lnTo>
                  <a:lnTo>
                    <a:pt x="115570" y="46990"/>
                  </a:lnTo>
                  <a:lnTo>
                    <a:pt x="120650" y="36831"/>
                  </a:lnTo>
                  <a:lnTo>
                    <a:pt x="125730" y="26670"/>
                  </a:lnTo>
                  <a:lnTo>
                    <a:pt x="15494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Freeform 556"/>
            <p:cNvSpPr/>
            <p:nvPr/>
          </p:nvSpPr>
          <p:spPr>
            <a:xfrm>
              <a:off x="7127240" y="16883380"/>
              <a:ext cx="11431" cy="105410"/>
            </a:xfrm>
            <a:custGeom>
              <a:avLst/>
              <a:gdLst/>
              <a:ahLst/>
              <a:cxnLst/>
              <a:rect l="0" t="0" r="0" b="0"/>
              <a:pathLst>
                <a:path w="11431" h="105410">
                  <a:moveTo>
                    <a:pt x="11430" y="0"/>
                  </a:moveTo>
                  <a:lnTo>
                    <a:pt x="11430" y="27940"/>
                  </a:lnTo>
                  <a:lnTo>
                    <a:pt x="10160" y="39370"/>
                  </a:lnTo>
                  <a:lnTo>
                    <a:pt x="7620" y="50800"/>
                  </a:lnTo>
                  <a:lnTo>
                    <a:pt x="0" y="1054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Freeform 557"/>
            <p:cNvSpPr/>
            <p:nvPr/>
          </p:nvSpPr>
          <p:spPr>
            <a:xfrm>
              <a:off x="7244080" y="16766539"/>
              <a:ext cx="10161" cy="11432"/>
            </a:xfrm>
            <a:custGeom>
              <a:avLst/>
              <a:gdLst/>
              <a:ahLst/>
              <a:cxnLst/>
              <a:rect l="0" t="0" r="0" b="0"/>
              <a:pathLst>
                <a:path w="10161" h="11432">
                  <a:moveTo>
                    <a:pt x="0" y="0"/>
                  </a:moveTo>
                  <a:lnTo>
                    <a:pt x="10160" y="114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Freeform 558"/>
            <p:cNvSpPr/>
            <p:nvPr/>
          </p:nvSpPr>
          <p:spPr>
            <a:xfrm>
              <a:off x="7232650" y="16835120"/>
              <a:ext cx="190501" cy="171451"/>
            </a:xfrm>
            <a:custGeom>
              <a:avLst/>
              <a:gdLst/>
              <a:ahLst/>
              <a:cxnLst/>
              <a:rect l="0" t="0" r="0" b="0"/>
              <a:pathLst>
                <a:path w="190501" h="171451">
                  <a:moveTo>
                    <a:pt x="127000" y="6350"/>
                  </a:moveTo>
                  <a:lnTo>
                    <a:pt x="104140" y="0"/>
                  </a:lnTo>
                  <a:lnTo>
                    <a:pt x="92710" y="1269"/>
                  </a:lnTo>
                  <a:lnTo>
                    <a:pt x="81280" y="3810"/>
                  </a:lnTo>
                  <a:lnTo>
                    <a:pt x="68580" y="7619"/>
                  </a:lnTo>
                  <a:lnTo>
                    <a:pt x="55880" y="13969"/>
                  </a:lnTo>
                  <a:lnTo>
                    <a:pt x="44450" y="21591"/>
                  </a:lnTo>
                  <a:lnTo>
                    <a:pt x="33020" y="30480"/>
                  </a:lnTo>
                  <a:lnTo>
                    <a:pt x="24130" y="39369"/>
                  </a:lnTo>
                  <a:lnTo>
                    <a:pt x="15240" y="49530"/>
                  </a:lnTo>
                  <a:lnTo>
                    <a:pt x="6350" y="59691"/>
                  </a:lnTo>
                  <a:lnTo>
                    <a:pt x="2540" y="73660"/>
                  </a:lnTo>
                  <a:lnTo>
                    <a:pt x="0" y="88900"/>
                  </a:lnTo>
                  <a:lnTo>
                    <a:pt x="0" y="106680"/>
                  </a:lnTo>
                  <a:lnTo>
                    <a:pt x="2540" y="120650"/>
                  </a:lnTo>
                  <a:lnTo>
                    <a:pt x="6350" y="133350"/>
                  </a:lnTo>
                  <a:lnTo>
                    <a:pt x="11430" y="143510"/>
                  </a:lnTo>
                  <a:lnTo>
                    <a:pt x="17780" y="151130"/>
                  </a:lnTo>
                  <a:lnTo>
                    <a:pt x="26670" y="157480"/>
                  </a:lnTo>
                  <a:lnTo>
                    <a:pt x="35560" y="163830"/>
                  </a:lnTo>
                  <a:lnTo>
                    <a:pt x="45720" y="166369"/>
                  </a:lnTo>
                  <a:lnTo>
                    <a:pt x="57150" y="168910"/>
                  </a:lnTo>
                  <a:lnTo>
                    <a:pt x="69850" y="171450"/>
                  </a:lnTo>
                  <a:lnTo>
                    <a:pt x="83820" y="171450"/>
                  </a:lnTo>
                  <a:lnTo>
                    <a:pt x="99060" y="170180"/>
                  </a:lnTo>
                  <a:lnTo>
                    <a:pt x="115570" y="167641"/>
                  </a:lnTo>
                  <a:lnTo>
                    <a:pt x="130810" y="163830"/>
                  </a:lnTo>
                  <a:lnTo>
                    <a:pt x="146050" y="158750"/>
                  </a:lnTo>
                  <a:lnTo>
                    <a:pt x="190500" y="1422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Freeform 559"/>
            <p:cNvSpPr/>
            <p:nvPr/>
          </p:nvSpPr>
          <p:spPr>
            <a:xfrm>
              <a:off x="7506970" y="16736061"/>
              <a:ext cx="31751" cy="231140"/>
            </a:xfrm>
            <a:custGeom>
              <a:avLst/>
              <a:gdLst/>
              <a:ahLst/>
              <a:cxnLst/>
              <a:rect l="0" t="0" r="0" b="0"/>
              <a:pathLst>
                <a:path w="31751" h="231140">
                  <a:moveTo>
                    <a:pt x="31750" y="0"/>
                  </a:moveTo>
                  <a:lnTo>
                    <a:pt x="20320" y="21589"/>
                  </a:lnTo>
                  <a:lnTo>
                    <a:pt x="15240" y="34289"/>
                  </a:lnTo>
                  <a:lnTo>
                    <a:pt x="11430" y="48259"/>
                  </a:lnTo>
                  <a:lnTo>
                    <a:pt x="7620" y="63500"/>
                  </a:lnTo>
                  <a:lnTo>
                    <a:pt x="5080" y="78739"/>
                  </a:lnTo>
                  <a:lnTo>
                    <a:pt x="3810" y="92709"/>
                  </a:lnTo>
                  <a:lnTo>
                    <a:pt x="2540" y="107950"/>
                  </a:lnTo>
                  <a:lnTo>
                    <a:pt x="1270" y="124459"/>
                  </a:lnTo>
                  <a:lnTo>
                    <a:pt x="1270" y="142239"/>
                  </a:lnTo>
                  <a:lnTo>
                    <a:pt x="0" y="231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Freeform 560"/>
            <p:cNvSpPr/>
            <p:nvPr/>
          </p:nvSpPr>
          <p:spPr>
            <a:xfrm>
              <a:off x="7423150" y="16823689"/>
              <a:ext cx="331471" cy="198123"/>
            </a:xfrm>
            <a:custGeom>
              <a:avLst/>
              <a:gdLst/>
              <a:ahLst/>
              <a:cxnLst/>
              <a:rect l="0" t="0" r="0" b="0"/>
              <a:pathLst>
                <a:path w="331471" h="198123">
                  <a:moveTo>
                    <a:pt x="0" y="6350"/>
                  </a:moveTo>
                  <a:lnTo>
                    <a:pt x="16510" y="17781"/>
                  </a:lnTo>
                  <a:lnTo>
                    <a:pt x="26670" y="22861"/>
                  </a:lnTo>
                  <a:lnTo>
                    <a:pt x="40640" y="26672"/>
                  </a:lnTo>
                  <a:lnTo>
                    <a:pt x="54610" y="30481"/>
                  </a:lnTo>
                  <a:lnTo>
                    <a:pt x="71120" y="33022"/>
                  </a:lnTo>
                  <a:lnTo>
                    <a:pt x="88900" y="34291"/>
                  </a:lnTo>
                  <a:lnTo>
                    <a:pt x="109220" y="35561"/>
                  </a:lnTo>
                  <a:lnTo>
                    <a:pt x="142240" y="36831"/>
                  </a:lnTo>
                  <a:lnTo>
                    <a:pt x="157480" y="38100"/>
                  </a:lnTo>
                  <a:lnTo>
                    <a:pt x="166370" y="41911"/>
                  </a:lnTo>
                  <a:lnTo>
                    <a:pt x="168910" y="50800"/>
                  </a:lnTo>
                  <a:lnTo>
                    <a:pt x="168910" y="60961"/>
                  </a:lnTo>
                  <a:lnTo>
                    <a:pt x="166370" y="69850"/>
                  </a:lnTo>
                  <a:lnTo>
                    <a:pt x="162560" y="77472"/>
                  </a:lnTo>
                  <a:lnTo>
                    <a:pt x="157480" y="85091"/>
                  </a:lnTo>
                  <a:lnTo>
                    <a:pt x="153670" y="97791"/>
                  </a:lnTo>
                  <a:lnTo>
                    <a:pt x="151130" y="113031"/>
                  </a:lnTo>
                  <a:lnTo>
                    <a:pt x="149860" y="130811"/>
                  </a:lnTo>
                  <a:lnTo>
                    <a:pt x="153670" y="144781"/>
                  </a:lnTo>
                  <a:lnTo>
                    <a:pt x="160020" y="158750"/>
                  </a:lnTo>
                  <a:lnTo>
                    <a:pt x="170180" y="171450"/>
                  </a:lnTo>
                  <a:lnTo>
                    <a:pt x="180340" y="180341"/>
                  </a:lnTo>
                  <a:lnTo>
                    <a:pt x="190500" y="187961"/>
                  </a:lnTo>
                  <a:lnTo>
                    <a:pt x="200660" y="194311"/>
                  </a:lnTo>
                  <a:lnTo>
                    <a:pt x="210820" y="196850"/>
                  </a:lnTo>
                  <a:lnTo>
                    <a:pt x="220980" y="198122"/>
                  </a:lnTo>
                  <a:lnTo>
                    <a:pt x="231140" y="196850"/>
                  </a:lnTo>
                  <a:lnTo>
                    <a:pt x="241300" y="194311"/>
                  </a:lnTo>
                  <a:lnTo>
                    <a:pt x="252730" y="190500"/>
                  </a:lnTo>
                  <a:lnTo>
                    <a:pt x="262890" y="185422"/>
                  </a:lnTo>
                  <a:lnTo>
                    <a:pt x="273050" y="179072"/>
                  </a:lnTo>
                  <a:lnTo>
                    <a:pt x="283210" y="173991"/>
                  </a:lnTo>
                  <a:lnTo>
                    <a:pt x="294640" y="166372"/>
                  </a:lnTo>
                  <a:lnTo>
                    <a:pt x="303530" y="157481"/>
                  </a:lnTo>
                  <a:lnTo>
                    <a:pt x="312420" y="147322"/>
                  </a:lnTo>
                  <a:lnTo>
                    <a:pt x="320040" y="135891"/>
                  </a:lnTo>
                  <a:lnTo>
                    <a:pt x="325120" y="119381"/>
                  </a:lnTo>
                  <a:lnTo>
                    <a:pt x="328930" y="100331"/>
                  </a:lnTo>
                  <a:lnTo>
                    <a:pt x="331470" y="80011"/>
                  </a:lnTo>
                  <a:lnTo>
                    <a:pt x="331470" y="62231"/>
                  </a:lnTo>
                  <a:lnTo>
                    <a:pt x="331470" y="46991"/>
                  </a:lnTo>
                  <a:lnTo>
                    <a:pt x="328930" y="34291"/>
                  </a:lnTo>
                  <a:lnTo>
                    <a:pt x="326390" y="22861"/>
                  </a:lnTo>
                  <a:lnTo>
                    <a:pt x="321310" y="12700"/>
                  </a:lnTo>
                  <a:lnTo>
                    <a:pt x="316230" y="3811"/>
                  </a:lnTo>
                  <a:lnTo>
                    <a:pt x="308610" y="0"/>
                  </a:lnTo>
                  <a:lnTo>
                    <a:pt x="299720" y="0"/>
                  </a:lnTo>
                  <a:lnTo>
                    <a:pt x="273050" y="63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Freeform 561"/>
            <p:cNvSpPr/>
            <p:nvPr/>
          </p:nvSpPr>
          <p:spPr>
            <a:xfrm>
              <a:off x="7846060" y="16793211"/>
              <a:ext cx="292101" cy="234951"/>
            </a:xfrm>
            <a:custGeom>
              <a:avLst/>
              <a:gdLst/>
              <a:ahLst/>
              <a:cxnLst/>
              <a:rect l="0" t="0" r="0" b="0"/>
              <a:pathLst>
                <a:path w="292101" h="234951">
                  <a:moveTo>
                    <a:pt x="29210" y="226059"/>
                  </a:moveTo>
                  <a:lnTo>
                    <a:pt x="34290" y="193039"/>
                  </a:lnTo>
                  <a:lnTo>
                    <a:pt x="36830" y="179069"/>
                  </a:lnTo>
                  <a:lnTo>
                    <a:pt x="38100" y="163828"/>
                  </a:lnTo>
                  <a:lnTo>
                    <a:pt x="38100" y="149859"/>
                  </a:lnTo>
                  <a:lnTo>
                    <a:pt x="39370" y="137159"/>
                  </a:lnTo>
                  <a:lnTo>
                    <a:pt x="41910" y="124459"/>
                  </a:lnTo>
                  <a:lnTo>
                    <a:pt x="54610" y="74928"/>
                  </a:lnTo>
                  <a:lnTo>
                    <a:pt x="59690" y="62228"/>
                  </a:lnTo>
                  <a:lnTo>
                    <a:pt x="67310" y="49528"/>
                  </a:lnTo>
                  <a:lnTo>
                    <a:pt x="76200" y="39369"/>
                  </a:lnTo>
                  <a:lnTo>
                    <a:pt x="83820" y="29209"/>
                  </a:lnTo>
                  <a:lnTo>
                    <a:pt x="91440" y="20319"/>
                  </a:lnTo>
                  <a:lnTo>
                    <a:pt x="99060" y="11428"/>
                  </a:lnTo>
                  <a:lnTo>
                    <a:pt x="107950" y="6350"/>
                  </a:lnTo>
                  <a:lnTo>
                    <a:pt x="119380" y="2539"/>
                  </a:lnTo>
                  <a:lnTo>
                    <a:pt x="130810" y="0"/>
                  </a:lnTo>
                  <a:lnTo>
                    <a:pt x="142240" y="1269"/>
                  </a:lnTo>
                  <a:lnTo>
                    <a:pt x="151130" y="6350"/>
                  </a:lnTo>
                  <a:lnTo>
                    <a:pt x="160020" y="12700"/>
                  </a:lnTo>
                  <a:lnTo>
                    <a:pt x="162560" y="21589"/>
                  </a:lnTo>
                  <a:lnTo>
                    <a:pt x="162560" y="30478"/>
                  </a:lnTo>
                  <a:lnTo>
                    <a:pt x="160020" y="39369"/>
                  </a:lnTo>
                  <a:lnTo>
                    <a:pt x="154940" y="48259"/>
                  </a:lnTo>
                  <a:lnTo>
                    <a:pt x="148590" y="55878"/>
                  </a:lnTo>
                  <a:lnTo>
                    <a:pt x="139700" y="63500"/>
                  </a:lnTo>
                  <a:lnTo>
                    <a:pt x="130810" y="69850"/>
                  </a:lnTo>
                  <a:lnTo>
                    <a:pt x="121920" y="74928"/>
                  </a:lnTo>
                  <a:lnTo>
                    <a:pt x="111760" y="80009"/>
                  </a:lnTo>
                  <a:lnTo>
                    <a:pt x="101600" y="85089"/>
                  </a:lnTo>
                  <a:lnTo>
                    <a:pt x="91440" y="88900"/>
                  </a:lnTo>
                  <a:lnTo>
                    <a:pt x="71120" y="96519"/>
                  </a:lnTo>
                  <a:lnTo>
                    <a:pt x="50800" y="104139"/>
                  </a:lnTo>
                  <a:lnTo>
                    <a:pt x="38100" y="106678"/>
                  </a:lnTo>
                  <a:lnTo>
                    <a:pt x="12700" y="114300"/>
                  </a:lnTo>
                  <a:lnTo>
                    <a:pt x="5080" y="120650"/>
                  </a:lnTo>
                  <a:lnTo>
                    <a:pt x="1270" y="127000"/>
                  </a:lnTo>
                  <a:lnTo>
                    <a:pt x="0" y="135889"/>
                  </a:lnTo>
                  <a:lnTo>
                    <a:pt x="5080" y="144778"/>
                  </a:lnTo>
                  <a:lnTo>
                    <a:pt x="13970" y="154939"/>
                  </a:lnTo>
                  <a:lnTo>
                    <a:pt x="26670" y="165100"/>
                  </a:lnTo>
                  <a:lnTo>
                    <a:pt x="39370" y="173989"/>
                  </a:lnTo>
                  <a:lnTo>
                    <a:pt x="52070" y="181609"/>
                  </a:lnTo>
                  <a:lnTo>
                    <a:pt x="66040" y="189228"/>
                  </a:lnTo>
                  <a:lnTo>
                    <a:pt x="78740" y="196850"/>
                  </a:lnTo>
                  <a:lnTo>
                    <a:pt x="92710" y="201928"/>
                  </a:lnTo>
                  <a:lnTo>
                    <a:pt x="106680" y="207009"/>
                  </a:lnTo>
                  <a:lnTo>
                    <a:pt x="120650" y="210819"/>
                  </a:lnTo>
                  <a:lnTo>
                    <a:pt x="173990" y="226059"/>
                  </a:lnTo>
                  <a:lnTo>
                    <a:pt x="185420" y="229869"/>
                  </a:lnTo>
                  <a:lnTo>
                    <a:pt x="198120" y="232409"/>
                  </a:lnTo>
                  <a:lnTo>
                    <a:pt x="213360" y="233678"/>
                  </a:lnTo>
                  <a:lnTo>
                    <a:pt x="229870" y="234950"/>
                  </a:lnTo>
                  <a:lnTo>
                    <a:pt x="242570" y="232409"/>
                  </a:lnTo>
                  <a:lnTo>
                    <a:pt x="252730" y="227328"/>
                  </a:lnTo>
                  <a:lnTo>
                    <a:pt x="262890" y="219709"/>
                  </a:lnTo>
                  <a:lnTo>
                    <a:pt x="270510" y="212089"/>
                  </a:lnTo>
                  <a:lnTo>
                    <a:pt x="276860" y="201928"/>
                  </a:lnTo>
                  <a:lnTo>
                    <a:pt x="292100" y="1739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Freeform 562"/>
            <p:cNvSpPr/>
            <p:nvPr/>
          </p:nvSpPr>
          <p:spPr>
            <a:xfrm>
              <a:off x="8128000" y="16841470"/>
              <a:ext cx="83821" cy="115570"/>
            </a:xfrm>
            <a:custGeom>
              <a:avLst/>
              <a:gdLst/>
              <a:ahLst/>
              <a:cxnLst/>
              <a:rect l="0" t="0" r="0" b="0"/>
              <a:pathLst>
                <a:path w="83821" h="115570">
                  <a:moveTo>
                    <a:pt x="0" y="0"/>
                  </a:moveTo>
                  <a:lnTo>
                    <a:pt x="5080" y="21591"/>
                  </a:lnTo>
                  <a:lnTo>
                    <a:pt x="10160" y="33019"/>
                  </a:lnTo>
                  <a:lnTo>
                    <a:pt x="13970" y="45719"/>
                  </a:lnTo>
                  <a:lnTo>
                    <a:pt x="20320" y="58419"/>
                  </a:lnTo>
                  <a:lnTo>
                    <a:pt x="27940" y="68580"/>
                  </a:lnTo>
                  <a:lnTo>
                    <a:pt x="35560" y="78741"/>
                  </a:lnTo>
                  <a:lnTo>
                    <a:pt x="83820" y="1155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Freeform 563"/>
            <p:cNvSpPr/>
            <p:nvPr/>
          </p:nvSpPr>
          <p:spPr>
            <a:xfrm>
              <a:off x="8032750" y="16871950"/>
              <a:ext cx="264161" cy="316231"/>
            </a:xfrm>
            <a:custGeom>
              <a:avLst/>
              <a:gdLst/>
              <a:ahLst/>
              <a:cxnLst/>
              <a:rect l="0" t="0" r="0" b="0"/>
              <a:pathLst>
                <a:path w="264161" h="316231">
                  <a:moveTo>
                    <a:pt x="264160" y="0"/>
                  </a:moveTo>
                  <a:lnTo>
                    <a:pt x="234950" y="29211"/>
                  </a:lnTo>
                  <a:lnTo>
                    <a:pt x="226060" y="39370"/>
                  </a:lnTo>
                  <a:lnTo>
                    <a:pt x="218440" y="49530"/>
                  </a:lnTo>
                  <a:lnTo>
                    <a:pt x="199390" y="73661"/>
                  </a:lnTo>
                  <a:lnTo>
                    <a:pt x="85090" y="224789"/>
                  </a:lnTo>
                  <a:lnTo>
                    <a:pt x="67310" y="250189"/>
                  </a:lnTo>
                  <a:lnTo>
                    <a:pt x="58420" y="261620"/>
                  </a:lnTo>
                  <a:lnTo>
                    <a:pt x="48260" y="273050"/>
                  </a:lnTo>
                  <a:lnTo>
                    <a:pt x="36830" y="283211"/>
                  </a:lnTo>
                  <a:lnTo>
                    <a:pt x="0" y="316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8" name="Group 577"/>
          <p:cNvGrpSpPr/>
          <p:nvPr/>
        </p:nvGrpSpPr>
        <p:grpSpPr>
          <a:xfrm>
            <a:off x="748030" y="17465039"/>
            <a:ext cx="2452371" cy="515623"/>
            <a:chOff x="748030" y="17465039"/>
            <a:chExt cx="2452371" cy="515623"/>
          </a:xfrm>
        </p:grpSpPr>
        <p:sp>
          <p:nvSpPr>
            <p:cNvPr id="566" name="Freeform 565"/>
            <p:cNvSpPr/>
            <p:nvPr/>
          </p:nvSpPr>
          <p:spPr>
            <a:xfrm>
              <a:off x="810260" y="17496789"/>
              <a:ext cx="73661" cy="483873"/>
            </a:xfrm>
            <a:custGeom>
              <a:avLst/>
              <a:gdLst/>
              <a:ahLst/>
              <a:cxnLst/>
              <a:rect l="0" t="0" r="0" b="0"/>
              <a:pathLst>
                <a:path w="73661" h="483873">
                  <a:moveTo>
                    <a:pt x="0" y="0"/>
                  </a:moveTo>
                  <a:lnTo>
                    <a:pt x="8890" y="48261"/>
                  </a:lnTo>
                  <a:lnTo>
                    <a:pt x="25400" y="138431"/>
                  </a:lnTo>
                  <a:lnTo>
                    <a:pt x="39370" y="222250"/>
                  </a:lnTo>
                  <a:lnTo>
                    <a:pt x="59690" y="361950"/>
                  </a:lnTo>
                  <a:lnTo>
                    <a:pt x="67310" y="402591"/>
                  </a:lnTo>
                  <a:lnTo>
                    <a:pt x="69850" y="420372"/>
                  </a:lnTo>
                  <a:lnTo>
                    <a:pt x="71120" y="436881"/>
                  </a:lnTo>
                  <a:lnTo>
                    <a:pt x="73660" y="4838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Freeform 566"/>
            <p:cNvSpPr/>
            <p:nvPr/>
          </p:nvSpPr>
          <p:spPr>
            <a:xfrm>
              <a:off x="748030" y="17467580"/>
              <a:ext cx="314961" cy="312421"/>
            </a:xfrm>
            <a:custGeom>
              <a:avLst/>
              <a:gdLst/>
              <a:ahLst/>
              <a:cxnLst/>
              <a:rect l="0" t="0" r="0" b="0"/>
              <a:pathLst>
                <a:path w="314961" h="312421">
                  <a:moveTo>
                    <a:pt x="0" y="81281"/>
                  </a:moveTo>
                  <a:lnTo>
                    <a:pt x="16510" y="76200"/>
                  </a:lnTo>
                  <a:lnTo>
                    <a:pt x="27940" y="71120"/>
                  </a:lnTo>
                  <a:lnTo>
                    <a:pt x="59690" y="55881"/>
                  </a:lnTo>
                  <a:lnTo>
                    <a:pt x="106680" y="33020"/>
                  </a:lnTo>
                  <a:lnTo>
                    <a:pt x="121920" y="26670"/>
                  </a:lnTo>
                  <a:lnTo>
                    <a:pt x="138430" y="21590"/>
                  </a:lnTo>
                  <a:lnTo>
                    <a:pt x="186690" y="8890"/>
                  </a:lnTo>
                  <a:lnTo>
                    <a:pt x="201930" y="5081"/>
                  </a:lnTo>
                  <a:lnTo>
                    <a:pt x="215900" y="2540"/>
                  </a:lnTo>
                  <a:lnTo>
                    <a:pt x="229870" y="0"/>
                  </a:lnTo>
                  <a:lnTo>
                    <a:pt x="245110" y="0"/>
                  </a:lnTo>
                  <a:lnTo>
                    <a:pt x="257810" y="0"/>
                  </a:lnTo>
                  <a:lnTo>
                    <a:pt x="270510" y="1270"/>
                  </a:lnTo>
                  <a:lnTo>
                    <a:pt x="281940" y="3809"/>
                  </a:lnTo>
                  <a:lnTo>
                    <a:pt x="292100" y="8890"/>
                  </a:lnTo>
                  <a:lnTo>
                    <a:pt x="300990" y="15240"/>
                  </a:lnTo>
                  <a:lnTo>
                    <a:pt x="308610" y="22859"/>
                  </a:lnTo>
                  <a:lnTo>
                    <a:pt x="313690" y="31750"/>
                  </a:lnTo>
                  <a:lnTo>
                    <a:pt x="314960" y="41909"/>
                  </a:lnTo>
                  <a:lnTo>
                    <a:pt x="314960" y="50800"/>
                  </a:lnTo>
                  <a:lnTo>
                    <a:pt x="313690" y="63500"/>
                  </a:lnTo>
                  <a:lnTo>
                    <a:pt x="312420" y="77470"/>
                  </a:lnTo>
                  <a:lnTo>
                    <a:pt x="309880" y="92709"/>
                  </a:lnTo>
                  <a:lnTo>
                    <a:pt x="304800" y="107950"/>
                  </a:lnTo>
                  <a:lnTo>
                    <a:pt x="297180" y="121920"/>
                  </a:lnTo>
                  <a:lnTo>
                    <a:pt x="280670" y="152400"/>
                  </a:lnTo>
                  <a:lnTo>
                    <a:pt x="261620" y="185420"/>
                  </a:lnTo>
                  <a:lnTo>
                    <a:pt x="250190" y="200659"/>
                  </a:lnTo>
                  <a:lnTo>
                    <a:pt x="237490" y="215900"/>
                  </a:lnTo>
                  <a:lnTo>
                    <a:pt x="224790" y="231140"/>
                  </a:lnTo>
                  <a:lnTo>
                    <a:pt x="212090" y="243840"/>
                  </a:lnTo>
                  <a:lnTo>
                    <a:pt x="198120" y="256540"/>
                  </a:lnTo>
                  <a:lnTo>
                    <a:pt x="184150" y="267970"/>
                  </a:lnTo>
                  <a:lnTo>
                    <a:pt x="172720" y="278131"/>
                  </a:lnTo>
                  <a:lnTo>
                    <a:pt x="160020" y="287020"/>
                  </a:lnTo>
                  <a:lnTo>
                    <a:pt x="125730" y="3124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Freeform 567"/>
            <p:cNvSpPr/>
            <p:nvPr/>
          </p:nvSpPr>
          <p:spPr>
            <a:xfrm>
              <a:off x="1021080" y="17664430"/>
              <a:ext cx="157481" cy="219710"/>
            </a:xfrm>
            <a:custGeom>
              <a:avLst/>
              <a:gdLst/>
              <a:ahLst/>
              <a:cxnLst/>
              <a:rect l="0" t="0" r="0" b="0"/>
              <a:pathLst>
                <a:path w="157481" h="219710">
                  <a:moveTo>
                    <a:pt x="0" y="73659"/>
                  </a:moveTo>
                  <a:lnTo>
                    <a:pt x="6350" y="90170"/>
                  </a:lnTo>
                  <a:lnTo>
                    <a:pt x="10160" y="100331"/>
                  </a:lnTo>
                  <a:lnTo>
                    <a:pt x="15240" y="111759"/>
                  </a:lnTo>
                  <a:lnTo>
                    <a:pt x="20320" y="123190"/>
                  </a:lnTo>
                  <a:lnTo>
                    <a:pt x="25400" y="137159"/>
                  </a:lnTo>
                  <a:lnTo>
                    <a:pt x="30480" y="152400"/>
                  </a:lnTo>
                  <a:lnTo>
                    <a:pt x="34290" y="168909"/>
                  </a:lnTo>
                  <a:lnTo>
                    <a:pt x="35560" y="184150"/>
                  </a:lnTo>
                  <a:lnTo>
                    <a:pt x="35560" y="198120"/>
                  </a:lnTo>
                  <a:lnTo>
                    <a:pt x="34290" y="213359"/>
                  </a:lnTo>
                  <a:lnTo>
                    <a:pt x="31750" y="219709"/>
                  </a:lnTo>
                  <a:lnTo>
                    <a:pt x="29210" y="219709"/>
                  </a:lnTo>
                  <a:lnTo>
                    <a:pt x="26670" y="217170"/>
                  </a:lnTo>
                  <a:lnTo>
                    <a:pt x="25400" y="207009"/>
                  </a:lnTo>
                  <a:lnTo>
                    <a:pt x="24130" y="191770"/>
                  </a:lnTo>
                  <a:lnTo>
                    <a:pt x="22860" y="173990"/>
                  </a:lnTo>
                  <a:lnTo>
                    <a:pt x="24130" y="157481"/>
                  </a:lnTo>
                  <a:lnTo>
                    <a:pt x="25400" y="143509"/>
                  </a:lnTo>
                  <a:lnTo>
                    <a:pt x="27940" y="130809"/>
                  </a:lnTo>
                  <a:lnTo>
                    <a:pt x="30480" y="119381"/>
                  </a:lnTo>
                  <a:lnTo>
                    <a:pt x="33020" y="107950"/>
                  </a:lnTo>
                  <a:lnTo>
                    <a:pt x="35560" y="96520"/>
                  </a:lnTo>
                  <a:lnTo>
                    <a:pt x="40640" y="85090"/>
                  </a:lnTo>
                  <a:lnTo>
                    <a:pt x="45720" y="74931"/>
                  </a:lnTo>
                  <a:lnTo>
                    <a:pt x="52070" y="63500"/>
                  </a:lnTo>
                  <a:lnTo>
                    <a:pt x="58420" y="54609"/>
                  </a:lnTo>
                  <a:lnTo>
                    <a:pt x="64770" y="45720"/>
                  </a:lnTo>
                  <a:lnTo>
                    <a:pt x="71120" y="38100"/>
                  </a:lnTo>
                  <a:lnTo>
                    <a:pt x="78740" y="30481"/>
                  </a:lnTo>
                  <a:lnTo>
                    <a:pt x="87630" y="25400"/>
                  </a:lnTo>
                  <a:lnTo>
                    <a:pt x="97790" y="20320"/>
                  </a:lnTo>
                  <a:lnTo>
                    <a:pt x="107950" y="16509"/>
                  </a:lnTo>
                  <a:lnTo>
                    <a:pt x="120650" y="11431"/>
                  </a:lnTo>
                  <a:lnTo>
                    <a:pt x="1574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Freeform 568"/>
            <p:cNvSpPr/>
            <p:nvPr/>
          </p:nvSpPr>
          <p:spPr>
            <a:xfrm>
              <a:off x="1263650" y="17780000"/>
              <a:ext cx="1" cy="116840"/>
            </a:xfrm>
            <a:custGeom>
              <a:avLst/>
              <a:gdLst/>
              <a:ahLst/>
              <a:cxnLst/>
              <a:rect l="0" t="0" r="0" b="0"/>
              <a:pathLst>
                <a:path w="1" h="116840">
                  <a:moveTo>
                    <a:pt x="0" y="0"/>
                  </a:moveTo>
                  <a:lnTo>
                    <a:pt x="0" y="1168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Freeform 569"/>
            <p:cNvSpPr/>
            <p:nvPr/>
          </p:nvSpPr>
          <p:spPr>
            <a:xfrm>
              <a:off x="1295400" y="1758061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Freeform 570"/>
            <p:cNvSpPr/>
            <p:nvPr/>
          </p:nvSpPr>
          <p:spPr>
            <a:xfrm>
              <a:off x="1381760" y="17699989"/>
              <a:ext cx="166371" cy="207012"/>
            </a:xfrm>
            <a:custGeom>
              <a:avLst/>
              <a:gdLst/>
              <a:ahLst/>
              <a:cxnLst/>
              <a:rect l="0" t="0" r="0" b="0"/>
              <a:pathLst>
                <a:path w="166371" h="207012">
                  <a:moveTo>
                    <a:pt x="29210" y="143511"/>
                  </a:moveTo>
                  <a:lnTo>
                    <a:pt x="22860" y="160022"/>
                  </a:lnTo>
                  <a:lnTo>
                    <a:pt x="20320" y="170181"/>
                  </a:lnTo>
                  <a:lnTo>
                    <a:pt x="13970" y="193041"/>
                  </a:lnTo>
                  <a:lnTo>
                    <a:pt x="11430" y="195581"/>
                  </a:lnTo>
                  <a:lnTo>
                    <a:pt x="7620" y="190500"/>
                  </a:lnTo>
                  <a:lnTo>
                    <a:pt x="3810" y="182881"/>
                  </a:lnTo>
                  <a:lnTo>
                    <a:pt x="2540" y="171450"/>
                  </a:lnTo>
                  <a:lnTo>
                    <a:pt x="0" y="160022"/>
                  </a:lnTo>
                  <a:lnTo>
                    <a:pt x="0" y="147322"/>
                  </a:lnTo>
                  <a:lnTo>
                    <a:pt x="0" y="134622"/>
                  </a:lnTo>
                  <a:lnTo>
                    <a:pt x="1270" y="120650"/>
                  </a:lnTo>
                  <a:lnTo>
                    <a:pt x="3810" y="107950"/>
                  </a:lnTo>
                  <a:lnTo>
                    <a:pt x="6350" y="93981"/>
                  </a:lnTo>
                  <a:lnTo>
                    <a:pt x="12700" y="66041"/>
                  </a:lnTo>
                  <a:lnTo>
                    <a:pt x="16510" y="53341"/>
                  </a:lnTo>
                  <a:lnTo>
                    <a:pt x="21590" y="41911"/>
                  </a:lnTo>
                  <a:lnTo>
                    <a:pt x="27940" y="30481"/>
                  </a:lnTo>
                  <a:lnTo>
                    <a:pt x="36830" y="20322"/>
                  </a:lnTo>
                  <a:lnTo>
                    <a:pt x="46990" y="11431"/>
                  </a:lnTo>
                  <a:lnTo>
                    <a:pt x="58420" y="2541"/>
                  </a:lnTo>
                  <a:lnTo>
                    <a:pt x="69850" y="0"/>
                  </a:lnTo>
                  <a:lnTo>
                    <a:pt x="81280" y="2541"/>
                  </a:lnTo>
                  <a:lnTo>
                    <a:pt x="91440" y="7622"/>
                  </a:lnTo>
                  <a:lnTo>
                    <a:pt x="101600" y="15241"/>
                  </a:lnTo>
                  <a:lnTo>
                    <a:pt x="110490" y="25400"/>
                  </a:lnTo>
                  <a:lnTo>
                    <a:pt x="118110" y="36831"/>
                  </a:lnTo>
                  <a:lnTo>
                    <a:pt x="124460" y="49531"/>
                  </a:lnTo>
                  <a:lnTo>
                    <a:pt x="130810" y="62231"/>
                  </a:lnTo>
                  <a:lnTo>
                    <a:pt x="134620" y="74931"/>
                  </a:lnTo>
                  <a:lnTo>
                    <a:pt x="139700" y="88900"/>
                  </a:lnTo>
                  <a:lnTo>
                    <a:pt x="143510" y="102872"/>
                  </a:lnTo>
                  <a:lnTo>
                    <a:pt x="147320" y="115572"/>
                  </a:lnTo>
                  <a:lnTo>
                    <a:pt x="151130" y="130811"/>
                  </a:lnTo>
                  <a:lnTo>
                    <a:pt x="154940" y="147322"/>
                  </a:lnTo>
                  <a:lnTo>
                    <a:pt x="166370" y="207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Freeform 571"/>
            <p:cNvSpPr/>
            <p:nvPr/>
          </p:nvSpPr>
          <p:spPr>
            <a:xfrm>
              <a:off x="1586230" y="17654270"/>
              <a:ext cx="161291" cy="176531"/>
            </a:xfrm>
            <a:custGeom>
              <a:avLst/>
              <a:gdLst/>
              <a:ahLst/>
              <a:cxnLst/>
              <a:rect l="0" t="0" r="0" b="0"/>
              <a:pathLst>
                <a:path w="161291" h="176531">
                  <a:moveTo>
                    <a:pt x="129540" y="0"/>
                  </a:moveTo>
                  <a:lnTo>
                    <a:pt x="107950" y="0"/>
                  </a:lnTo>
                  <a:lnTo>
                    <a:pt x="96520" y="3810"/>
                  </a:lnTo>
                  <a:lnTo>
                    <a:pt x="83820" y="8891"/>
                  </a:lnTo>
                  <a:lnTo>
                    <a:pt x="71120" y="16510"/>
                  </a:lnTo>
                  <a:lnTo>
                    <a:pt x="60960" y="25400"/>
                  </a:lnTo>
                  <a:lnTo>
                    <a:pt x="50800" y="34291"/>
                  </a:lnTo>
                  <a:lnTo>
                    <a:pt x="34290" y="52069"/>
                  </a:lnTo>
                  <a:lnTo>
                    <a:pt x="19050" y="68580"/>
                  </a:lnTo>
                  <a:lnTo>
                    <a:pt x="12700" y="77469"/>
                  </a:lnTo>
                  <a:lnTo>
                    <a:pt x="7620" y="86360"/>
                  </a:lnTo>
                  <a:lnTo>
                    <a:pt x="2540" y="96519"/>
                  </a:lnTo>
                  <a:lnTo>
                    <a:pt x="0" y="106680"/>
                  </a:lnTo>
                  <a:lnTo>
                    <a:pt x="0" y="116841"/>
                  </a:lnTo>
                  <a:lnTo>
                    <a:pt x="1270" y="127000"/>
                  </a:lnTo>
                  <a:lnTo>
                    <a:pt x="5080" y="138430"/>
                  </a:lnTo>
                  <a:lnTo>
                    <a:pt x="11430" y="151130"/>
                  </a:lnTo>
                  <a:lnTo>
                    <a:pt x="20320" y="163830"/>
                  </a:lnTo>
                  <a:lnTo>
                    <a:pt x="30480" y="171450"/>
                  </a:lnTo>
                  <a:lnTo>
                    <a:pt x="44450" y="175260"/>
                  </a:lnTo>
                  <a:lnTo>
                    <a:pt x="58420" y="176530"/>
                  </a:lnTo>
                  <a:lnTo>
                    <a:pt x="72390" y="176530"/>
                  </a:lnTo>
                  <a:lnTo>
                    <a:pt x="87630" y="173991"/>
                  </a:lnTo>
                  <a:lnTo>
                    <a:pt x="101600" y="172719"/>
                  </a:lnTo>
                  <a:lnTo>
                    <a:pt x="114300" y="168910"/>
                  </a:lnTo>
                  <a:lnTo>
                    <a:pt x="127000" y="163830"/>
                  </a:lnTo>
                  <a:lnTo>
                    <a:pt x="161290" y="1473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Freeform 572"/>
            <p:cNvSpPr/>
            <p:nvPr/>
          </p:nvSpPr>
          <p:spPr>
            <a:xfrm>
              <a:off x="1800860" y="17626330"/>
              <a:ext cx="273051" cy="214632"/>
            </a:xfrm>
            <a:custGeom>
              <a:avLst/>
              <a:gdLst/>
              <a:ahLst/>
              <a:cxnLst/>
              <a:rect l="0" t="0" r="0" b="0"/>
              <a:pathLst>
                <a:path w="273051" h="214632">
                  <a:moveTo>
                    <a:pt x="0" y="49531"/>
                  </a:moveTo>
                  <a:lnTo>
                    <a:pt x="5080" y="71120"/>
                  </a:lnTo>
                  <a:lnTo>
                    <a:pt x="12700" y="78740"/>
                  </a:lnTo>
                  <a:lnTo>
                    <a:pt x="22860" y="85090"/>
                  </a:lnTo>
                  <a:lnTo>
                    <a:pt x="36830" y="90170"/>
                  </a:lnTo>
                  <a:lnTo>
                    <a:pt x="53340" y="92709"/>
                  </a:lnTo>
                  <a:lnTo>
                    <a:pt x="72390" y="93981"/>
                  </a:lnTo>
                  <a:lnTo>
                    <a:pt x="93980" y="92709"/>
                  </a:lnTo>
                  <a:lnTo>
                    <a:pt x="111760" y="91440"/>
                  </a:lnTo>
                  <a:lnTo>
                    <a:pt x="127000" y="88900"/>
                  </a:lnTo>
                  <a:lnTo>
                    <a:pt x="140970" y="86359"/>
                  </a:lnTo>
                  <a:lnTo>
                    <a:pt x="153670" y="82550"/>
                  </a:lnTo>
                  <a:lnTo>
                    <a:pt x="165100" y="80009"/>
                  </a:lnTo>
                  <a:lnTo>
                    <a:pt x="176530" y="76200"/>
                  </a:lnTo>
                  <a:lnTo>
                    <a:pt x="187960" y="72390"/>
                  </a:lnTo>
                  <a:lnTo>
                    <a:pt x="198120" y="66040"/>
                  </a:lnTo>
                  <a:lnTo>
                    <a:pt x="209550" y="60959"/>
                  </a:lnTo>
                  <a:lnTo>
                    <a:pt x="214630" y="52070"/>
                  </a:lnTo>
                  <a:lnTo>
                    <a:pt x="215900" y="41909"/>
                  </a:lnTo>
                  <a:lnTo>
                    <a:pt x="213360" y="30481"/>
                  </a:lnTo>
                  <a:lnTo>
                    <a:pt x="208280" y="21590"/>
                  </a:lnTo>
                  <a:lnTo>
                    <a:pt x="201930" y="13970"/>
                  </a:lnTo>
                  <a:lnTo>
                    <a:pt x="194310" y="7620"/>
                  </a:lnTo>
                  <a:lnTo>
                    <a:pt x="182880" y="3809"/>
                  </a:lnTo>
                  <a:lnTo>
                    <a:pt x="170180" y="1270"/>
                  </a:lnTo>
                  <a:lnTo>
                    <a:pt x="154940" y="0"/>
                  </a:lnTo>
                  <a:lnTo>
                    <a:pt x="142240" y="0"/>
                  </a:lnTo>
                  <a:lnTo>
                    <a:pt x="129540" y="1270"/>
                  </a:lnTo>
                  <a:lnTo>
                    <a:pt x="118110" y="2540"/>
                  </a:lnTo>
                  <a:lnTo>
                    <a:pt x="107950" y="6350"/>
                  </a:lnTo>
                  <a:lnTo>
                    <a:pt x="99060" y="11431"/>
                  </a:lnTo>
                  <a:lnTo>
                    <a:pt x="90170" y="16509"/>
                  </a:lnTo>
                  <a:lnTo>
                    <a:pt x="83820" y="24131"/>
                  </a:lnTo>
                  <a:lnTo>
                    <a:pt x="77470" y="31750"/>
                  </a:lnTo>
                  <a:lnTo>
                    <a:pt x="72390" y="41909"/>
                  </a:lnTo>
                  <a:lnTo>
                    <a:pt x="68580" y="50800"/>
                  </a:lnTo>
                  <a:lnTo>
                    <a:pt x="63500" y="60959"/>
                  </a:lnTo>
                  <a:lnTo>
                    <a:pt x="59690" y="71120"/>
                  </a:lnTo>
                  <a:lnTo>
                    <a:pt x="59690" y="85090"/>
                  </a:lnTo>
                  <a:lnTo>
                    <a:pt x="62230" y="100331"/>
                  </a:lnTo>
                  <a:lnTo>
                    <a:pt x="66040" y="118109"/>
                  </a:lnTo>
                  <a:lnTo>
                    <a:pt x="71120" y="133350"/>
                  </a:lnTo>
                  <a:lnTo>
                    <a:pt x="76200" y="147320"/>
                  </a:lnTo>
                  <a:lnTo>
                    <a:pt x="82550" y="160020"/>
                  </a:lnTo>
                  <a:lnTo>
                    <a:pt x="90170" y="171450"/>
                  </a:lnTo>
                  <a:lnTo>
                    <a:pt x="97790" y="180340"/>
                  </a:lnTo>
                  <a:lnTo>
                    <a:pt x="107950" y="189231"/>
                  </a:lnTo>
                  <a:lnTo>
                    <a:pt x="116840" y="196850"/>
                  </a:lnTo>
                  <a:lnTo>
                    <a:pt x="127000" y="201931"/>
                  </a:lnTo>
                  <a:lnTo>
                    <a:pt x="137160" y="207009"/>
                  </a:lnTo>
                  <a:lnTo>
                    <a:pt x="148590" y="210820"/>
                  </a:lnTo>
                  <a:lnTo>
                    <a:pt x="161290" y="213359"/>
                  </a:lnTo>
                  <a:lnTo>
                    <a:pt x="173990" y="214631"/>
                  </a:lnTo>
                  <a:lnTo>
                    <a:pt x="190500" y="213359"/>
                  </a:lnTo>
                  <a:lnTo>
                    <a:pt x="209550" y="209550"/>
                  </a:lnTo>
                  <a:lnTo>
                    <a:pt x="273050" y="1968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Freeform 573"/>
            <p:cNvSpPr/>
            <p:nvPr/>
          </p:nvSpPr>
          <p:spPr>
            <a:xfrm>
              <a:off x="2147570" y="17465039"/>
              <a:ext cx="10161" cy="314962"/>
            </a:xfrm>
            <a:custGeom>
              <a:avLst/>
              <a:gdLst/>
              <a:ahLst/>
              <a:cxnLst/>
              <a:rect l="0" t="0" r="0" b="0"/>
              <a:pathLst>
                <a:path w="10161" h="314962">
                  <a:moveTo>
                    <a:pt x="0" y="0"/>
                  </a:moveTo>
                  <a:lnTo>
                    <a:pt x="0" y="27941"/>
                  </a:lnTo>
                  <a:lnTo>
                    <a:pt x="1270" y="39372"/>
                  </a:lnTo>
                  <a:lnTo>
                    <a:pt x="3810" y="50800"/>
                  </a:lnTo>
                  <a:lnTo>
                    <a:pt x="6350" y="62231"/>
                  </a:lnTo>
                  <a:lnTo>
                    <a:pt x="7620" y="73661"/>
                  </a:lnTo>
                  <a:lnTo>
                    <a:pt x="8890" y="86361"/>
                  </a:lnTo>
                  <a:lnTo>
                    <a:pt x="8890" y="99061"/>
                  </a:lnTo>
                  <a:lnTo>
                    <a:pt x="10160" y="129541"/>
                  </a:lnTo>
                  <a:lnTo>
                    <a:pt x="10160" y="234950"/>
                  </a:lnTo>
                  <a:lnTo>
                    <a:pt x="10160" y="247650"/>
                  </a:lnTo>
                  <a:lnTo>
                    <a:pt x="7620" y="259081"/>
                  </a:lnTo>
                  <a:lnTo>
                    <a:pt x="0" y="3149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Freeform 574"/>
            <p:cNvSpPr/>
            <p:nvPr/>
          </p:nvSpPr>
          <p:spPr>
            <a:xfrm>
              <a:off x="2105660" y="17603470"/>
              <a:ext cx="369571" cy="215901"/>
            </a:xfrm>
            <a:custGeom>
              <a:avLst/>
              <a:gdLst/>
              <a:ahLst/>
              <a:cxnLst/>
              <a:rect l="0" t="0" r="0" b="0"/>
              <a:pathLst>
                <a:path w="369571" h="215901">
                  <a:moveTo>
                    <a:pt x="0" y="29210"/>
                  </a:moveTo>
                  <a:lnTo>
                    <a:pt x="27940" y="24130"/>
                  </a:lnTo>
                  <a:lnTo>
                    <a:pt x="96520" y="11430"/>
                  </a:lnTo>
                  <a:lnTo>
                    <a:pt x="127000" y="5080"/>
                  </a:lnTo>
                  <a:lnTo>
                    <a:pt x="142240" y="2541"/>
                  </a:lnTo>
                  <a:lnTo>
                    <a:pt x="156210" y="1269"/>
                  </a:lnTo>
                  <a:lnTo>
                    <a:pt x="171450" y="0"/>
                  </a:lnTo>
                  <a:lnTo>
                    <a:pt x="182880" y="1269"/>
                  </a:lnTo>
                  <a:lnTo>
                    <a:pt x="193040" y="5080"/>
                  </a:lnTo>
                  <a:lnTo>
                    <a:pt x="203200" y="10160"/>
                  </a:lnTo>
                  <a:lnTo>
                    <a:pt x="207010" y="20319"/>
                  </a:lnTo>
                  <a:lnTo>
                    <a:pt x="207010" y="34291"/>
                  </a:lnTo>
                  <a:lnTo>
                    <a:pt x="204470" y="49530"/>
                  </a:lnTo>
                  <a:lnTo>
                    <a:pt x="201930" y="64769"/>
                  </a:lnTo>
                  <a:lnTo>
                    <a:pt x="199390" y="77469"/>
                  </a:lnTo>
                  <a:lnTo>
                    <a:pt x="195580" y="88900"/>
                  </a:lnTo>
                  <a:lnTo>
                    <a:pt x="194310" y="102869"/>
                  </a:lnTo>
                  <a:lnTo>
                    <a:pt x="191770" y="115569"/>
                  </a:lnTo>
                  <a:lnTo>
                    <a:pt x="191770" y="129541"/>
                  </a:lnTo>
                  <a:lnTo>
                    <a:pt x="191770" y="140969"/>
                  </a:lnTo>
                  <a:lnTo>
                    <a:pt x="193040" y="153669"/>
                  </a:lnTo>
                  <a:lnTo>
                    <a:pt x="195580" y="165100"/>
                  </a:lnTo>
                  <a:lnTo>
                    <a:pt x="201930" y="176530"/>
                  </a:lnTo>
                  <a:lnTo>
                    <a:pt x="210820" y="190500"/>
                  </a:lnTo>
                  <a:lnTo>
                    <a:pt x="220980" y="203200"/>
                  </a:lnTo>
                  <a:lnTo>
                    <a:pt x="236220" y="210819"/>
                  </a:lnTo>
                  <a:lnTo>
                    <a:pt x="255270" y="214630"/>
                  </a:lnTo>
                  <a:lnTo>
                    <a:pt x="275590" y="215900"/>
                  </a:lnTo>
                  <a:lnTo>
                    <a:pt x="292100" y="215900"/>
                  </a:lnTo>
                  <a:lnTo>
                    <a:pt x="307340" y="214630"/>
                  </a:lnTo>
                  <a:lnTo>
                    <a:pt x="320040" y="212091"/>
                  </a:lnTo>
                  <a:lnTo>
                    <a:pt x="331470" y="208280"/>
                  </a:lnTo>
                  <a:lnTo>
                    <a:pt x="341630" y="200660"/>
                  </a:lnTo>
                  <a:lnTo>
                    <a:pt x="350520" y="193041"/>
                  </a:lnTo>
                  <a:lnTo>
                    <a:pt x="358140" y="180341"/>
                  </a:lnTo>
                  <a:lnTo>
                    <a:pt x="363220" y="165100"/>
                  </a:lnTo>
                  <a:lnTo>
                    <a:pt x="368300" y="148591"/>
                  </a:lnTo>
                  <a:lnTo>
                    <a:pt x="369570" y="129541"/>
                  </a:lnTo>
                  <a:lnTo>
                    <a:pt x="368300" y="110491"/>
                  </a:lnTo>
                  <a:lnTo>
                    <a:pt x="364490" y="90169"/>
                  </a:lnTo>
                  <a:lnTo>
                    <a:pt x="359410" y="73660"/>
                  </a:lnTo>
                  <a:lnTo>
                    <a:pt x="351790" y="59691"/>
                  </a:lnTo>
                  <a:lnTo>
                    <a:pt x="342900" y="45719"/>
                  </a:lnTo>
                  <a:lnTo>
                    <a:pt x="335280" y="34291"/>
                  </a:lnTo>
                  <a:lnTo>
                    <a:pt x="327660" y="24130"/>
                  </a:lnTo>
                  <a:lnTo>
                    <a:pt x="320040" y="15241"/>
                  </a:lnTo>
                  <a:lnTo>
                    <a:pt x="311150" y="10160"/>
                  </a:lnTo>
                  <a:lnTo>
                    <a:pt x="299720" y="6350"/>
                  </a:lnTo>
                  <a:lnTo>
                    <a:pt x="242570" y="88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Freeform 575"/>
            <p:cNvSpPr/>
            <p:nvPr/>
          </p:nvSpPr>
          <p:spPr>
            <a:xfrm>
              <a:off x="2589530" y="17556480"/>
              <a:ext cx="264161" cy="161291"/>
            </a:xfrm>
            <a:custGeom>
              <a:avLst/>
              <a:gdLst/>
              <a:ahLst/>
              <a:cxnLst/>
              <a:rect l="0" t="0" r="0" b="0"/>
              <a:pathLst>
                <a:path w="264161" h="161291">
                  <a:moveTo>
                    <a:pt x="31750" y="97790"/>
                  </a:moveTo>
                  <a:lnTo>
                    <a:pt x="26670" y="114300"/>
                  </a:lnTo>
                  <a:lnTo>
                    <a:pt x="25400" y="125731"/>
                  </a:lnTo>
                  <a:lnTo>
                    <a:pt x="24130" y="138431"/>
                  </a:lnTo>
                  <a:lnTo>
                    <a:pt x="22860" y="152400"/>
                  </a:lnTo>
                  <a:lnTo>
                    <a:pt x="19050" y="158750"/>
                  </a:lnTo>
                  <a:lnTo>
                    <a:pt x="12700" y="160020"/>
                  </a:lnTo>
                  <a:lnTo>
                    <a:pt x="5080" y="156209"/>
                  </a:lnTo>
                  <a:lnTo>
                    <a:pt x="1270" y="147320"/>
                  </a:lnTo>
                  <a:lnTo>
                    <a:pt x="0" y="134620"/>
                  </a:lnTo>
                  <a:lnTo>
                    <a:pt x="0" y="118109"/>
                  </a:lnTo>
                  <a:lnTo>
                    <a:pt x="1270" y="104140"/>
                  </a:lnTo>
                  <a:lnTo>
                    <a:pt x="3810" y="91440"/>
                  </a:lnTo>
                  <a:lnTo>
                    <a:pt x="6350" y="80009"/>
                  </a:lnTo>
                  <a:lnTo>
                    <a:pt x="10160" y="68581"/>
                  </a:lnTo>
                  <a:lnTo>
                    <a:pt x="15240" y="57150"/>
                  </a:lnTo>
                  <a:lnTo>
                    <a:pt x="20320" y="45720"/>
                  </a:lnTo>
                  <a:lnTo>
                    <a:pt x="27940" y="36831"/>
                  </a:lnTo>
                  <a:lnTo>
                    <a:pt x="36830" y="27940"/>
                  </a:lnTo>
                  <a:lnTo>
                    <a:pt x="45720" y="19050"/>
                  </a:lnTo>
                  <a:lnTo>
                    <a:pt x="54610" y="12700"/>
                  </a:lnTo>
                  <a:lnTo>
                    <a:pt x="64770" y="7620"/>
                  </a:lnTo>
                  <a:lnTo>
                    <a:pt x="74930" y="2540"/>
                  </a:lnTo>
                  <a:lnTo>
                    <a:pt x="88900" y="0"/>
                  </a:lnTo>
                  <a:lnTo>
                    <a:pt x="105410" y="0"/>
                  </a:lnTo>
                  <a:lnTo>
                    <a:pt x="123190" y="1270"/>
                  </a:lnTo>
                  <a:lnTo>
                    <a:pt x="138430" y="2540"/>
                  </a:lnTo>
                  <a:lnTo>
                    <a:pt x="152400" y="5081"/>
                  </a:lnTo>
                  <a:lnTo>
                    <a:pt x="165100" y="7620"/>
                  </a:lnTo>
                  <a:lnTo>
                    <a:pt x="175260" y="12700"/>
                  </a:lnTo>
                  <a:lnTo>
                    <a:pt x="185420" y="20320"/>
                  </a:lnTo>
                  <a:lnTo>
                    <a:pt x="193040" y="29209"/>
                  </a:lnTo>
                  <a:lnTo>
                    <a:pt x="201930" y="38100"/>
                  </a:lnTo>
                  <a:lnTo>
                    <a:pt x="209550" y="46990"/>
                  </a:lnTo>
                  <a:lnTo>
                    <a:pt x="217170" y="57150"/>
                  </a:lnTo>
                  <a:lnTo>
                    <a:pt x="223520" y="67309"/>
                  </a:lnTo>
                  <a:lnTo>
                    <a:pt x="228600" y="77470"/>
                  </a:lnTo>
                  <a:lnTo>
                    <a:pt x="233680" y="87631"/>
                  </a:lnTo>
                  <a:lnTo>
                    <a:pt x="237490" y="99059"/>
                  </a:lnTo>
                  <a:lnTo>
                    <a:pt x="241300" y="111759"/>
                  </a:lnTo>
                  <a:lnTo>
                    <a:pt x="264160" y="1612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Freeform 576"/>
            <p:cNvSpPr/>
            <p:nvPr/>
          </p:nvSpPr>
          <p:spPr>
            <a:xfrm>
              <a:off x="3063240" y="17538700"/>
              <a:ext cx="137161" cy="10162"/>
            </a:xfrm>
            <a:custGeom>
              <a:avLst/>
              <a:gdLst/>
              <a:ahLst/>
              <a:cxnLst/>
              <a:rect l="0" t="0" r="0" b="0"/>
              <a:pathLst>
                <a:path w="137161" h="10162">
                  <a:moveTo>
                    <a:pt x="0" y="10161"/>
                  </a:moveTo>
                  <a:lnTo>
                    <a:pt x="68580" y="10161"/>
                  </a:lnTo>
                  <a:lnTo>
                    <a:pt x="81280" y="8889"/>
                  </a:lnTo>
                  <a:lnTo>
                    <a:pt x="1371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0" name="Group 589"/>
          <p:cNvGrpSpPr/>
          <p:nvPr/>
        </p:nvGrpSpPr>
        <p:grpSpPr>
          <a:xfrm>
            <a:off x="3516630" y="17274539"/>
            <a:ext cx="2815591" cy="379732"/>
            <a:chOff x="3516630" y="17274539"/>
            <a:chExt cx="2815591" cy="379732"/>
          </a:xfrm>
        </p:grpSpPr>
        <p:sp>
          <p:nvSpPr>
            <p:cNvPr id="579" name="Freeform 578"/>
            <p:cNvSpPr/>
            <p:nvPr/>
          </p:nvSpPr>
          <p:spPr>
            <a:xfrm>
              <a:off x="3516630" y="17327880"/>
              <a:ext cx="10161" cy="304801"/>
            </a:xfrm>
            <a:custGeom>
              <a:avLst/>
              <a:gdLst/>
              <a:ahLst/>
              <a:cxnLst/>
              <a:rect l="0" t="0" r="0" b="0"/>
              <a:pathLst>
                <a:path w="10161" h="304801">
                  <a:moveTo>
                    <a:pt x="10160" y="0"/>
                  </a:moveTo>
                  <a:lnTo>
                    <a:pt x="10160" y="156209"/>
                  </a:lnTo>
                  <a:lnTo>
                    <a:pt x="8890" y="172720"/>
                  </a:lnTo>
                  <a:lnTo>
                    <a:pt x="7620" y="186690"/>
                  </a:lnTo>
                  <a:lnTo>
                    <a:pt x="5080" y="201931"/>
                  </a:lnTo>
                  <a:lnTo>
                    <a:pt x="3810" y="217170"/>
                  </a:lnTo>
                  <a:lnTo>
                    <a:pt x="2540" y="233681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Freeform 579"/>
            <p:cNvSpPr/>
            <p:nvPr/>
          </p:nvSpPr>
          <p:spPr>
            <a:xfrm>
              <a:off x="3590290" y="17340580"/>
              <a:ext cx="209551" cy="303532"/>
            </a:xfrm>
            <a:custGeom>
              <a:avLst/>
              <a:gdLst/>
              <a:ahLst/>
              <a:cxnLst/>
              <a:rect l="0" t="0" r="0" b="0"/>
              <a:pathLst>
                <a:path w="209551" h="303532">
                  <a:moveTo>
                    <a:pt x="0" y="29209"/>
                  </a:moveTo>
                  <a:lnTo>
                    <a:pt x="22860" y="24131"/>
                  </a:lnTo>
                  <a:lnTo>
                    <a:pt x="35560" y="20320"/>
                  </a:lnTo>
                  <a:lnTo>
                    <a:pt x="69850" y="15240"/>
                  </a:lnTo>
                  <a:lnTo>
                    <a:pt x="85090" y="11431"/>
                  </a:lnTo>
                  <a:lnTo>
                    <a:pt x="99060" y="7620"/>
                  </a:lnTo>
                  <a:lnTo>
                    <a:pt x="111760" y="5081"/>
                  </a:lnTo>
                  <a:lnTo>
                    <a:pt x="127000" y="2540"/>
                  </a:lnTo>
                  <a:lnTo>
                    <a:pt x="144780" y="1270"/>
                  </a:lnTo>
                  <a:lnTo>
                    <a:pt x="162560" y="0"/>
                  </a:lnTo>
                  <a:lnTo>
                    <a:pt x="177800" y="2540"/>
                  </a:lnTo>
                  <a:lnTo>
                    <a:pt x="189230" y="7620"/>
                  </a:lnTo>
                  <a:lnTo>
                    <a:pt x="200660" y="15240"/>
                  </a:lnTo>
                  <a:lnTo>
                    <a:pt x="205740" y="22859"/>
                  </a:lnTo>
                  <a:lnTo>
                    <a:pt x="208280" y="31750"/>
                  </a:lnTo>
                  <a:lnTo>
                    <a:pt x="209550" y="41909"/>
                  </a:lnTo>
                  <a:lnTo>
                    <a:pt x="209550" y="53340"/>
                  </a:lnTo>
                  <a:lnTo>
                    <a:pt x="209550" y="77470"/>
                  </a:lnTo>
                  <a:lnTo>
                    <a:pt x="208280" y="90170"/>
                  </a:lnTo>
                  <a:lnTo>
                    <a:pt x="204470" y="104140"/>
                  </a:lnTo>
                  <a:lnTo>
                    <a:pt x="199390" y="118109"/>
                  </a:lnTo>
                  <a:lnTo>
                    <a:pt x="194310" y="132081"/>
                  </a:lnTo>
                  <a:lnTo>
                    <a:pt x="190500" y="146050"/>
                  </a:lnTo>
                  <a:lnTo>
                    <a:pt x="186690" y="160020"/>
                  </a:lnTo>
                  <a:lnTo>
                    <a:pt x="184150" y="173990"/>
                  </a:lnTo>
                  <a:lnTo>
                    <a:pt x="182880" y="187959"/>
                  </a:lnTo>
                  <a:lnTo>
                    <a:pt x="181610" y="201931"/>
                  </a:lnTo>
                  <a:lnTo>
                    <a:pt x="179070" y="214631"/>
                  </a:lnTo>
                  <a:lnTo>
                    <a:pt x="176530" y="226059"/>
                  </a:lnTo>
                  <a:lnTo>
                    <a:pt x="173990" y="237490"/>
                  </a:lnTo>
                  <a:lnTo>
                    <a:pt x="172720" y="250190"/>
                  </a:lnTo>
                  <a:lnTo>
                    <a:pt x="171450" y="262890"/>
                  </a:lnTo>
                  <a:lnTo>
                    <a:pt x="179070" y="3035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Freeform 580"/>
            <p:cNvSpPr/>
            <p:nvPr/>
          </p:nvSpPr>
          <p:spPr>
            <a:xfrm>
              <a:off x="3874770" y="17371061"/>
              <a:ext cx="208281" cy="271779"/>
            </a:xfrm>
            <a:custGeom>
              <a:avLst/>
              <a:gdLst/>
              <a:ahLst/>
              <a:cxnLst/>
              <a:rect l="0" t="0" r="0" b="0"/>
              <a:pathLst>
                <a:path w="208281" h="271779">
                  <a:moveTo>
                    <a:pt x="0" y="20319"/>
                  </a:moveTo>
                  <a:lnTo>
                    <a:pt x="16510" y="13969"/>
                  </a:lnTo>
                  <a:lnTo>
                    <a:pt x="26670" y="11428"/>
                  </a:lnTo>
                  <a:lnTo>
                    <a:pt x="54610" y="5078"/>
                  </a:lnTo>
                  <a:lnTo>
                    <a:pt x="71120" y="2539"/>
                  </a:lnTo>
                  <a:lnTo>
                    <a:pt x="90170" y="1269"/>
                  </a:lnTo>
                  <a:lnTo>
                    <a:pt x="125730" y="0"/>
                  </a:lnTo>
                  <a:lnTo>
                    <a:pt x="158750" y="0"/>
                  </a:lnTo>
                  <a:lnTo>
                    <a:pt x="171450" y="0"/>
                  </a:lnTo>
                  <a:lnTo>
                    <a:pt x="184150" y="2539"/>
                  </a:lnTo>
                  <a:lnTo>
                    <a:pt x="196850" y="5078"/>
                  </a:lnTo>
                  <a:lnTo>
                    <a:pt x="203200" y="10159"/>
                  </a:lnTo>
                  <a:lnTo>
                    <a:pt x="207010" y="16509"/>
                  </a:lnTo>
                  <a:lnTo>
                    <a:pt x="208280" y="24128"/>
                  </a:lnTo>
                  <a:lnTo>
                    <a:pt x="207010" y="35559"/>
                  </a:lnTo>
                  <a:lnTo>
                    <a:pt x="203200" y="49528"/>
                  </a:lnTo>
                  <a:lnTo>
                    <a:pt x="198120" y="63500"/>
                  </a:lnTo>
                  <a:lnTo>
                    <a:pt x="193040" y="78739"/>
                  </a:lnTo>
                  <a:lnTo>
                    <a:pt x="186690" y="92709"/>
                  </a:lnTo>
                  <a:lnTo>
                    <a:pt x="180340" y="106678"/>
                  </a:lnTo>
                  <a:lnTo>
                    <a:pt x="175260" y="121919"/>
                  </a:lnTo>
                  <a:lnTo>
                    <a:pt x="170180" y="135889"/>
                  </a:lnTo>
                  <a:lnTo>
                    <a:pt x="158750" y="175259"/>
                  </a:lnTo>
                  <a:lnTo>
                    <a:pt x="154940" y="186689"/>
                  </a:lnTo>
                  <a:lnTo>
                    <a:pt x="152400" y="198119"/>
                  </a:lnTo>
                  <a:lnTo>
                    <a:pt x="149860" y="212089"/>
                  </a:lnTo>
                  <a:lnTo>
                    <a:pt x="149860" y="224789"/>
                  </a:lnTo>
                  <a:lnTo>
                    <a:pt x="149860" y="238759"/>
                  </a:lnTo>
                  <a:lnTo>
                    <a:pt x="151130" y="252728"/>
                  </a:lnTo>
                  <a:lnTo>
                    <a:pt x="153670" y="265428"/>
                  </a:lnTo>
                  <a:lnTo>
                    <a:pt x="158750" y="271778"/>
                  </a:lnTo>
                  <a:lnTo>
                    <a:pt x="165100" y="271778"/>
                  </a:lnTo>
                  <a:lnTo>
                    <a:pt x="189230" y="2616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Freeform 581"/>
            <p:cNvSpPr/>
            <p:nvPr/>
          </p:nvSpPr>
          <p:spPr>
            <a:xfrm>
              <a:off x="4105910" y="17382489"/>
              <a:ext cx="209551" cy="271782"/>
            </a:xfrm>
            <a:custGeom>
              <a:avLst/>
              <a:gdLst/>
              <a:ahLst/>
              <a:cxnLst/>
              <a:rect l="0" t="0" r="0" b="0"/>
              <a:pathLst>
                <a:path w="209551" h="271782">
                  <a:moveTo>
                    <a:pt x="0" y="60961"/>
                  </a:moveTo>
                  <a:lnTo>
                    <a:pt x="11430" y="49531"/>
                  </a:lnTo>
                  <a:lnTo>
                    <a:pt x="17780" y="44450"/>
                  </a:lnTo>
                  <a:lnTo>
                    <a:pt x="26670" y="38100"/>
                  </a:lnTo>
                  <a:lnTo>
                    <a:pt x="35560" y="31750"/>
                  </a:lnTo>
                  <a:lnTo>
                    <a:pt x="46990" y="26672"/>
                  </a:lnTo>
                  <a:lnTo>
                    <a:pt x="60960" y="21591"/>
                  </a:lnTo>
                  <a:lnTo>
                    <a:pt x="74930" y="17781"/>
                  </a:lnTo>
                  <a:lnTo>
                    <a:pt x="91440" y="12700"/>
                  </a:lnTo>
                  <a:lnTo>
                    <a:pt x="124460" y="5081"/>
                  </a:lnTo>
                  <a:lnTo>
                    <a:pt x="140970" y="2541"/>
                  </a:lnTo>
                  <a:lnTo>
                    <a:pt x="156210" y="1272"/>
                  </a:lnTo>
                  <a:lnTo>
                    <a:pt x="170180" y="0"/>
                  </a:lnTo>
                  <a:lnTo>
                    <a:pt x="182880" y="2541"/>
                  </a:lnTo>
                  <a:lnTo>
                    <a:pt x="193040" y="8891"/>
                  </a:lnTo>
                  <a:lnTo>
                    <a:pt x="203200" y="15241"/>
                  </a:lnTo>
                  <a:lnTo>
                    <a:pt x="208280" y="26672"/>
                  </a:lnTo>
                  <a:lnTo>
                    <a:pt x="209550" y="41911"/>
                  </a:lnTo>
                  <a:lnTo>
                    <a:pt x="209550" y="58422"/>
                  </a:lnTo>
                  <a:lnTo>
                    <a:pt x="209550" y="73661"/>
                  </a:lnTo>
                  <a:lnTo>
                    <a:pt x="207010" y="87631"/>
                  </a:lnTo>
                  <a:lnTo>
                    <a:pt x="204470" y="99061"/>
                  </a:lnTo>
                  <a:lnTo>
                    <a:pt x="199390" y="125731"/>
                  </a:lnTo>
                  <a:lnTo>
                    <a:pt x="182880" y="195581"/>
                  </a:lnTo>
                  <a:lnTo>
                    <a:pt x="179070" y="212091"/>
                  </a:lnTo>
                  <a:lnTo>
                    <a:pt x="179070" y="2717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Freeform 582"/>
            <p:cNvSpPr/>
            <p:nvPr/>
          </p:nvSpPr>
          <p:spPr>
            <a:xfrm>
              <a:off x="4411980" y="17527270"/>
              <a:ext cx="93981" cy="21592"/>
            </a:xfrm>
            <a:custGeom>
              <a:avLst/>
              <a:gdLst/>
              <a:ahLst/>
              <a:cxnLst/>
              <a:rect l="0" t="0" r="0" b="0"/>
              <a:pathLst>
                <a:path w="93981" h="21592">
                  <a:moveTo>
                    <a:pt x="0" y="21591"/>
                  </a:moveTo>
                  <a:lnTo>
                    <a:pt x="27940" y="21591"/>
                  </a:lnTo>
                  <a:lnTo>
                    <a:pt x="39370" y="19050"/>
                  </a:lnTo>
                  <a:lnTo>
                    <a:pt x="939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Freeform 583"/>
            <p:cNvSpPr/>
            <p:nvPr/>
          </p:nvSpPr>
          <p:spPr>
            <a:xfrm>
              <a:off x="4658360" y="17293589"/>
              <a:ext cx="153671" cy="339092"/>
            </a:xfrm>
            <a:custGeom>
              <a:avLst/>
              <a:gdLst/>
              <a:ahLst/>
              <a:cxnLst/>
              <a:rect l="0" t="0" r="0" b="0"/>
              <a:pathLst>
                <a:path w="153671" h="339092">
                  <a:moveTo>
                    <a:pt x="58420" y="2541"/>
                  </a:moveTo>
                  <a:lnTo>
                    <a:pt x="46990" y="30481"/>
                  </a:lnTo>
                  <a:lnTo>
                    <a:pt x="43180" y="44450"/>
                  </a:lnTo>
                  <a:lnTo>
                    <a:pt x="38100" y="59691"/>
                  </a:lnTo>
                  <a:lnTo>
                    <a:pt x="34290" y="76200"/>
                  </a:lnTo>
                  <a:lnTo>
                    <a:pt x="31750" y="91441"/>
                  </a:lnTo>
                  <a:lnTo>
                    <a:pt x="30480" y="106681"/>
                  </a:lnTo>
                  <a:lnTo>
                    <a:pt x="29210" y="120650"/>
                  </a:lnTo>
                  <a:lnTo>
                    <a:pt x="26670" y="135891"/>
                  </a:lnTo>
                  <a:lnTo>
                    <a:pt x="24130" y="152400"/>
                  </a:lnTo>
                  <a:lnTo>
                    <a:pt x="12700" y="226061"/>
                  </a:lnTo>
                  <a:lnTo>
                    <a:pt x="10160" y="243841"/>
                  </a:lnTo>
                  <a:lnTo>
                    <a:pt x="8890" y="260350"/>
                  </a:lnTo>
                  <a:lnTo>
                    <a:pt x="7620" y="276861"/>
                  </a:lnTo>
                  <a:lnTo>
                    <a:pt x="6350" y="280672"/>
                  </a:lnTo>
                  <a:lnTo>
                    <a:pt x="3810" y="278131"/>
                  </a:lnTo>
                  <a:lnTo>
                    <a:pt x="1270" y="270511"/>
                  </a:lnTo>
                  <a:lnTo>
                    <a:pt x="0" y="260350"/>
                  </a:lnTo>
                  <a:lnTo>
                    <a:pt x="1270" y="250191"/>
                  </a:lnTo>
                  <a:lnTo>
                    <a:pt x="2540" y="237491"/>
                  </a:lnTo>
                  <a:lnTo>
                    <a:pt x="7620" y="208281"/>
                  </a:lnTo>
                  <a:lnTo>
                    <a:pt x="20320" y="135891"/>
                  </a:lnTo>
                  <a:lnTo>
                    <a:pt x="24130" y="118111"/>
                  </a:lnTo>
                  <a:lnTo>
                    <a:pt x="30480" y="99061"/>
                  </a:lnTo>
                  <a:lnTo>
                    <a:pt x="35560" y="81281"/>
                  </a:lnTo>
                  <a:lnTo>
                    <a:pt x="40640" y="64772"/>
                  </a:lnTo>
                  <a:lnTo>
                    <a:pt x="49530" y="33022"/>
                  </a:lnTo>
                  <a:lnTo>
                    <a:pt x="54610" y="20322"/>
                  </a:lnTo>
                  <a:lnTo>
                    <a:pt x="60960" y="10161"/>
                  </a:lnTo>
                  <a:lnTo>
                    <a:pt x="67310" y="0"/>
                  </a:lnTo>
                  <a:lnTo>
                    <a:pt x="74930" y="0"/>
                  </a:lnTo>
                  <a:lnTo>
                    <a:pt x="83820" y="5081"/>
                  </a:lnTo>
                  <a:lnTo>
                    <a:pt x="92710" y="15241"/>
                  </a:lnTo>
                  <a:lnTo>
                    <a:pt x="100330" y="27941"/>
                  </a:lnTo>
                  <a:lnTo>
                    <a:pt x="105410" y="41911"/>
                  </a:lnTo>
                  <a:lnTo>
                    <a:pt x="111760" y="55881"/>
                  </a:lnTo>
                  <a:lnTo>
                    <a:pt x="115570" y="72391"/>
                  </a:lnTo>
                  <a:lnTo>
                    <a:pt x="120650" y="88900"/>
                  </a:lnTo>
                  <a:lnTo>
                    <a:pt x="124460" y="105411"/>
                  </a:lnTo>
                  <a:lnTo>
                    <a:pt x="128270" y="124461"/>
                  </a:lnTo>
                  <a:lnTo>
                    <a:pt x="135890" y="162561"/>
                  </a:lnTo>
                  <a:lnTo>
                    <a:pt x="137160" y="182881"/>
                  </a:lnTo>
                  <a:lnTo>
                    <a:pt x="139700" y="203200"/>
                  </a:lnTo>
                  <a:lnTo>
                    <a:pt x="140970" y="224791"/>
                  </a:lnTo>
                  <a:lnTo>
                    <a:pt x="142240" y="241300"/>
                  </a:lnTo>
                  <a:lnTo>
                    <a:pt x="144780" y="256541"/>
                  </a:lnTo>
                  <a:lnTo>
                    <a:pt x="147320" y="270511"/>
                  </a:lnTo>
                  <a:lnTo>
                    <a:pt x="149860" y="284481"/>
                  </a:lnTo>
                  <a:lnTo>
                    <a:pt x="151130" y="298450"/>
                  </a:lnTo>
                  <a:lnTo>
                    <a:pt x="153670" y="3390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Freeform 584"/>
            <p:cNvSpPr/>
            <p:nvPr/>
          </p:nvSpPr>
          <p:spPr>
            <a:xfrm>
              <a:off x="4695190" y="17411700"/>
              <a:ext cx="622301" cy="179071"/>
            </a:xfrm>
            <a:custGeom>
              <a:avLst/>
              <a:gdLst/>
              <a:ahLst/>
              <a:cxnLst/>
              <a:rect l="0" t="0" r="0" b="0"/>
              <a:pathLst>
                <a:path w="622301" h="179071">
                  <a:moveTo>
                    <a:pt x="0" y="21589"/>
                  </a:moveTo>
                  <a:lnTo>
                    <a:pt x="17780" y="33020"/>
                  </a:lnTo>
                  <a:lnTo>
                    <a:pt x="27940" y="35561"/>
                  </a:lnTo>
                  <a:lnTo>
                    <a:pt x="40640" y="38100"/>
                  </a:lnTo>
                  <a:lnTo>
                    <a:pt x="55880" y="39370"/>
                  </a:lnTo>
                  <a:lnTo>
                    <a:pt x="68580" y="39370"/>
                  </a:lnTo>
                  <a:lnTo>
                    <a:pt x="81280" y="38100"/>
                  </a:lnTo>
                  <a:lnTo>
                    <a:pt x="92710" y="35561"/>
                  </a:lnTo>
                  <a:lnTo>
                    <a:pt x="105410" y="33020"/>
                  </a:lnTo>
                  <a:lnTo>
                    <a:pt x="132080" y="27939"/>
                  </a:lnTo>
                  <a:lnTo>
                    <a:pt x="144780" y="24130"/>
                  </a:lnTo>
                  <a:lnTo>
                    <a:pt x="156210" y="21589"/>
                  </a:lnTo>
                  <a:lnTo>
                    <a:pt x="167640" y="17780"/>
                  </a:lnTo>
                  <a:lnTo>
                    <a:pt x="193040" y="10161"/>
                  </a:lnTo>
                  <a:lnTo>
                    <a:pt x="205740" y="7620"/>
                  </a:lnTo>
                  <a:lnTo>
                    <a:pt x="215900" y="11430"/>
                  </a:lnTo>
                  <a:lnTo>
                    <a:pt x="223520" y="19050"/>
                  </a:lnTo>
                  <a:lnTo>
                    <a:pt x="229870" y="30480"/>
                  </a:lnTo>
                  <a:lnTo>
                    <a:pt x="233680" y="44450"/>
                  </a:lnTo>
                  <a:lnTo>
                    <a:pt x="237490" y="62230"/>
                  </a:lnTo>
                  <a:lnTo>
                    <a:pt x="238760" y="80011"/>
                  </a:lnTo>
                  <a:lnTo>
                    <a:pt x="240030" y="96520"/>
                  </a:lnTo>
                  <a:lnTo>
                    <a:pt x="241300" y="113030"/>
                  </a:lnTo>
                  <a:lnTo>
                    <a:pt x="241300" y="142239"/>
                  </a:lnTo>
                  <a:lnTo>
                    <a:pt x="242570" y="171450"/>
                  </a:lnTo>
                  <a:lnTo>
                    <a:pt x="243840" y="177800"/>
                  </a:lnTo>
                  <a:lnTo>
                    <a:pt x="245110" y="177800"/>
                  </a:lnTo>
                  <a:lnTo>
                    <a:pt x="247650" y="175261"/>
                  </a:lnTo>
                  <a:lnTo>
                    <a:pt x="250190" y="168911"/>
                  </a:lnTo>
                  <a:lnTo>
                    <a:pt x="251460" y="158750"/>
                  </a:lnTo>
                  <a:lnTo>
                    <a:pt x="251460" y="148589"/>
                  </a:lnTo>
                  <a:lnTo>
                    <a:pt x="254000" y="137161"/>
                  </a:lnTo>
                  <a:lnTo>
                    <a:pt x="255270" y="127000"/>
                  </a:lnTo>
                  <a:lnTo>
                    <a:pt x="267970" y="78739"/>
                  </a:lnTo>
                  <a:lnTo>
                    <a:pt x="271780" y="67311"/>
                  </a:lnTo>
                  <a:lnTo>
                    <a:pt x="278130" y="54611"/>
                  </a:lnTo>
                  <a:lnTo>
                    <a:pt x="283210" y="44450"/>
                  </a:lnTo>
                  <a:lnTo>
                    <a:pt x="289560" y="34289"/>
                  </a:lnTo>
                  <a:lnTo>
                    <a:pt x="295910" y="25400"/>
                  </a:lnTo>
                  <a:lnTo>
                    <a:pt x="303530" y="16511"/>
                  </a:lnTo>
                  <a:lnTo>
                    <a:pt x="312420" y="11430"/>
                  </a:lnTo>
                  <a:lnTo>
                    <a:pt x="322580" y="7620"/>
                  </a:lnTo>
                  <a:lnTo>
                    <a:pt x="335280" y="5080"/>
                  </a:lnTo>
                  <a:lnTo>
                    <a:pt x="345440" y="8889"/>
                  </a:lnTo>
                  <a:lnTo>
                    <a:pt x="354330" y="17780"/>
                  </a:lnTo>
                  <a:lnTo>
                    <a:pt x="363220" y="29211"/>
                  </a:lnTo>
                  <a:lnTo>
                    <a:pt x="370840" y="41911"/>
                  </a:lnTo>
                  <a:lnTo>
                    <a:pt x="378460" y="54611"/>
                  </a:lnTo>
                  <a:lnTo>
                    <a:pt x="386080" y="68580"/>
                  </a:lnTo>
                  <a:lnTo>
                    <a:pt x="392430" y="82550"/>
                  </a:lnTo>
                  <a:lnTo>
                    <a:pt x="397510" y="99061"/>
                  </a:lnTo>
                  <a:lnTo>
                    <a:pt x="401320" y="115570"/>
                  </a:lnTo>
                  <a:lnTo>
                    <a:pt x="405130" y="130811"/>
                  </a:lnTo>
                  <a:lnTo>
                    <a:pt x="406400" y="146050"/>
                  </a:lnTo>
                  <a:lnTo>
                    <a:pt x="408940" y="160020"/>
                  </a:lnTo>
                  <a:lnTo>
                    <a:pt x="408940" y="163830"/>
                  </a:lnTo>
                  <a:lnTo>
                    <a:pt x="410210" y="161289"/>
                  </a:lnTo>
                  <a:lnTo>
                    <a:pt x="410210" y="153670"/>
                  </a:lnTo>
                  <a:lnTo>
                    <a:pt x="411480" y="140970"/>
                  </a:lnTo>
                  <a:lnTo>
                    <a:pt x="416560" y="107950"/>
                  </a:lnTo>
                  <a:lnTo>
                    <a:pt x="420370" y="92711"/>
                  </a:lnTo>
                  <a:lnTo>
                    <a:pt x="425450" y="76200"/>
                  </a:lnTo>
                  <a:lnTo>
                    <a:pt x="431800" y="62230"/>
                  </a:lnTo>
                  <a:lnTo>
                    <a:pt x="436880" y="49530"/>
                  </a:lnTo>
                  <a:lnTo>
                    <a:pt x="444500" y="39370"/>
                  </a:lnTo>
                  <a:lnTo>
                    <a:pt x="450850" y="29211"/>
                  </a:lnTo>
                  <a:lnTo>
                    <a:pt x="457200" y="21589"/>
                  </a:lnTo>
                  <a:lnTo>
                    <a:pt x="463550" y="12700"/>
                  </a:lnTo>
                  <a:lnTo>
                    <a:pt x="471170" y="5080"/>
                  </a:lnTo>
                  <a:lnTo>
                    <a:pt x="481330" y="1270"/>
                  </a:lnTo>
                  <a:lnTo>
                    <a:pt x="494030" y="0"/>
                  </a:lnTo>
                  <a:lnTo>
                    <a:pt x="509270" y="0"/>
                  </a:lnTo>
                  <a:lnTo>
                    <a:pt x="521970" y="2539"/>
                  </a:lnTo>
                  <a:lnTo>
                    <a:pt x="534670" y="6350"/>
                  </a:lnTo>
                  <a:lnTo>
                    <a:pt x="546100" y="11430"/>
                  </a:lnTo>
                  <a:lnTo>
                    <a:pt x="556260" y="17780"/>
                  </a:lnTo>
                  <a:lnTo>
                    <a:pt x="565150" y="26670"/>
                  </a:lnTo>
                  <a:lnTo>
                    <a:pt x="572770" y="35561"/>
                  </a:lnTo>
                  <a:lnTo>
                    <a:pt x="580390" y="44450"/>
                  </a:lnTo>
                  <a:lnTo>
                    <a:pt x="585470" y="54611"/>
                  </a:lnTo>
                  <a:lnTo>
                    <a:pt x="590550" y="64770"/>
                  </a:lnTo>
                  <a:lnTo>
                    <a:pt x="595630" y="74930"/>
                  </a:lnTo>
                  <a:lnTo>
                    <a:pt x="599440" y="85089"/>
                  </a:lnTo>
                  <a:lnTo>
                    <a:pt x="603250" y="95250"/>
                  </a:lnTo>
                  <a:lnTo>
                    <a:pt x="605790" y="107950"/>
                  </a:lnTo>
                  <a:lnTo>
                    <a:pt x="607060" y="121920"/>
                  </a:lnTo>
                  <a:lnTo>
                    <a:pt x="62230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Freeform 585"/>
            <p:cNvSpPr/>
            <p:nvPr/>
          </p:nvSpPr>
          <p:spPr>
            <a:xfrm>
              <a:off x="5516880" y="17327880"/>
              <a:ext cx="262891" cy="242571"/>
            </a:xfrm>
            <a:custGeom>
              <a:avLst/>
              <a:gdLst/>
              <a:ahLst/>
              <a:cxnLst/>
              <a:rect l="0" t="0" r="0" b="0"/>
              <a:pathLst>
                <a:path w="262891" h="242571">
                  <a:moveTo>
                    <a:pt x="0" y="41909"/>
                  </a:moveTo>
                  <a:lnTo>
                    <a:pt x="5080" y="58420"/>
                  </a:lnTo>
                  <a:lnTo>
                    <a:pt x="7620" y="71120"/>
                  </a:lnTo>
                  <a:lnTo>
                    <a:pt x="8890" y="86359"/>
                  </a:lnTo>
                  <a:lnTo>
                    <a:pt x="8890" y="102870"/>
                  </a:lnTo>
                  <a:lnTo>
                    <a:pt x="10160" y="140970"/>
                  </a:lnTo>
                  <a:lnTo>
                    <a:pt x="10160" y="210820"/>
                  </a:lnTo>
                  <a:lnTo>
                    <a:pt x="11430" y="217170"/>
                  </a:lnTo>
                  <a:lnTo>
                    <a:pt x="13970" y="218440"/>
                  </a:lnTo>
                  <a:lnTo>
                    <a:pt x="16510" y="215900"/>
                  </a:lnTo>
                  <a:lnTo>
                    <a:pt x="19050" y="210820"/>
                  </a:lnTo>
                  <a:lnTo>
                    <a:pt x="21590" y="203200"/>
                  </a:lnTo>
                  <a:lnTo>
                    <a:pt x="25400" y="195581"/>
                  </a:lnTo>
                  <a:lnTo>
                    <a:pt x="29210" y="186690"/>
                  </a:lnTo>
                  <a:lnTo>
                    <a:pt x="35560" y="176531"/>
                  </a:lnTo>
                  <a:lnTo>
                    <a:pt x="40640" y="167640"/>
                  </a:lnTo>
                  <a:lnTo>
                    <a:pt x="44450" y="156209"/>
                  </a:lnTo>
                  <a:lnTo>
                    <a:pt x="46990" y="143509"/>
                  </a:lnTo>
                  <a:lnTo>
                    <a:pt x="49530" y="130809"/>
                  </a:lnTo>
                  <a:lnTo>
                    <a:pt x="53340" y="119381"/>
                  </a:lnTo>
                  <a:lnTo>
                    <a:pt x="57150" y="106681"/>
                  </a:lnTo>
                  <a:lnTo>
                    <a:pt x="62230" y="96520"/>
                  </a:lnTo>
                  <a:lnTo>
                    <a:pt x="68580" y="92709"/>
                  </a:lnTo>
                  <a:lnTo>
                    <a:pt x="74930" y="96520"/>
                  </a:lnTo>
                  <a:lnTo>
                    <a:pt x="81280" y="102870"/>
                  </a:lnTo>
                  <a:lnTo>
                    <a:pt x="87630" y="110490"/>
                  </a:lnTo>
                  <a:lnTo>
                    <a:pt x="92710" y="119381"/>
                  </a:lnTo>
                  <a:lnTo>
                    <a:pt x="96520" y="128270"/>
                  </a:lnTo>
                  <a:lnTo>
                    <a:pt x="100330" y="139700"/>
                  </a:lnTo>
                  <a:lnTo>
                    <a:pt x="104140" y="151131"/>
                  </a:lnTo>
                  <a:lnTo>
                    <a:pt x="107950" y="163831"/>
                  </a:lnTo>
                  <a:lnTo>
                    <a:pt x="113030" y="175259"/>
                  </a:lnTo>
                  <a:lnTo>
                    <a:pt x="119380" y="184150"/>
                  </a:lnTo>
                  <a:lnTo>
                    <a:pt x="124460" y="193040"/>
                  </a:lnTo>
                  <a:lnTo>
                    <a:pt x="130810" y="200659"/>
                  </a:lnTo>
                  <a:lnTo>
                    <a:pt x="137160" y="209550"/>
                  </a:lnTo>
                  <a:lnTo>
                    <a:pt x="144780" y="215900"/>
                  </a:lnTo>
                  <a:lnTo>
                    <a:pt x="158750" y="231140"/>
                  </a:lnTo>
                  <a:lnTo>
                    <a:pt x="165100" y="238759"/>
                  </a:lnTo>
                  <a:lnTo>
                    <a:pt x="172720" y="241300"/>
                  </a:lnTo>
                  <a:lnTo>
                    <a:pt x="181610" y="242570"/>
                  </a:lnTo>
                  <a:lnTo>
                    <a:pt x="191770" y="242570"/>
                  </a:lnTo>
                  <a:lnTo>
                    <a:pt x="200660" y="237490"/>
                  </a:lnTo>
                  <a:lnTo>
                    <a:pt x="208280" y="229870"/>
                  </a:lnTo>
                  <a:lnTo>
                    <a:pt x="215900" y="219709"/>
                  </a:lnTo>
                  <a:lnTo>
                    <a:pt x="220980" y="208281"/>
                  </a:lnTo>
                  <a:lnTo>
                    <a:pt x="224790" y="196850"/>
                  </a:lnTo>
                  <a:lnTo>
                    <a:pt x="227330" y="184150"/>
                  </a:lnTo>
                  <a:lnTo>
                    <a:pt x="228600" y="170181"/>
                  </a:lnTo>
                  <a:lnTo>
                    <a:pt x="229870" y="156209"/>
                  </a:lnTo>
                  <a:lnTo>
                    <a:pt x="229870" y="143509"/>
                  </a:lnTo>
                  <a:lnTo>
                    <a:pt x="231140" y="115570"/>
                  </a:lnTo>
                  <a:lnTo>
                    <a:pt x="231140" y="48259"/>
                  </a:lnTo>
                  <a:lnTo>
                    <a:pt x="234950" y="34290"/>
                  </a:lnTo>
                  <a:lnTo>
                    <a:pt x="241300" y="24131"/>
                  </a:lnTo>
                  <a:lnTo>
                    <a:pt x="2628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Freeform 586"/>
            <p:cNvSpPr/>
            <p:nvPr/>
          </p:nvSpPr>
          <p:spPr>
            <a:xfrm>
              <a:off x="5919470" y="17369789"/>
              <a:ext cx="39371" cy="200662"/>
            </a:xfrm>
            <a:custGeom>
              <a:avLst/>
              <a:gdLst/>
              <a:ahLst/>
              <a:cxnLst/>
              <a:rect l="0" t="0" r="0" b="0"/>
              <a:pathLst>
                <a:path w="39371" h="200662">
                  <a:moveTo>
                    <a:pt x="39370" y="0"/>
                  </a:moveTo>
                  <a:lnTo>
                    <a:pt x="27940" y="16511"/>
                  </a:lnTo>
                  <a:lnTo>
                    <a:pt x="24130" y="27941"/>
                  </a:lnTo>
                  <a:lnTo>
                    <a:pt x="20320" y="40641"/>
                  </a:lnTo>
                  <a:lnTo>
                    <a:pt x="5080" y="97791"/>
                  </a:lnTo>
                  <a:lnTo>
                    <a:pt x="2540" y="113031"/>
                  </a:lnTo>
                  <a:lnTo>
                    <a:pt x="1270" y="129541"/>
                  </a:lnTo>
                  <a:lnTo>
                    <a:pt x="0" y="146050"/>
                  </a:lnTo>
                  <a:lnTo>
                    <a:pt x="1270" y="158750"/>
                  </a:lnTo>
                  <a:lnTo>
                    <a:pt x="5080" y="170181"/>
                  </a:lnTo>
                  <a:lnTo>
                    <a:pt x="19050" y="2006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Freeform 587"/>
            <p:cNvSpPr/>
            <p:nvPr/>
          </p:nvSpPr>
          <p:spPr>
            <a:xfrm>
              <a:off x="6055360" y="17399000"/>
              <a:ext cx="276861" cy="201931"/>
            </a:xfrm>
            <a:custGeom>
              <a:avLst/>
              <a:gdLst/>
              <a:ahLst/>
              <a:cxnLst/>
              <a:rect l="0" t="0" r="0" b="0"/>
              <a:pathLst>
                <a:path w="276861" h="201931">
                  <a:moveTo>
                    <a:pt x="8890" y="2539"/>
                  </a:moveTo>
                  <a:lnTo>
                    <a:pt x="8890" y="90170"/>
                  </a:lnTo>
                  <a:lnTo>
                    <a:pt x="7620" y="106680"/>
                  </a:lnTo>
                  <a:lnTo>
                    <a:pt x="6350" y="120650"/>
                  </a:lnTo>
                  <a:lnTo>
                    <a:pt x="3810" y="134620"/>
                  </a:lnTo>
                  <a:lnTo>
                    <a:pt x="1270" y="147320"/>
                  </a:lnTo>
                  <a:lnTo>
                    <a:pt x="1270" y="161289"/>
                  </a:lnTo>
                  <a:lnTo>
                    <a:pt x="0" y="175261"/>
                  </a:lnTo>
                  <a:lnTo>
                    <a:pt x="1270" y="179070"/>
                  </a:lnTo>
                  <a:lnTo>
                    <a:pt x="2540" y="177800"/>
                  </a:lnTo>
                  <a:lnTo>
                    <a:pt x="5080" y="171450"/>
                  </a:lnTo>
                  <a:lnTo>
                    <a:pt x="24130" y="115570"/>
                  </a:lnTo>
                  <a:lnTo>
                    <a:pt x="31750" y="90170"/>
                  </a:lnTo>
                  <a:lnTo>
                    <a:pt x="38100" y="78739"/>
                  </a:lnTo>
                  <a:lnTo>
                    <a:pt x="45720" y="67311"/>
                  </a:lnTo>
                  <a:lnTo>
                    <a:pt x="54610" y="55880"/>
                  </a:lnTo>
                  <a:lnTo>
                    <a:pt x="64770" y="45720"/>
                  </a:lnTo>
                  <a:lnTo>
                    <a:pt x="77470" y="34289"/>
                  </a:lnTo>
                  <a:lnTo>
                    <a:pt x="88900" y="24130"/>
                  </a:lnTo>
                  <a:lnTo>
                    <a:pt x="101600" y="15239"/>
                  </a:lnTo>
                  <a:lnTo>
                    <a:pt x="113030" y="8889"/>
                  </a:lnTo>
                  <a:lnTo>
                    <a:pt x="123190" y="3811"/>
                  </a:lnTo>
                  <a:lnTo>
                    <a:pt x="135890" y="1270"/>
                  </a:lnTo>
                  <a:lnTo>
                    <a:pt x="148590" y="0"/>
                  </a:lnTo>
                  <a:lnTo>
                    <a:pt x="161290" y="1270"/>
                  </a:lnTo>
                  <a:lnTo>
                    <a:pt x="173990" y="3811"/>
                  </a:lnTo>
                  <a:lnTo>
                    <a:pt x="185420" y="7620"/>
                  </a:lnTo>
                  <a:lnTo>
                    <a:pt x="196850" y="12700"/>
                  </a:lnTo>
                  <a:lnTo>
                    <a:pt x="208280" y="19050"/>
                  </a:lnTo>
                  <a:lnTo>
                    <a:pt x="218440" y="25400"/>
                  </a:lnTo>
                  <a:lnTo>
                    <a:pt x="229870" y="31750"/>
                  </a:lnTo>
                  <a:lnTo>
                    <a:pt x="237490" y="40639"/>
                  </a:lnTo>
                  <a:lnTo>
                    <a:pt x="245110" y="50800"/>
                  </a:lnTo>
                  <a:lnTo>
                    <a:pt x="250190" y="63500"/>
                  </a:lnTo>
                  <a:lnTo>
                    <a:pt x="255270" y="74930"/>
                  </a:lnTo>
                  <a:lnTo>
                    <a:pt x="260350" y="85089"/>
                  </a:lnTo>
                  <a:lnTo>
                    <a:pt x="267970" y="106680"/>
                  </a:lnTo>
                  <a:lnTo>
                    <a:pt x="275590" y="128270"/>
                  </a:lnTo>
                  <a:lnTo>
                    <a:pt x="276860" y="139700"/>
                  </a:lnTo>
                  <a:lnTo>
                    <a:pt x="276860" y="149861"/>
                  </a:lnTo>
                  <a:lnTo>
                    <a:pt x="261620" y="2019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Freeform 588"/>
            <p:cNvSpPr/>
            <p:nvPr/>
          </p:nvSpPr>
          <p:spPr>
            <a:xfrm>
              <a:off x="6127750" y="17274539"/>
              <a:ext cx="10161" cy="1"/>
            </a:xfrm>
            <a:custGeom>
              <a:avLst/>
              <a:gdLst/>
              <a:ahLst/>
              <a:cxnLst/>
              <a:rect l="0" t="0" r="0" b="0"/>
              <a:pathLst>
                <a:path w="10161" h="1">
                  <a:moveTo>
                    <a:pt x="1016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2" name="Group 611"/>
          <p:cNvGrpSpPr/>
          <p:nvPr/>
        </p:nvGrpSpPr>
        <p:grpSpPr>
          <a:xfrm>
            <a:off x="969010" y="17801589"/>
            <a:ext cx="5463541" cy="704851"/>
            <a:chOff x="969010" y="17801589"/>
            <a:chExt cx="5463541" cy="704851"/>
          </a:xfrm>
        </p:grpSpPr>
        <p:sp>
          <p:nvSpPr>
            <p:cNvPr id="591" name="Freeform 590"/>
            <p:cNvSpPr/>
            <p:nvPr/>
          </p:nvSpPr>
          <p:spPr>
            <a:xfrm>
              <a:off x="1057910" y="18064480"/>
              <a:ext cx="5081" cy="358141"/>
            </a:xfrm>
            <a:custGeom>
              <a:avLst/>
              <a:gdLst/>
              <a:ahLst/>
              <a:cxnLst/>
              <a:rect l="0" t="0" r="0" b="0"/>
              <a:pathLst>
                <a:path w="5081" h="358141">
                  <a:moveTo>
                    <a:pt x="5080" y="0"/>
                  </a:moveTo>
                  <a:lnTo>
                    <a:pt x="0" y="22859"/>
                  </a:lnTo>
                  <a:lnTo>
                    <a:pt x="0" y="34290"/>
                  </a:lnTo>
                  <a:lnTo>
                    <a:pt x="0" y="45720"/>
                  </a:lnTo>
                  <a:lnTo>
                    <a:pt x="2540" y="58420"/>
                  </a:lnTo>
                  <a:lnTo>
                    <a:pt x="2540" y="73659"/>
                  </a:lnTo>
                  <a:lnTo>
                    <a:pt x="3810" y="88900"/>
                  </a:lnTo>
                  <a:lnTo>
                    <a:pt x="5080" y="121920"/>
                  </a:lnTo>
                  <a:lnTo>
                    <a:pt x="508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Freeform 591"/>
            <p:cNvSpPr/>
            <p:nvPr/>
          </p:nvSpPr>
          <p:spPr>
            <a:xfrm>
              <a:off x="969010" y="18117820"/>
              <a:ext cx="274321" cy="241301"/>
            </a:xfrm>
            <a:custGeom>
              <a:avLst/>
              <a:gdLst/>
              <a:ahLst/>
              <a:cxnLst/>
              <a:rect l="0" t="0" r="0" b="0"/>
              <a:pathLst>
                <a:path w="274321" h="241301">
                  <a:moveTo>
                    <a:pt x="0" y="10160"/>
                  </a:moveTo>
                  <a:lnTo>
                    <a:pt x="27940" y="10160"/>
                  </a:lnTo>
                  <a:lnTo>
                    <a:pt x="40640" y="8891"/>
                  </a:lnTo>
                  <a:lnTo>
                    <a:pt x="53340" y="7619"/>
                  </a:lnTo>
                  <a:lnTo>
                    <a:pt x="67310" y="5080"/>
                  </a:lnTo>
                  <a:lnTo>
                    <a:pt x="81280" y="2541"/>
                  </a:lnTo>
                  <a:lnTo>
                    <a:pt x="95250" y="1269"/>
                  </a:lnTo>
                  <a:lnTo>
                    <a:pt x="109220" y="1269"/>
                  </a:lnTo>
                  <a:lnTo>
                    <a:pt x="137160" y="0"/>
                  </a:lnTo>
                  <a:lnTo>
                    <a:pt x="151130" y="0"/>
                  </a:lnTo>
                  <a:lnTo>
                    <a:pt x="165100" y="1269"/>
                  </a:lnTo>
                  <a:lnTo>
                    <a:pt x="179070" y="2541"/>
                  </a:lnTo>
                  <a:lnTo>
                    <a:pt x="193040" y="5080"/>
                  </a:lnTo>
                  <a:lnTo>
                    <a:pt x="205740" y="7619"/>
                  </a:lnTo>
                  <a:lnTo>
                    <a:pt x="217170" y="11430"/>
                  </a:lnTo>
                  <a:lnTo>
                    <a:pt x="228600" y="13969"/>
                  </a:lnTo>
                  <a:lnTo>
                    <a:pt x="238760" y="19050"/>
                  </a:lnTo>
                  <a:lnTo>
                    <a:pt x="247650" y="24130"/>
                  </a:lnTo>
                  <a:lnTo>
                    <a:pt x="256540" y="30480"/>
                  </a:lnTo>
                  <a:lnTo>
                    <a:pt x="262890" y="39369"/>
                  </a:lnTo>
                  <a:lnTo>
                    <a:pt x="269240" y="52069"/>
                  </a:lnTo>
                  <a:lnTo>
                    <a:pt x="274320" y="66041"/>
                  </a:lnTo>
                  <a:lnTo>
                    <a:pt x="274320" y="80010"/>
                  </a:lnTo>
                  <a:lnTo>
                    <a:pt x="273050" y="93980"/>
                  </a:lnTo>
                  <a:lnTo>
                    <a:pt x="269240" y="107950"/>
                  </a:lnTo>
                  <a:lnTo>
                    <a:pt x="265430" y="120650"/>
                  </a:lnTo>
                  <a:lnTo>
                    <a:pt x="259080" y="133350"/>
                  </a:lnTo>
                  <a:lnTo>
                    <a:pt x="254000" y="144780"/>
                  </a:lnTo>
                  <a:lnTo>
                    <a:pt x="247650" y="156210"/>
                  </a:lnTo>
                  <a:lnTo>
                    <a:pt x="241300" y="167641"/>
                  </a:lnTo>
                  <a:lnTo>
                    <a:pt x="233680" y="177800"/>
                  </a:lnTo>
                  <a:lnTo>
                    <a:pt x="226060" y="187960"/>
                  </a:lnTo>
                  <a:lnTo>
                    <a:pt x="217170" y="196850"/>
                  </a:lnTo>
                  <a:lnTo>
                    <a:pt x="208280" y="204469"/>
                  </a:lnTo>
                  <a:lnTo>
                    <a:pt x="199390" y="212091"/>
                  </a:lnTo>
                  <a:lnTo>
                    <a:pt x="191770" y="219710"/>
                  </a:lnTo>
                  <a:lnTo>
                    <a:pt x="14732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3" name="Freeform 592"/>
            <p:cNvSpPr/>
            <p:nvPr/>
          </p:nvSpPr>
          <p:spPr>
            <a:xfrm>
              <a:off x="1273810" y="18096230"/>
              <a:ext cx="189231" cy="287021"/>
            </a:xfrm>
            <a:custGeom>
              <a:avLst/>
              <a:gdLst/>
              <a:ahLst/>
              <a:cxnLst/>
              <a:rect l="0" t="0" r="0" b="0"/>
              <a:pathLst>
                <a:path w="189231" h="287021">
                  <a:moveTo>
                    <a:pt x="0" y="0"/>
                  </a:moveTo>
                  <a:lnTo>
                    <a:pt x="11430" y="11431"/>
                  </a:lnTo>
                  <a:lnTo>
                    <a:pt x="15240" y="21590"/>
                  </a:lnTo>
                  <a:lnTo>
                    <a:pt x="20320" y="35559"/>
                  </a:lnTo>
                  <a:lnTo>
                    <a:pt x="24130" y="52070"/>
                  </a:lnTo>
                  <a:lnTo>
                    <a:pt x="26670" y="67309"/>
                  </a:lnTo>
                  <a:lnTo>
                    <a:pt x="27940" y="82550"/>
                  </a:lnTo>
                  <a:lnTo>
                    <a:pt x="29210" y="96520"/>
                  </a:lnTo>
                  <a:lnTo>
                    <a:pt x="31750" y="111759"/>
                  </a:lnTo>
                  <a:lnTo>
                    <a:pt x="34290" y="125731"/>
                  </a:lnTo>
                  <a:lnTo>
                    <a:pt x="36830" y="139700"/>
                  </a:lnTo>
                  <a:lnTo>
                    <a:pt x="38100" y="154940"/>
                  </a:lnTo>
                  <a:lnTo>
                    <a:pt x="39370" y="171450"/>
                  </a:lnTo>
                  <a:lnTo>
                    <a:pt x="40640" y="187959"/>
                  </a:lnTo>
                  <a:lnTo>
                    <a:pt x="41910" y="218440"/>
                  </a:lnTo>
                  <a:lnTo>
                    <a:pt x="41910" y="233681"/>
                  </a:lnTo>
                  <a:lnTo>
                    <a:pt x="43180" y="248920"/>
                  </a:lnTo>
                  <a:lnTo>
                    <a:pt x="45720" y="265431"/>
                  </a:lnTo>
                  <a:lnTo>
                    <a:pt x="48260" y="281940"/>
                  </a:lnTo>
                  <a:lnTo>
                    <a:pt x="49530" y="287020"/>
                  </a:lnTo>
                  <a:lnTo>
                    <a:pt x="50800" y="281940"/>
                  </a:lnTo>
                  <a:lnTo>
                    <a:pt x="50800" y="273050"/>
                  </a:lnTo>
                  <a:lnTo>
                    <a:pt x="52070" y="261620"/>
                  </a:lnTo>
                  <a:lnTo>
                    <a:pt x="52070" y="236220"/>
                  </a:lnTo>
                  <a:lnTo>
                    <a:pt x="53340" y="223520"/>
                  </a:lnTo>
                  <a:lnTo>
                    <a:pt x="55880" y="209550"/>
                  </a:lnTo>
                  <a:lnTo>
                    <a:pt x="58420" y="195581"/>
                  </a:lnTo>
                  <a:lnTo>
                    <a:pt x="62230" y="181609"/>
                  </a:lnTo>
                  <a:lnTo>
                    <a:pt x="67310" y="165100"/>
                  </a:lnTo>
                  <a:lnTo>
                    <a:pt x="72390" y="148590"/>
                  </a:lnTo>
                  <a:lnTo>
                    <a:pt x="81280" y="139700"/>
                  </a:lnTo>
                  <a:lnTo>
                    <a:pt x="91440" y="137159"/>
                  </a:lnTo>
                  <a:lnTo>
                    <a:pt x="102870" y="137159"/>
                  </a:lnTo>
                  <a:lnTo>
                    <a:pt x="113030" y="139700"/>
                  </a:lnTo>
                  <a:lnTo>
                    <a:pt x="121920" y="143509"/>
                  </a:lnTo>
                  <a:lnTo>
                    <a:pt x="130810" y="148590"/>
                  </a:lnTo>
                  <a:lnTo>
                    <a:pt x="137160" y="154940"/>
                  </a:lnTo>
                  <a:lnTo>
                    <a:pt x="143510" y="162559"/>
                  </a:lnTo>
                  <a:lnTo>
                    <a:pt x="148590" y="171450"/>
                  </a:lnTo>
                  <a:lnTo>
                    <a:pt x="153670" y="180340"/>
                  </a:lnTo>
                  <a:lnTo>
                    <a:pt x="160020" y="187959"/>
                  </a:lnTo>
                  <a:lnTo>
                    <a:pt x="166370" y="195581"/>
                  </a:lnTo>
                  <a:lnTo>
                    <a:pt x="171450" y="207009"/>
                  </a:lnTo>
                  <a:lnTo>
                    <a:pt x="176530" y="219709"/>
                  </a:lnTo>
                  <a:lnTo>
                    <a:pt x="189230" y="2844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4" name="Freeform 593"/>
            <p:cNvSpPr/>
            <p:nvPr/>
          </p:nvSpPr>
          <p:spPr>
            <a:xfrm>
              <a:off x="1548130" y="18180050"/>
              <a:ext cx="31751" cy="200662"/>
            </a:xfrm>
            <a:custGeom>
              <a:avLst/>
              <a:gdLst/>
              <a:ahLst/>
              <a:cxnLst/>
              <a:rect l="0" t="0" r="0" b="0"/>
              <a:pathLst>
                <a:path w="31751" h="200662">
                  <a:moveTo>
                    <a:pt x="0" y="0"/>
                  </a:moveTo>
                  <a:lnTo>
                    <a:pt x="0" y="22861"/>
                  </a:lnTo>
                  <a:lnTo>
                    <a:pt x="1270" y="33020"/>
                  </a:lnTo>
                  <a:lnTo>
                    <a:pt x="2540" y="43180"/>
                  </a:lnTo>
                  <a:lnTo>
                    <a:pt x="5080" y="53339"/>
                  </a:lnTo>
                  <a:lnTo>
                    <a:pt x="6350" y="67311"/>
                  </a:lnTo>
                  <a:lnTo>
                    <a:pt x="7620" y="83820"/>
                  </a:lnTo>
                  <a:lnTo>
                    <a:pt x="8890" y="101600"/>
                  </a:lnTo>
                  <a:lnTo>
                    <a:pt x="10160" y="116839"/>
                  </a:lnTo>
                  <a:lnTo>
                    <a:pt x="12700" y="130811"/>
                  </a:lnTo>
                  <a:lnTo>
                    <a:pt x="15240" y="143511"/>
                  </a:lnTo>
                  <a:lnTo>
                    <a:pt x="17780" y="156211"/>
                  </a:lnTo>
                  <a:lnTo>
                    <a:pt x="21590" y="167639"/>
                  </a:lnTo>
                  <a:lnTo>
                    <a:pt x="31750" y="2006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Freeform 594"/>
            <p:cNvSpPr/>
            <p:nvPr/>
          </p:nvSpPr>
          <p:spPr>
            <a:xfrm>
              <a:off x="1631950" y="18086070"/>
              <a:ext cx="1" cy="20320"/>
            </a:xfrm>
            <a:custGeom>
              <a:avLst/>
              <a:gdLst/>
              <a:ahLst/>
              <a:cxnLst/>
              <a:rect l="0" t="0" r="0" b="0"/>
              <a:pathLst>
                <a:path w="1" h="20320">
                  <a:moveTo>
                    <a:pt x="0" y="0"/>
                  </a:moveTo>
                  <a:lnTo>
                    <a:pt x="0" y="203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Freeform 595"/>
            <p:cNvSpPr/>
            <p:nvPr/>
          </p:nvSpPr>
          <p:spPr>
            <a:xfrm>
              <a:off x="1715770" y="18064480"/>
              <a:ext cx="21591" cy="284482"/>
            </a:xfrm>
            <a:custGeom>
              <a:avLst/>
              <a:gdLst/>
              <a:ahLst/>
              <a:cxnLst/>
              <a:rect l="0" t="0" r="0" b="0"/>
              <a:pathLst>
                <a:path w="21591" h="284482">
                  <a:moveTo>
                    <a:pt x="21590" y="0"/>
                  </a:moveTo>
                  <a:lnTo>
                    <a:pt x="21590" y="189231"/>
                  </a:lnTo>
                  <a:lnTo>
                    <a:pt x="20320" y="207009"/>
                  </a:lnTo>
                  <a:lnTo>
                    <a:pt x="17780" y="222250"/>
                  </a:lnTo>
                  <a:lnTo>
                    <a:pt x="0" y="2844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Freeform 596"/>
            <p:cNvSpPr/>
            <p:nvPr/>
          </p:nvSpPr>
          <p:spPr>
            <a:xfrm>
              <a:off x="1842770" y="18022570"/>
              <a:ext cx="20321" cy="294642"/>
            </a:xfrm>
            <a:custGeom>
              <a:avLst/>
              <a:gdLst/>
              <a:ahLst/>
              <a:cxnLst/>
              <a:rect l="0" t="0" r="0" b="0"/>
              <a:pathLst>
                <a:path w="20321" h="294642">
                  <a:moveTo>
                    <a:pt x="0" y="0"/>
                  </a:moveTo>
                  <a:lnTo>
                    <a:pt x="13970" y="44450"/>
                  </a:lnTo>
                  <a:lnTo>
                    <a:pt x="16510" y="58419"/>
                  </a:lnTo>
                  <a:lnTo>
                    <a:pt x="17780" y="76200"/>
                  </a:lnTo>
                  <a:lnTo>
                    <a:pt x="19050" y="114300"/>
                  </a:lnTo>
                  <a:lnTo>
                    <a:pt x="20320" y="162560"/>
                  </a:lnTo>
                  <a:lnTo>
                    <a:pt x="20320" y="191769"/>
                  </a:lnTo>
                  <a:lnTo>
                    <a:pt x="19050" y="208280"/>
                  </a:lnTo>
                  <a:lnTo>
                    <a:pt x="17780" y="227330"/>
                  </a:lnTo>
                  <a:lnTo>
                    <a:pt x="20320" y="2946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Freeform 597"/>
            <p:cNvSpPr/>
            <p:nvPr/>
          </p:nvSpPr>
          <p:spPr>
            <a:xfrm>
              <a:off x="1968500" y="18117820"/>
              <a:ext cx="158751" cy="157481"/>
            </a:xfrm>
            <a:custGeom>
              <a:avLst/>
              <a:gdLst/>
              <a:ahLst/>
              <a:cxnLst/>
              <a:rect l="0" t="0" r="0" b="0"/>
              <a:pathLst>
                <a:path w="158751" h="157481">
                  <a:moveTo>
                    <a:pt x="0" y="0"/>
                  </a:moveTo>
                  <a:lnTo>
                    <a:pt x="11430" y="16510"/>
                  </a:lnTo>
                  <a:lnTo>
                    <a:pt x="16510" y="25400"/>
                  </a:lnTo>
                  <a:lnTo>
                    <a:pt x="20320" y="34291"/>
                  </a:lnTo>
                  <a:lnTo>
                    <a:pt x="24130" y="43180"/>
                  </a:lnTo>
                  <a:lnTo>
                    <a:pt x="29210" y="52069"/>
                  </a:lnTo>
                  <a:lnTo>
                    <a:pt x="34290" y="60960"/>
                  </a:lnTo>
                  <a:lnTo>
                    <a:pt x="40640" y="68580"/>
                  </a:lnTo>
                  <a:lnTo>
                    <a:pt x="46990" y="77469"/>
                  </a:lnTo>
                  <a:lnTo>
                    <a:pt x="60960" y="96519"/>
                  </a:lnTo>
                  <a:lnTo>
                    <a:pt x="67310" y="105410"/>
                  </a:lnTo>
                  <a:lnTo>
                    <a:pt x="73660" y="113030"/>
                  </a:lnTo>
                  <a:lnTo>
                    <a:pt x="81280" y="120650"/>
                  </a:lnTo>
                  <a:lnTo>
                    <a:pt x="95250" y="135891"/>
                  </a:lnTo>
                  <a:lnTo>
                    <a:pt x="101600" y="143510"/>
                  </a:lnTo>
                  <a:lnTo>
                    <a:pt x="110490" y="148591"/>
                  </a:lnTo>
                  <a:lnTo>
                    <a:pt x="119380" y="153669"/>
                  </a:lnTo>
                  <a:lnTo>
                    <a:pt x="158750" y="157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Freeform 598"/>
            <p:cNvSpPr/>
            <p:nvPr/>
          </p:nvSpPr>
          <p:spPr>
            <a:xfrm>
              <a:off x="2084070" y="18054320"/>
              <a:ext cx="73661" cy="452120"/>
            </a:xfrm>
            <a:custGeom>
              <a:avLst/>
              <a:gdLst/>
              <a:ahLst/>
              <a:cxnLst/>
              <a:rect l="0" t="0" r="0" b="0"/>
              <a:pathLst>
                <a:path w="73661" h="452120">
                  <a:moveTo>
                    <a:pt x="73660" y="0"/>
                  </a:moveTo>
                  <a:lnTo>
                    <a:pt x="73660" y="114300"/>
                  </a:lnTo>
                  <a:lnTo>
                    <a:pt x="73660" y="132080"/>
                  </a:lnTo>
                  <a:lnTo>
                    <a:pt x="71120" y="151130"/>
                  </a:lnTo>
                  <a:lnTo>
                    <a:pt x="68580" y="171450"/>
                  </a:lnTo>
                  <a:lnTo>
                    <a:pt x="66040" y="190500"/>
                  </a:lnTo>
                  <a:lnTo>
                    <a:pt x="49530" y="285750"/>
                  </a:lnTo>
                  <a:lnTo>
                    <a:pt x="45720" y="303530"/>
                  </a:lnTo>
                  <a:lnTo>
                    <a:pt x="39370" y="336550"/>
                  </a:lnTo>
                  <a:lnTo>
                    <a:pt x="34290" y="351791"/>
                  </a:lnTo>
                  <a:lnTo>
                    <a:pt x="29210" y="367030"/>
                  </a:lnTo>
                  <a:lnTo>
                    <a:pt x="22860" y="381000"/>
                  </a:lnTo>
                  <a:lnTo>
                    <a:pt x="12700" y="406400"/>
                  </a:lnTo>
                  <a:lnTo>
                    <a:pt x="0" y="4521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Freeform 599"/>
            <p:cNvSpPr/>
            <p:nvPr/>
          </p:nvSpPr>
          <p:spPr>
            <a:xfrm>
              <a:off x="2642870" y="18138139"/>
              <a:ext cx="199391" cy="20323"/>
            </a:xfrm>
            <a:custGeom>
              <a:avLst/>
              <a:gdLst/>
              <a:ahLst/>
              <a:cxnLst/>
              <a:rect l="0" t="0" r="0" b="0"/>
              <a:pathLst>
                <a:path w="199391" h="20323">
                  <a:moveTo>
                    <a:pt x="0" y="11431"/>
                  </a:moveTo>
                  <a:lnTo>
                    <a:pt x="21590" y="16511"/>
                  </a:lnTo>
                  <a:lnTo>
                    <a:pt x="34290" y="17781"/>
                  </a:lnTo>
                  <a:lnTo>
                    <a:pt x="48260" y="19050"/>
                  </a:lnTo>
                  <a:lnTo>
                    <a:pt x="63500" y="20322"/>
                  </a:lnTo>
                  <a:lnTo>
                    <a:pt x="82550" y="19050"/>
                  </a:lnTo>
                  <a:lnTo>
                    <a:pt x="102870" y="17781"/>
                  </a:lnTo>
                  <a:lnTo>
                    <a:pt x="124460" y="15241"/>
                  </a:lnTo>
                  <a:lnTo>
                    <a:pt x="142240" y="12700"/>
                  </a:lnTo>
                  <a:lnTo>
                    <a:pt x="158750" y="10161"/>
                  </a:lnTo>
                  <a:lnTo>
                    <a:pt x="1993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Freeform 600"/>
            <p:cNvSpPr/>
            <p:nvPr/>
          </p:nvSpPr>
          <p:spPr>
            <a:xfrm>
              <a:off x="3001010" y="17970500"/>
              <a:ext cx="20321" cy="294640"/>
            </a:xfrm>
            <a:custGeom>
              <a:avLst/>
              <a:gdLst/>
              <a:ahLst/>
              <a:cxnLst/>
              <a:rect l="0" t="0" r="0" b="0"/>
              <a:pathLst>
                <a:path w="20321" h="294640">
                  <a:moveTo>
                    <a:pt x="0" y="0"/>
                  </a:moveTo>
                  <a:lnTo>
                    <a:pt x="0" y="125730"/>
                  </a:lnTo>
                  <a:lnTo>
                    <a:pt x="1270" y="140970"/>
                  </a:lnTo>
                  <a:lnTo>
                    <a:pt x="2540" y="156211"/>
                  </a:lnTo>
                  <a:lnTo>
                    <a:pt x="5080" y="170180"/>
                  </a:lnTo>
                  <a:lnTo>
                    <a:pt x="6350" y="186689"/>
                  </a:lnTo>
                  <a:lnTo>
                    <a:pt x="7620" y="205739"/>
                  </a:lnTo>
                  <a:lnTo>
                    <a:pt x="8890" y="224789"/>
                  </a:lnTo>
                  <a:lnTo>
                    <a:pt x="10160" y="241300"/>
                  </a:lnTo>
                  <a:lnTo>
                    <a:pt x="12700" y="255270"/>
                  </a:lnTo>
                  <a:lnTo>
                    <a:pt x="20320" y="2946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Freeform 601"/>
            <p:cNvSpPr/>
            <p:nvPr/>
          </p:nvSpPr>
          <p:spPr>
            <a:xfrm>
              <a:off x="3136900" y="17940020"/>
              <a:ext cx="226061" cy="283211"/>
            </a:xfrm>
            <a:custGeom>
              <a:avLst/>
              <a:gdLst/>
              <a:ahLst/>
              <a:cxnLst/>
              <a:rect l="0" t="0" r="0" b="0"/>
              <a:pathLst>
                <a:path w="226061" h="283211">
                  <a:moveTo>
                    <a:pt x="0" y="50800"/>
                  </a:moveTo>
                  <a:lnTo>
                    <a:pt x="44450" y="36830"/>
                  </a:lnTo>
                  <a:lnTo>
                    <a:pt x="55880" y="33019"/>
                  </a:lnTo>
                  <a:lnTo>
                    <a:pt x="80010" y="26669"/>
                  </a:lnTo>
                  <a:lnTo>
                    <a:pt x="162560" y="5080"/>
                  </a:lnTo>
                  <a:lnTo>
                    <a:pt x="176530" y="2541"/>
                  </a:lnTo>
                  <a:lnTo>
                    <a:pt x="190500" y="1269"/>
                  </a:lnTo>
                  <a:lnTo>
                    <a:pt x="204470" y="0"/>
                  </a:lnTo>
                  <a:lnTo>
                    <a:pt x="213360" y="5080"/>
                  </a:lnTo>
                  <a:lnTo>
                    <a:pt x="219710" y="11430"/>
                  </a:lnTo>
                  <a:lnTo>
                    <a:pt x="223520" y="21591"/>
                  </a:lnTo>
                  <a:lnTo>
                    <a:pt x="226060" y="31750"/>
                  </a:lnTo>
                  <a:lnTo>
                    <a:pt x="224790" y="41910"/>
                  </a:lnTo>
                  <a:lnTo>
                    <a:pt x="224790" y="52069"/>
                  </a:lnTo>
                  <a:lnTo>
                    <a:pt x="222250" y="64769"/>
                  </a:lnTo>
                  <a:lnTo>
                    <a:pt x="217170" y="93980"/>
                  </a:lnTo>
                  <a:lnTo>
                    <a:pt x="214630" y="109219"/>
                  </a:lnTo>
                  <a:lnTo>
                    <a:pt x="213360" y="123191"/>
                  </a:lnTo>
                  <a:lnTo>
                    <a:pt x="213360" y="138430"/>
                  </a:lnTo>
                  <a:lnTo>
                    <a:pt x="210820" y="152400"/>
                  </a:lnTo>
                  <a:lnTo>
                    <a:pt x="208280" y="166369"/>
                  </a:lnTo>
                  <a:lnTo>
                    <a:pt x="196850" y="228600"/>
                  </a:lnTo>
                  <a:lnTo>
                    <a:pt x="196850" y="241300"/>
                  </a:lnTo>
                  <a:lnTo>
                    <a:pt x="199390" y="252730"/>
                  </a:lnTo>
                  <a:lnTo>
                    <a:pt x="210820" y="2832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Freeform 602"/>
            <p:cNvSpPr/>
            <p:nvPr/>
          </p:nvSpPr>
          <p:spPr>
            <a:xfrm>
              <a:off x="3463290" y="17886680"/>
              <a:ext cx="175261" cy="304801"/>
            </a:xfrm>
            <a:custGeom>
              <a:avLst/>
              <a:gdLst/>
              <a:ahLst/>
              <a:cxnLst/>
              <a:rect l="0" t="0" r="0" b="0"/>
              <a:pathLst>
                <a:path w="175261" h="304801">
                  <a:moveTo>
                    <a:pt x="0" y="40640"/>
                  </a:moveTo>
                  <a:lnTo>
                    <a:pt x="17780" y="35559"/>
                  </a:lnTo>
                  <a:lnTo>
                    <a:pt x="26670" y="33020"/>
                  </a:lnTo>
                  <a:lnTo>
                    <a:pt x="49530" y="26670"/>
                  </a:lnTo>
                  <a:lnTo>
                    <a:pt x="78740" y="20320"/>
                  </a:lnTo>
                  <a:lnTo>
                    <a:pt x="95250" y="16509"/>
                  </a:lnTo>
                  <a:lnTo>
                    <a:pt x="110490" y="11431"/>
                  </a:lnTo>
                  <a:lnTo>
                    <a:pt x="125730" y="6350"/>
                  </a:lnTo>
                  <a:lnTo>
                    <a:pt x="139700" y="0"/>
                  </a:lnTo>
                  <a:lnTo>
                    <a:pt x="152400" y="0"/>
                  </a:lnTo>
                  <a:lnTo>
                    <a:pt x="162560" y="3809"/>
                  </a:lnTo>
                  <a:lnTo>
                    <a:pt x="171450" y="8890"/>
                  </a:lnTo>
                  <a:lnTo>
                    <a:pt x="175260" y="19050"/>
                  </a:lnTo>
                  <a:lnTo>
                    <a:pt x="175260" y="30481"/>
                  </a:lnTo>
                  <a:lnTo>
                    <a:pt x="173990" y="44450"/>
                  </a:lnTo>
                  <a:lnTo>
                    <a:pt x="170180" y="57150"/>
                  </a:lnTo>
                  <a:lnTo>
                    <a:pt x="167640" y="69850"/>
                  </a:lnTo>
                  <a:lnTo>
                    <a:pt x="151130" y="132081"/>
                  </a:lnTo>
                  <a:lnTo>
                    <a:pt x="140970" y="167640"/>
                  </a:lnTo>
                  <a:lnTo>
                    <a:pt x="133350" y="194309"/>
                  </a:lnTo>
                  <a:lnTo>
                    <a:pt x="127000" y="223520"/>
                  </a:lnTo>
                  <a:lnTo>
                    <a:pt x="123190" y="240031"/>
                  </a:lnTo>
                  <a:lnTo>
                    <a:pt x="121920" y="255270"/>
                  </a:lnTo>
                  <a:lnTo>
                    <a:pt x="123190" y="267970"/>
                  </a:lnTo>
                  <a:lnTo>
                    <a:pt x="12700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Freeform 603"/>
            <p:cNvSpPr/>
            <p:nvPr/>
          </p:nvSpPr>
          <p:spPr>
            <a:xfrm>
              <a:off x="3705860" y="17881600"/>
              <a:ext cx="228601" cy="330201"/>
            </a:xfrm>
            <a:custGeom>
              <a:avLst/>
              <a:gdLst/>
              <a:ahLst/>
              <a:cxnLst/>
              <a:rect l="0" t="0" r="0" b="0"/>
              <a:pathLst>
                <a:path w="228601" h="330201">
                  <a:moveTo>
                    <a:pt x="0" y="35561"/>
                  </a:moveTo>
                  <a:lnTo>
                    <a:pt x="16510" y="30480"/>
                  </a:lnTo>
                  <a:lnTo>
                    <a:pt x="27940" y="27939"/>
                  </a:lnTo>
                  <a:lnTo>
                    <a:pt x="55880" y="21589"/>
                  </a:lnTo>
                  <a:lnTo>
                    <a:pt x="73660" y="17780"/>
                  </a:lnTo>
                  <a:lnTo>
                    <a:pt x="154940" y="3811"/>
                  </a:lnTo>
                  <a:lnTo>
                    <a:pt x="172720" y="1270"/>
                  </a:lnTo>
                  <a:lnTo>
                    <a:pt x="189230" y="0"/>
                  </a:lnTo>
                  <a:lnTo>
                    <a:pt x="203200" y="0"/>
                  </a:lnTo>
                  <a:lnTo>
                    <a:pt x="215900" y="1270"/>
                  </a:lnTo>
                  <a:lnTo>
                    <a:pt x="223520" y="6350"/>
                  </a:lnTo>
                  <a:lnTo>
                    <a:pt x="227330" y="15239"/>
                  </a:lnTo>
                  <a:lnTo>
                    <a:pt x="228600" y="25400"/>
                  </a:lnTo>
                  <a:lnTo>
                    <a:pt x="227330" y="36830"/>
                  </a:lnTo>
                  <a:lnTo>
                    <a:pt x="224790" y="49530"/>
                  </a:lnTo>
                  <a:lnTo>
                    <a:pt x="219710" y="62230"/>
                  </a:lnTo>
                  <a:lnTo>
                    <a:pt x="214630" y="76200"/>
                  </a:lnTo>
                  <a:lnTo>
                    <a:pt x="208280" y="88900"/>
                  </a:lnTo>
                  <a:lnTo>
                    <a:pt x="201930" y="102870"/>
                  </a:lnTo>
                  <a:lnTo>
                    <a:pt x="196850" y="116839"/>
                  </a:lnTo>
                  <a:lnTo>
                    <a:pt x="191770" y="130811"/>
                  </a:lnTo>
                  <a:lnTo>
                    <a:pt x="187960" y="144780"/>
                  </a:lnTo>
                  <a:lnTo>
                    <a:pt x="180340" y="172720"/>
                  </a:lnTo>
                  <a:lnTo>
                    <a:pt x="176530" y="186689"/>
                  </a:lnTo>
                  <a:lnTo>
                    <a:pt x="168910" y="212089"/>
                  </a:lnTo>
                  <a:lnTo>
                    <a:pt x="165100" y="223520"/>
                  </a:lnTo>
                  <a:lnTo>
                    <a:pt x="162560" y="236220"/>
                  </a:lnTo>
                  <a:lnTo>
                    <a:pt x="161290" y="251461"/>
                  </a:lnTo>
                  <a:lnTo>
                    <a:pt x="157480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Freeform 604"/>
            <p:cNvSpPr/>
            <p:nvPr/>
          </p:nvSpPr>
          <p:spPr>
            <a:xfrm>
              <a:off x="4137660" y="18032730"/>
              <a:ext cx="274321" cy="27941"/>
            </a:xfrm>
            <a:custGeom>
              <a:avLst/>
              <a:gdLst/>
              <a:ahLst/>
              <a:cxnLst/>
              <a:rect l="0" t="0" r="0" b="0"/>
              <a:pathLst>
                <a:path w="274321" h="27941">
                  <a:moveTo>
                    <a:pt x="0" y="21590"/>
                  </a:moveTo>
                  <a:lnTo>
                    <a:pt x="27940" y="26670"/>
                  </a:lnTo>
                  <a:lnTo>
                    <a:pt x="43180" y="27940"/>
                  </a:lnTo>
                  <a:lnTo>
                    <a:pt x="60960" y="26670"/>
                  </a:lnTo>
                  <a:lnTo>
                    <a:pt x="78740" y="25400"/>
                  </a:lnTo>
                  <a:lnTo>
                    <a:pt x="96520" y="24131"/>
                  </a:lnTo>
                  <a:lnTo>
                    <a:pt x="111760" y="22859"/>
                  </a:lnTo>
                  <a:lnTo>
                    <a:pt x="127000" y="22859"/>
                  </a:lnTo>
                  <a:lnTo>
                    <a:pt x="142240" y="21590"/>
                  </a:lnTo>
                  <a:lnTo>
                    <a:pt x="156210" y="19050"/>
                  </a:lnTo>
                  <a:lnTo>
                    <a:pt x="171450" y="16509"/>
                  </a:lnTo>
                  <a:lnTo>
                    <a:pt x="184150" y="12700"/>
                  </a:lnTo>
                  <a:lnTo>
                    <a:pt x="196850" y="10159"/>
                  </a:lnTo>
                  <a:lnTo>
                    <a:pt x="208280" y="6350"/>
                  </a:lnTo>
                  <a:lnTo>
                    <a:pt x="220980" y="5081"/>
                  </a:lnTo>
                  <a:lnTo>
                    <a:pt x="233680" y="3809"/>
                  </a:lnTo>
                  <a:lnTo>
                    <a:pt x="2743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Freeform 605"/>
            <p:cNvSpPr/>
            <p:nvPr/>
          </p:nvSpPr>
          <p:spPr>
            <a:xfrm>
              <a:off x="4758690" y="17807939"/>
              <a:ext cx="200661" cy="341632"/>
            </a:xfrm>
            <a:custGeom>
              <a:avLst/>
              <a:gdLst/>
              <a:ahLst/>
              <a:cxnLst/>
              <a:rect l="0" t="0" r="0" b="0"/>
              <a:pathLst>
                <a:path w="200661" h="341632">
                  <a:moveTo>
                    <a:pt x="0" y="341631"/>
                  </a:moveTo>
                  <a:lnTo>
                    <a:pt x="20320" y="280672"/>
                  </a:lnTo>
                  <a:lnTo>
                    <a:pt x="26670" y="264161"/>
                  </a:lnTo>
                  <a:lnTo>
                    <a:pt x="33020" y="248922"/>
                  </a:lnTo>
                  <a:lnTo>
                    <a:pt x="39370" y="233681"/>
                  </a:lnTo>
                  <a:lnTo>
                    <a:pt x="55880" y="199391"/>
                  </a:lnTo>
                  <a:lnTo>
                    <a:pt x="66040" y="179072"/>
                  </a:lnTo>
                  <a:lnTo>
                    <a:pt x="73660" y="161291"/>
                  </a:lnTo>
                  <a:lnTo>
                    <a:pt x="90170" y="124461"/>
                  </a:lnTo>
                  <a:lnTo>
                    <a:pt x="111760" y="71122"/>
                  </a:lnTo>
                  <a:lnTo>
                    <a:pt x="119380" y="55881"/>
                  </a:lnTo>
                  <a:lnTo>
                    <a:pt x="125730" y="41911"/>
                  </a:lnTo>
                  <a:lnTo>
                    <a:pt x="133350" y="29211"/>
                  </a:lnTo>
                  <a:lnTo>
                    <a:pt x="140970" y="19050"/>
                  </a:lnTo>
                  <a:lnTo>
                    <a:pt x="147320" y="8891"/>
                  </a:lnTo>
                  <a:lnTo>
                    <a:pt x="154940" y="0"/>
                  </a:lnTo>
                  <a:lnTo>
                    <a:pt x="158750" y="0"/>
                  </a:lnTo>
                  <a:lnTo>
                    <a:pt x="162560" y="6350"/>
                  </a:lnTo>
                  <a:lnTo>
                    <a:pt x="172720" y="58422"/>
                  </a:lnTo>
                  <a:lnTo>
                    <a:pt x="175260" y="72391"/>
                  </a:lnTo>
                  <a:lnTo>
                    <a:pt x="176530" y="87631"/>
                  </a:lnTo>
                  <a:lnTo>
                    <a:pt x="177800" y="101600"/>
                  </a:lnTo>
                  <a:lnTo>
                    <a:pt x="179070" y="118111"/>
                  </a:lnTo>
                  <a:lnTo>
                    <a:pt x="184150" y="154941"/>
                  </a:lnTo>
                  <a:lnTo>
                    <a:pt x="185420" y="172722"/>
                  </a:lnTo>
                  <a:lnTo>
                    <a:pt x="186690" y="189231"/>
                  </a:lnTo>
                  <a:lnTo>
                    <a:pt x="187960" y="204472"/>
                  </a:lnTo>
                  <a:lnTo>
                    <a:pt x="189230" y="218441"/>
                  </a:lnTo>
                  <a:lnTo>
                    <a:pt x="191770" y="231141"/>
                  </a:lnTo>
                  <a:lnTo>
                    <a:pt x="194310" y="243841"/>
                  </a:lnTo>
                  <a:lnTo>
                    <a:pt x="196850" y="256541"/>
                  </a:lnTo>
                  <a:lnTo>
                    <a:pt x="198120" y="269241"/>
                  </a:lnTo>
                  <a:lnTo>
                    <a:pt x="200660" y="3098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Freeform 606"/>
            <p:cNvSpPr/>
            <p:nvPr/>
          </p:nvSpPr>
          <p:spPr>
            <a:xfrm>
              <a:off x="4812030" y="17950180"/>
              <a:ext cx="641351" cy="199391"/>
            </a:xfrm>
            <a:custGeom>
              <a:avLst/>
              <a:gdLst/>
              <a:ahLst/>
              <a:cxnLst/>
              <a:rect l="0" t="0" r="0" b="0"/>
              <a:pathLst>
                <a:path w="641351" h="199391">
                  <a:moveTo>
                    <a:pt x="0" y="52070"/>
                  </a:moveTo>
                  <a:lnTo>
                    <a:pt x="5080" y="68581"/>
                  </a:lnTo>
                  <a:lnTo>
                    <a:pt x="11430" y="73659"/>
                  </a:lnTo>
                  <a:lnTo>
                    <a:pt x="20320" y="76200"/>
                  </a:lnTo>
                  <a:lnTo>
                    <a:pt x="30480" y="78740"/>
                  </a:lnTo>
                  <a:lnTo>
                    <a:pt x="41910" y="78740"/>
                  </a:lnTo>
                  <a:lnTo>
                    <a:pt x="52070" y="77470"/>
                  </a:lnTo>
                  <a:lnTo>
                    <a:pt x="62230" y="76200"/>
                  </a:lnTo>
                  <a:lnTo>
                    <a:pt x="74930" y="73659"/>
                  </a:lnTo>
                  <a:lnTo>
                    <a:pt x="100330" y="68581"/>
                  </a:lnTo>
                  <a:lnTo>
                    <a:pt x="111760" y="63500"/>
                  </a:lnTo>
                  <a:lnTo>
                    <a:pt x="123190" y="58420"/>
                  </a:lnTo>
                  <a:lnTo>
                    <a:pt x="134620" y="52070"/>
                  </a:lnTo>
                  <a:lnTo>
                    <a:pt x="146050" y="45720"/>
                  </a:lnTo>
                  <a:lnTo>
                    <a:pt x="156210" y="39370"/>
                  </a:lnTo>
                  <a:lnTo>
                    <a:pt x="167640" y="33020"/>
                  </a:lnTo>
                  <a:lnTo>
                    <a:pt x="177800" y="27940"/>
                  </a:lnTo>
                  <a:lnTo>
                    <a:pt x="189230" y="22859"/>
                  </a:lnTo>
                  <a:lnTo>
                    <a:pt x="199390" y="17781"/>
                  </a:lnTo>
                  <a:lnTo>
                    <a:pt x="208280" y="12700"/>
                  </a:lnTo>
                  <a:lnTo>
                    <a:pt x="217170" y="7620"/>
                  </a:lnTo>
                  <a:lnTo>
                    <a:pt x="226060" y="1270"/>
                  </a:lnTo>
                  <a:lnTo>
                    <a:pt x="233680" y="0"/>
                  </a:lnTo>
                  <a:lnTo>
                    <a:pt x="241300" y="3809"/>
                  </a:lnTo>
                  <a:lnTo>
                    <a:pt x="247650" y="8890"/>
                  </a:lnTo>
                  <a:lnTo>
                    <a:pt x="252730" y="19050"/>
                  </a:lnTo>
                  <a:lnTo>
                    <a:pt x="256540" y="33020"/>
                  </a:lnTo>
                  <a:lnTo>
                    <a:pt x="257810" y="49531"/>
                  </a:lnTo>
                  <a:lnTo>
                    <a:pt x="260350" y="66040"/>
                  </a:lnTo>
                  <a:lnTo>
                    <a:pt x="260350" y="81281"/>
                  </a:lnTo>
                  <a:lnTo>
                    <a:pt x="261620" y="95250"/>
                  </a:lnTo>
                  <a:lnTo>
                    <a:pt x="261620" y="127000"/>
                  </a:lnTo>
                  <a:lnTo>
                    <a:pt x="262890" y="149859"/>
                  </a:lnTo>
                  <a:lnTo>
                    <a:pt x="262890" y="147320"/>
                  </a:lnTo>
                  <a:lnTo>
                    <a:pt x="262890" y="139700"/>
                  </a:lnTo>
                  <a:lnTo>
                    <a:pt x="264160" y="132081"/>
                  </a:lnTo>
                  <a:lnTo>
                    <a:pt x="265430" y="121920"/>
                  </a:lnTo>
                  <a:lnTo>
                    <a:pt x="267970" y="113031"/>
                  </a:lnTo>
                  <a:lnTo>
                    <a:pt x="270510" y="102870"/>
                  </a:lnTo>
                  <a:lnTo>
                    <a:pt x="276860" y="82550"/>
                  </a:lnTo>
                  <a:lnTo>
                    <a:pt x="283210" y="72390"/>
                  </a:lnTo>
                  <a:lnTo>
                    <a:pt x="290830" y="62231"/>
                  </a:lnTo>
                  <a:lnTo>
                    <a:pt x="298450" y="50800"/>
                  </a:lnTo>
                  <a:lnTo>
                    <a:pt x="308610" y="45720"/>
                  </a:lnTo>
                  <a:lnTo>
                    <a:pt x="320040" y="43181"/>
                  </a:lnTo>
                  <a:lnTo>
                    <a:pt x="332740" y="41909"/>
                  </a:lnTo>
                  <a:lnTo>
                    <a:pt x="344170" y="43181"/>
                  </a:lnTo>
                  <a:lnTo>
                    <a:pt x="355600" y="44450"/>
                  </a:lnTo>
                  <a:lnTo>
                    <a:pt x="367030" y="46990"/>
                  </a:lnTo>
                  <a:lnTo>
                    <a:pt x="377190" y="52070"/>
                  </a:lnTo>
                  <a:lnTo>
                    <a:pt x="386080" y="58420"/>
                  </a:lnTo>
                  <a:lnTo>
                    <a:pt x="393700" y="67309"/>
                  </a:lnTo>
                  <a:lnTo>
                    <a:pt x="401320" y="76200"/>
                  </a:lnTo>
                  <a:lnTo>
                    <a:pt x="408940" y="85090"/>
                  </a:lnTo>
                  <a:lnTo>
                    <a:pt x="416560" y="95250"/>
                  </a:lnTo>
                  <a:lnTo>
                    <a:pt x="430530" y="115570"/>
                  </a:lnTo>
                  <a:lnTo>
                    <a:pt x="438150" y="125731"/>
                  </a:lnTo>
                  <a:lnTo>
                    <a:pt x="444500" y="138431"/>
                  </a:lnTo>
                  <a:lnTo>
                    <a:pt x="449580" y="152400"/>
                  </a:lnTo>
                  <a:lnTo>
                    <a:pt x="453390" y="167640"/>
                  </a:lnTo>
                  <a:lnTo>
                    <a:pt x="455930" y="173990"/>
                  </a:lnTo>
                  <a:lnTo>
                    <a:pt x="455930" y="172720"/>
                  </a:lnTo>
                  <a:lnTo>
                    <a:pt x="454660" y="167640"/>
                  </a:lnTo>
                  <a:lnTo>
                    <a:pt x="454660" y="156209"/>
                  </a:lnTo>
                  <a:lnTo>
                    <a:pt x="455930" y="142240"/>
                  </a:lnTo>
                  <a:lnTo>
                    <a:pt x="458470" y="125731"/>
                  </a:lnTo>
                  <a:lnTo>
                    <a:pt x="462280" y="110490"/>
                  </a:lnTo>
                  <a:lnTo>
                    <a:pt x="467360" y="95250"/>
                  </a:lnTo>
                  <a:lnTo>
                    <a:pt x="472440" y="81281"/>
                  </a:lnTo>
                  <a:lnTo>
                    <a:pt x="478790" y="68581"/>
                  </a:lnTo>
                  <a:lnTo>
                    <a:pt x="485140" y="58420"/>
                  </a:lnTo>
                  <a:lnTo>
                    <a:pt x="491490" y="49531"/>
                  </a:lnTo>
                  <a:lnTo>
                    <a:pt x="499110" y="41909"/>
                  </a:lnTo>
                  <a:lnTo>
                    <a:pt x="508000" y="35559"/>
                  </a:lnTo>
                  <a:lnTo>
                    <a:pt x="518160" y="30481"/>
                  </a:lnTo>
                  <a:lnTo>
                    <a:pt x="529590" y="27940"/>
                  </a:lnTo>
                  <a:lnTo>
                    <a:pt x="543560" y="27940"/>
                  </a:lnTo>
                  <a:lnTo>
                    <a:pt x="558800" y="27940"/>
                  </a:lnTo>
                  <a:lnTo>
                    <a:pt x="571500" y="31750"/>
                  </a:lnTo>
                  <a:lnTo>
                    <a:pt x="581660" y="35559"/>
                  </a:lnTo>
                  <a:lnTo>
                    <a:pt x="591820" y="40640"/>
                  </a:lnTo>
                  <a:lnTo>
                    <a:pt x="598170" y="48259"/>
                  </a:lnTo>
                  <a:lnTo>
                    <a:pt x="604520" y="55881"/>
                  </a:lnTo>
                  <a:lnTo>
                    <a:pt x="609600" y="64770"/>
                  </a:lnTo>
                  <a:lnTo>
                    <a:pt x="614680" y="74931"/>
                  </a:lnTo>
                  <a:lnTo>
                    <a:pt x="618490" y="83820"/>
                  </a:lnTo>
                  <a:lnTo>
                    <a:pt x="623570" y="93981"/>
                  </a:lnTo>
                  <a:lnTo>
                    <a:pt x="631190" y="115570"/>
                  </a:lnTo>
                  <a:lnTo>
                    <a:pt x="635000" y="125731"/>
                  </a:lnTo>
                  <a:lnTo>
                    <a:pt x="636270" y="137159"/>
                  </a:lnTo>
                  <a:lnTo>
                    <a:pt x="638810" y="149859"/>
                  </a:lnTo>
                  <a:lnTo>
                    <a:pt x="64135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Freeform 607"/>
            <p:cNvSpPr/>
            <p:nvPr/>
          </p:nvSpPr>
          <p:spPr>
            <a:xfrm>
              <a:off x="5643880" y="17801589"/>
              <a:ext cx="41911" cy="294642"/>
            </a:xfrm>
            <a:custGeom>
              <a:avLst/>
              <a:gdLst/>
              <a:ahLst/>
              <a:cxnLst/>
              <a:rect l="0" t="0" r="0" b="0"/>
              <a:pathLst>
                <a:path w="41911" h="294642">
                  <a:moveTo>
                    <a:pt x="41910" y="0"/>
                  </a:moveTo>
                  <a:lnTo>
                    <a:pt x="41910" y="22861"/>
                  </a:lnTo>
                  <a:lnTo>
                    <a:pt x="40640" y="35561"/>
                  </a:lnTo>
                  <a:lnTo>
                    <a:pt x="38100" y="52072"/>
                  </a:lnTo>
                  <a:lnTo>
                    <a:pt x="35560" y="69850"/>
                  </a:lnTo>
                  <a:lnTo>
                    <a:pt x="30480" y="105411"/>
                  </a:lnTo>
                  <a:lnTo>
                    <a:pt x="26670" y="123191"/>
                  </a:lnTo>
                  <a:lnTo>
                    <a:pt x="20320" y="154941"/>
                  </a:lnTo>
                  <a:lnTo>
                    <a:pt x="10160" y="199391"/>
                  </a:lnTo>
                  <a:lnTo>
                    <a:pt x="6350" y="213361"/>
                  </a:lnTo>
                  <a:lnTo>
                    <a:pt x="2540" y="226061"/>
                  </a:lnTo>
                  <a:lnTo>
                    <a:pt x="0" y="238761"/>
                  </a:lnTo>
                  <a:lnTo>
                    <a:pt x="0" y="2946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Freeform 608"/>
            <p:cNvSpPr/>
            <p:nvPr/>
          </p:nvSpPr>
          <p:spPr>
            <a:xfrm>
              <a:off x="5765800" y="17875250"/>
              <a:ext cx="194311" cy="209551"/>
            </a:xfrm>
            <a:custGeom>
              <a:avLst/>
              <a:gdLst/>
              <a:ahLst/>
              <a:cxnLst/>
              <a:rect l="0" t="0" r="0" b="0"/>
              <a:pathLst>
                <a:path w="194311" h="209551">
                  <a:moveTo>
                    <a:pt x="67310" y="0"/>
                  </a:moveTo>
                  <a:lnTo>
                    <a:pt x="60960" y="16511"/>
                  </a:lnTo>
                  <a:lnTo>
                    <a:pt x="57150" y="24130"/>
                  </a:lnTo>
                  <a:lnTo>
                    <a:pt x="52070" y="31750"/>
                  </a:lnTo>
                  <a:lnTo>
                    <a:pt x="46990" y="38100"/>
                  </a:lnTo>
                  <a:lnTo>
                    <a:pt x="41910" y="48261"/>
                  </a:lnTo>
                  <a:lnTo>
                    <a:pt x="36830" y="58420"/>
                  </a:lnTo>
                  <a:lnTo>
                    <a:pt x="0" y="168911"/>
                  </a:lnTo>
                  <a:lnTo>
                    <a:pt x="0" y="179070"/>
                  </a:lnTo>
                  <a:lnTo>
                    <a:pt x="2540" y="189230"/>
                  </a:lnTo>
                  <a:lnTo>
                    <a:pt x="6350" y="200661"/>
                  </a:lnTo>
                  <a:lnTo>
                    <a:pt x="16510" y="205739"/>
                  </a:lnTo>
                  <a:lnTo>
                    <a:pt x="29210" y="208280"/>
                  </a:lnTo>
                  <a:lnTo>
                    <a:pt x="45720" y="209550"/>
                  </a:lnTo>
                  <a:lnTo>
                    <a:pt x="59690" y="207011"/>
                  </a:lnTo>
                  <a:lnTo>
                    <a:pt x="72390" y="203200"/>
                  </a:lnTo>
                  <a:lnTo>
                    <a:pt x="85090" y="199389"/>
                  </a:lnTo>
                  <a:lnTo>
                    <a:pt x="97790" y="193039"/>
                  </a:lnTo>
                  <a:lnTo>
                    <a:pt x="124460" y="181611"/>
                  </a:lnTo>
                  <a:lnTo>
                    <a:pt x="135890" y="173989"/>
                  </a:lnTo>
                  <a:lnTo>
                    <a:pt x="146050" y="165100"/>
                  </a:lnTo>
                  <a:lnTo>
                    <a:pt x="154940" y="154939"/>
                  </a:lnTo>
                  <a:lnTo>
                    <a:pt x="162560" y="146050"/>
                  </a:lnTo>
                  <a:lnTo>
                    <a:pt x="170180" y="135889"/>
                  </a:lnTo>
                  <a:lnTo>
                    <a:pt x="177800" y="125730"/>
                  </a:lnTo>
                  <a:lnTo>
                    <a:pt x="184150" y="115570"/>
                  </a:lnTo>
                  <a:lnTo>
                    <a:pt x="189230" y="105411"/>
                  </a:lnTo>
                  <a:lnTo>
                    <a:pt x="194310" y="93980"/>
                  </a:lnTo>
                  <a:lnTo>
                    <a:pt x="194310" y="81280"/>
                  </a:lnTo>
                  <a:lnTo>
                    <a:pt x="190500" y="67311"/>
                  </a:lnTo>
                  <a:lnTo>
                    <a:pt x="184150" y="52070"/>
                  </a:lnTo>
                  <a:lnTo>
                    <a:pt x="176530" y="40639"/>
                  </a:lnTo>
                  <a:lnTo>
                    <a:pt x="167640" y="31750"/>
                  </a:lnTo>
                  <a:lnTo>
                    <a:pt x="158750" y="24130"/>
                  </a:lnTo>
                  <a:lnTo>
                    <a:pt x="149860" y="19050"/>
                  </a:lnTo>
                  <a:lnTo>
                    <a:pt x="139700" y="13970"/>
                  </a:lnTo>
                  <a:lnTo>
                    <a:pt x="129540" y="8889"/>
                  </a:lnTo>
                  <a:lnTo>
                    <a:pt x="116840" y="6350"/>
                  </a:lnTo>
                  <a:lnTo>
                    <a:pt x="102870" y="3811"/>
                  </a:lnTo>
                  <a:lnTo>
                    <a:pt x="77470" y="101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Freeform 609"/>
            <p:cNvSpPr/>
            <p:nvPr/>
          </p:nvSpPr>
          <p:spPr>
            <a:xfrm>
              <a:off x="5938520" y="17846039"/>
              <a:ext cx="209551" cy="236223"/>
            </a:xfrm>
            <a:custGeom>
              <a:avLst/>
              <a:gdLst/>
              <a:ahLst/>
              <a:cxnLst/>
              <a:rect l="0" t="0" r="0" b="0"/>
              <a:pathLst>
                <a:path w="209551" h="236223">
                  <a:moveTo>
                    <a:pt x="209550" y="19050"/>
                  </a:moveTo>
                  <a:lnTo>
                    <a:pt x="187960" y="12700"/>
                  </a:lnTo>
                  <a:lnTo>
                    <a:pt x="177800" y="10161"/>
                  </a:lnTo>
                  <a:lnTo>
                    <a:pt x="157480" y="3811"/>
                  </a:lnTo>
                  <a:lnTo>
                    <a:pt x="143510" y="2541"/>
                  </a:lnTo>
                  <a:lnTo>
                    <a:pt x="127000" y="0"/>
                  </a:lnTo>
                  <a:lnTo>
                    <a:pt x="109220" y="0"/>
                  </a:lnTo>
                  <a:lnTo>
                    <a:pt x="95250" y="2541"/>
                  </a:lnTo>
                  <a:lnTo>
                    <a:pt x="82550" y="7622"/>
                  </a:lnTo>
                  <a:lnTo>
                    <a:pt x="72390" y="15241"/>
                  </a:lnTo>
                  <a:lnTo>
                    <a:pt x="67310" y="22861"/>
                  </a:lnTo>
                  <a:lnTo>
                    <a:pt x="64770" y="31750"/>
                  </a:lnTo>
                  <a:lnTo>
                    <a:pt x="63500" y="41911"/>
                  </a:lnTo>
                  <a:lnTo>
                    <a:pt x="66040" y="52072"/>
                  </a:lnTo>
                  <a:lnTo>
                    <a:pt x="69850" y="62231"/>
                  </a:lnTo>
                  <a:lnTo>
                    <a:pt x="73660" y="72391"/>
                  </a:lnTo>
                  <a:lnTo>
                    <a:pt x="81280" y="82550"/>
                  </a:lnTo>
                  <a:lnTo>
                    <a:pt x="88900" y="92711"/>
                  </a:lnTo>
                  <a:lnTo>
                    <a:pt x="97790" y="102872"/>
                  </a:lnTo>
                  <a:lnTo>
                    <a:pt x="106680" y="113031"/>
                  </a:lnTo>
                  <a:lnTo>
                    <a:pt x="116840" y="120650"/>
                  </a:lnTo>
                  <a:lnTo>
                    <a:pt x="127000" y="129541"/>
                  </a:lnTo>
                  <a:lnTo>
                    <a:pt x="135890" y="137161"/>
                  </a:lnTo>
                  <a:lnTo>
                    <a:pt x="144780" y="144781"/>
                  </a:lnTo>
                  <a:lnTo>
                    <a:pt x="160020" y="158750"/>
                  </a:lnTo>
                  <a:lnTo>
                    <a:pt x="173990" y="172722"/>
                  </a:lnTo>
                  <a:lnTo>
                    <a:pt x="177800" y="182881"/>
                  </a:lnTo>
                  <a:lnTo>
                    <a:pt x="179070" y="193041"/>
                  </a:lnTo>
                  <a:lnTo>
                    <a:pt x="179070" y="205741"/>
                  </a:lnTo>
                  <a:lnTo>
                    <a:pt x="175260" y="214631"/>
                  </a:lnTo>
                  <a:lnTo>
                    <a:pt x="168910" y="222250"/>
                  </a:lnTo>
                  <a:lnTo>
                    <a:pt x="162560" y="227331"/>
                  </a:lnTo>
                  <a:lnTo>
                    <a:pt x="148590" y="232411"/>
                  </a:lnTo>
                  <a:lnTo>
                    <a:pt x="132080" y="234950"/>
                  </a:lnTo>
                  <a:lnTo>
                    <a:pt x="111760" y="236222"/>
                  </a:lnTo>
                  <a:lnTo>
                    <a:pt x="95250" y="236222"/>
                  </a:lnTo>
                  <a:lnTo>
                    <a:pt x="81280" y="234950"/>
                  </a:lnTo>
                  <a:lnTo>
                    <a:pt x="68580" y="233681"/>
                  </a:lnTo>
                  <a:lnTo>
                    <a:pt x="55880" y="229872"/>
                  </a:lnTo>
                  <a:lnTo>
                    <a:pt x="44450" y="224791"/>
                  </a:lnTo>
                  <a:lnTo>
                    <a:pt x="0" y="1866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Freeform 610"/>
            <p:cNvSpPr/>
            <p:nvPr/>
          </p:nvSpPr>
          <p:spPr>
            <a:xfrm>
              <a:off x="6159500" y="17809211"/>
              <a:ext cx="273051" cy="269240"/>
            </a:xfrm>
            <a:custGeom>
              <a:avLst/>
              <a:gdLst/>
              <a:ahLst/>
              <a:cxnLst/>
              <a:rect l="0" t="0" r="0" b="0"/>
              <a:pathLst>
                <a:path w="273051" h="269240">
                  <a:moveTo>
                    <a:pt x="0" y="118109"/>
                  </a:moveTo>
                  <a:lnTo>
                    <a:pt x="21590" y="129539"/>
                  </a:lnTo>
                  <a:lnTo>
                    <a:pt x="35560" y="133350"/>
                  </a:lnTo>
                  <a:lnTo>
                    <a:pt x="52070" y="135889"/>
                  </a:lnTo>
                  <a:lnTo>
                    <a:pt x="69850" y="137159"/>
                  </a:lnTo>
                  <a:lnTo>
                    <a:pt x="86360" y="138428"/>
                  </a:lnTo>
                  <a:lnTo>
                    <a:pt x="116840" y="138428"/>
                  </a:lnTo>
                  <a:lnTo>
                    <a:pt x="130810" y="138428"/>
                  </a:lnTo>
                  <a:lnTo>
                    <a:pt x="143510" y="135889"/>
                  </a:lnTo>
                  <a:lnTo>
                    <a:pt x="154940" y="133350"/>
                  </a:lnTo>
                  <a:lnTo>
                    <a:pt x="166370" y="130809"/>
                  </a:lnTo>
                  <a:lnTo>
                    <a:pt x="177800" y="128269"/>
                  </a:lnTo>
                  <a:lnTo>
                    <a:pt x="187960" y="124459"/>
                  </a:lnTo>
                  <a:lnTo>
                    <a:pt x="198120" y="120650"/>
                  </a:lnTo>
                  <a:lnTo>
                    <a:pt x="207010" y="115569"/>
                  </a:lnTo>
                  <a:lnTo>
                    <a:pt x="214630" y="109219"/>
                  </a:lnTo>
                  <a:lnTo>
                    <a:pt x="222250" y="101600"/>
                  </a:lnTo>
                  <a:lnTo>
                    <a:pt x="229870" y="93978"/>
                  </a:lnTo>
                  <a:lnTo>
                    <a:pt x="237490" y="83819"/>
                  </a:lnTo>
                  <a:lnTo>
                    <a:pt x="242570" y="73659"/>
                  </a:lnTo>
                  <a:lnTo>
                    <a:pt x="246380" y="62228"/>
                  </a:lnTo>
                  <a:lnTo>
                    <a:pt x="247650" y="49528"/>
                  </a:lnTo>
                  <a:lnTo>
                    <a:pt x="247650" y="38100"/>
                  </a:lnTo>
                  <a:lnTo>
                    <a:pt x="243840" y="29209"/>
                  </a:lnTo>
                  <a:lnTo>
                    <a:pt x="240030" y="20319"/>
                  </a:lnTo>
                  <a:lnTo>
                    <a:pt x="231140" y="12700"/>
                  </a:lnTo>
                  <a:lnTo>
                    <a:pt x="219710" y="7619"/>
                  </a:lnTo>
                  <a:lnTo>
                    <a:pt x="205740" y="2539"/>
                  </a:lnTo>
                  <a:lnTo>
                    <a:pt x="191770" y="0"/>
                  </a:lnTo>
                  <a:lnTo>
                    <a:pt x="177800" y="0"/>
                  </a:lnTo>
                  <a:lnTo>
                    <a:pt x="163830" y="1269"/>
                  </a:lnTo>
                  <a:lnTo>
                    <a:pt x="151130" y="5078"/>
                  </a:lnTo>
                  <a:lnTo>
                    <a:pt x="139700" y="11428"/>
                  </a:lnTo>
                  <a:lnTo>
                    <a:pt x="128270" y="19050"/>
                  </a:lnTo>
                  <a:lnTo>
                    <a:pt x="116840" y="27939"/>
                  </a:lnTo>
                  <a:lnTo>
                    <a:pt x="105410" y="36828"/>
                  </a:lnTo>
                  <a:lnTo>
                    <a:pt x="95250" y="46989"/>
                  </a:lnTo>
                  <a:lnTo>
                    <a:pt x="86360" y="58419"/>
                  </a:lnTo>
                  <a:lnTo>
                    <a:pt x="80010" y="69850"/>
                  </a:lnTo>
                  <a:lnTo>
                    <a:pt x="73660" y="82550"/>
                  </a:lnTo>
                  <a:lnTo>
                    <a:pt x="69850" y="95250"/>
                  </a:lnTo>
                  <a:lnTo>
                    <a:pt x="67310" y="109219"/>
                  </a:lnTo>
                  <a:lnTo>
                    <a:pt x="66040" y="123189"/>
                  </a:lnTo>
                  <a:lnTo>
                    <a:pt x="64770" y="137159"/>
                  </a:lnTo>
                  <a:lnTo>
                    <a:pt x="64770" y="151128"/>
                  </a:lnTo>
                  <a:lnTo>
                    <a:pt x="63500" y="165100"/>
                  </a:lnTo>
                  <a:lnTo>
                    <a:pt x="67310" y="177800"/>
                  </a:lnTo>
                  <a:lnTo>
                    <a:pt x="72390" y="189228"/>
                  </a:lnTo>
                  <a:lnTo>
                    <a:pt x="80010" y="200659"/>
                  </a:lnTo>
                  <a:lnTo>
                    <a:pt x="87630" y="210819"/>
                  </a:lnTo>
                  <a:lnTo>
                    <a:pt x="93980" y="219709"/>
                  </a:lnTo>
                  <a:lnTo>
                    <a:pt x="101600" y="228600"/>
                  </a:lnTo>
                  <a:lnTo>
                    <a:pt x="109220" y="236219"/>
                  </a:lnTo>
                  <a:lnTo>
                    <a:pt x="118110" y="243839"/>
                  </a:lnTo>
                  <a:lnTo>
                    <a:pt x="128270" y="251459"/>
                  </a:lnTo>
                  <a:lnTo>
                    <a:pt x="138430" y="257809"/>
                  </a:lnTo>
                  <a:lnTo>
                    <a:pt x="148590" y="262889"/>
                  </a:lnTo>
                  <a:lnTo>
                    <a:pt x="158750" y="266700"/>
                  </a:lnTo>
                  <a:lnTo>
                    <a:pt x="171450" y="269239"/>
                  </a:lnTo>
                  <a:lnTo>
                    <a:pt x="185420" y="269239"/>
                  </a:lnTo>
                  <a:lnTo>
                    <a:pt x="200660" y="267969"/>
                  </a:lnTo>
                  <a:lnTo>
                    <a:pt x="214630" y="265428"/>
                  </a:lnTo>
                  <a:lnTo>
                    <a:pt x="273050" y="2451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1" name="Group 630"/>
          <p:cNvGrpSpPr/>
          <p:nvPr/>
        </p:nvGrpSpPr>
        <p:grpSpPr>
          <a:xfrm>
            <a:off x="179070" y="18559780"/>
            <a:ext cx="2964181" cy="1126491"/>
            <a:chOff x="179070" y="18559780"/>
            <a:chExt cx="2964181" cy="1126491"/>
          </a:xfrm>
        </p:grpSpPr>
        <p:sp>
          <p:nvSpPr>
            <p:cNvPr id="613" name="Freeform 612"/>
            <p:cNvSpPr/>
            <p:nvPr/>
          </p:nvSpPr>
          <p:spPr>
            <a:xfrm>
              <a:off x="463550" y="18856961"/>
              <a:ext cx="336551" cy="570229"/>
            </a:xfrm>
            <a:custGeom>
              <a:avLst/>
              <a:gdLst/>
              <a:ahLst/>
              <a:cxnLst/>
              <a:rect l="0" t="0" r="0" b="0"/>
              <a:pathLst>
                <a:path w="336551" h="570229">
                  <a:moveTo>
                    <a:pt x="336550" y="60959"/>
                  </a:moveTo>
                  <a:lnTo>
                    <a:pt x="302260" y="25400"/>
                  </a:lnTo>
                  <a:lnTo>
                    <a:pt x="292100" y="19050"/>
                  </a:lnTo>
                  <a:lnTo>
                    <a:pt x="281940" y="12700"/>
                  </a:lnTo>
                  <a:lnTo>
                    <a:pt x="273050" y="7619"/>
                  </a:lnTo>
                  <a:lnTo>
                    <a:pt x="259080" y="3809"/>
                  </a:lnTo>
                  <a:lnTo>
                    <a:pt x="242570" y="2539"/>
                  </a:lnTo>
                  <a:lnTo>
                    <a:pt x="224790" y="0"/>
                  </a:lnTo>
                  <a:lnTo>
                    <a:pt x="209550" y="1269"/>
                  </a:lnTo>
                  <a:lnTo>
                    <a:pt x="195580" y="2539"/>
                  </a:lnTo>
                  <a:lnTo>
                    <a:pt x="182880" y="3809"/>
                  </a:lnTo>
                  <a:lnTo>
                    <a:pt x="171450" y="7619"/>
                  </a:lnTo>
                  <a:lnTo>
                    <a:pt x="160020" y="12700"/>
                  </a:lnTo>
                  <a:lnTo>
                    <a:pt x="148590" y="17778"/>
                  </a:lnTo>
                  <a:lnTo>
                    <a:pt x="137160" y="25400"/>
                  </a:lnTo>
                  <a:lnTo>
                    <a:pt x="127000" y="33019"/>
                  </a:lnTo>
                  <a:lnTo>
                    <a:pt x="115570" y="43178"/>
                  </a:lnTo>
                  <a:lnTo>
                    <a:pt x="105410" y="52069"/>
                  </a:lnTo>
                  <a:lnTo>
                    <a:pt x="83820" y="72389"/>
                  </a:lnTo>
                  <a:lnTo>
                    <a:pt x="58420" y="97789"/>
                  </a:lnTo>
                  <a:lnTo>
                    <a:pt x="50800" y="106678"/>
                  </a:lnTo>
                  <a:lnTo>
                    <a:pt x="45720" y="115569"/>
                  </a:lnTo>
                  <a:lnTo>
                    <a:pt x="40640" y="125728"/>
                  </a:lnTo>
                  <a:lnTo>
                    <a:pt x="39370" y="137159"/>
                  </a:lnTo>
                  <a:lnTo>
                    <a:pt x="38100" y="152400"/>
                  </a:lnTo>
                  <a:lnTo>
                    <a:pt x="39370" y="167639"/>
                  </a:lnTo>
                  <a:lnTo>
                    <a:pt x="44450" y="180339"/>
                  </a:lnTo>
                  <a:lnTo>
                    <a:pt x="50800" y="193039"/>
                  </a:lnTo>
                  <a:lnTo>
                    <a:pt x="58420" y="205739"/>
                  </a:lnTo>
                  <a:lnTo>
                    <a:pt x="66040" y="217169"/>
                  </a:lnTo>
                  <a:lnTo>
                    <a:pt x="76200" y="227328"/>
                  </a:lnTo>
                  <a:lnTo>
                    <a:pt x="85090" y="238759"/>
                  </a:lnTo>
                  <a:lnTo>
                    <a:pt x="97790" y="248919"/>
                  </a:lnTo>
                  <a:lnTo>
                    <a:pt x="111760" y="257809"/>
                  </a:lnTo>
                  <a:lnTo>
                    <a:pt x="144780" y="274319"/>
                  </a:lnTo>
                  <a:lnTo>
                    <a:pt x="181610" y="293369"/>
                  </a:lnTo>
                  <a:lnTo>
                    <a:pt x="199390" y="303528"/>
                  </a:lnTo>
                  <a:lnTo>
                    <a:pt x="215900" y="313689"/>
                  </a:lnTo>
                  <a:lnTo>
                    <a:pt x="231140" y="323850"/>
                  </a:lnTo>
                  <a:lnTo>
                    <a:pt x="261620" y="345439"/>
                  </a:lnTo>
                  <a:lnTo>
                    <a:pt x="275590" y="355600"/>
                  </a:lnTo>
                  <a:lnTo>
                    <a:pt x="288290" y="365759"/>
                  </a:lnTo>
                  <a:lnTo>
                    <a:pt x="298450" y="375919"/>
                  </a:lnTo>
                  <a:lnTo>
                    <a:pt x="307340" y="387350"/>
                  </a:lnTo>
                  <a:lnTo>
                    <a:pt x="314960" y="397509"/>
                  </a:lnTo>
                  <a:lnTo>
                    <a:pt x="321310" y="407669"/>
                  </a:lnTo>
                  <a:lnTo>
                    <a:pt x="326390" y="419100"/>
                  </a:lnTo>
                  <a:lnTo>
                    <a:pt x="327660" y="429259"/>
                  </a:lnTo>
                  <a:lnTo>
                    <a:pt x="325120" y="439419"/>
                  </a:lnTo>
                  <a:lnTo>
                    <a:pt x="322580" y="449578"/>
                  </a:lnTo>
                  <a:lnTo>
                    <a:pt x="317500" y="461009"/>
                  </a:lnTo>
                  <a:lnTo>
                    <a:pt x="312420" y="471169"/>
                  </a:lnTo>
                  <a:lnTo>
                    <a:pt x="306070" y="481328"/>
                  </a:lnTo>
                  <a:lnTo>
                    <a:pt x="297180" y="492759"/>
                  </a:lnTo>
                  <a:lnTo>
                    <a:pt x="287020" y="502919"/>
                  </a:lnTo>
                  <a:lnTo>
                    <a:pt x="275590" y="513078"/>
                  </a:lnTo>
                  <a:lnTo>
                    <a:pt x="261620" y="523239"/>
                  </a:lnTo>
                  <a:lnTo>
                    <a:pt x="247650" y="530859"/>
                  </a:lnTo>
                  <a:lnTo>
                    <a:pt x="231140" y="539750"/>
                  </a:lnTo>
                  <a:lnTo>
                    <a:pt x="214630" y="546100"/>
                  </a:lnTo>
                  <a:lnTo>
                    <a:pt x="198120" y="551178"/>
                  </a:lnTo>
                  <a:lnTo>
                    <a:pt x="181610" y="556259"/>
                  </a:lnTo>
                  <a:lnTo>
                    <a:pt x="163830" y="561339"/>
                  </a:lnTo>
                  <a:lnTo>
                    <a:pt x="129540" y="568959"/>
                  </a:lnTo>
                  <a:lnTo>
                    <a:pt x="113030" y="570228"/>
                  </a:lnTo>
                  <a:lnTo>
                    <a:pt x="97790" y="570228"/>
                  </a:lnTo>
                  <a:lnTo>
                    <a:pt x="82550" y="568959"/>
                  </a:lnTo>
                  <a:lnTo>
                    <a:pt x="68580" y="566419"/>
                  </a:lnTo>
                  <a:lnTo>
                    <a:pt x="55880" y="563878"/>
                  </a:lnTo>
                  <a:lnTo>
                    <a:pt x="44450" y="561339"/>
                  </a:lnTo>
                  <a:lnTo>
                    <a:pt x="34290" y="557528"/>
                  </a:lnTo>
                  <a:lnTo>
                    <a:pt x="25400" y="551178"/>
                  </a:lnTo>
                  <a:lnTo>
                    <a:pt x="0" y="5029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Freeform 613"/>
            <p:cNvSpPr/>
            <p:nvPr/>
          </p:nvSpPr>
          <p:spPr>
            <a:xfrm>
              <a:off x="848360" y="19149061"/>
              <a:ext cx="226061" cy="262890"/>
            </a:xfrm>
            <a:custGeom>
              <a:avLst/>
              <a:gdLst/>
              <a:ahLst/>
              <a:cxnLst/>
              <a:rect l="0" t="0" r="0" b="0"/>
              <a:pathLst>
                <a:path w="226061" h="262890">
                  <a:moveTo>
                    <a:pt x="130810" y="0"/>
                  </a:moveTo>
                  <a:lnTo>
                    <a:pt x="57150" y="25400"/>
                  </a:lnTo>
                  <a:lnTo>
                    <a:pt x="45720" y="31750"/>
                  </a:lnTo>
                  <a:lnTo>
                    <a:pt x="35560" y="40639"/>
                  </a:lnTo>
                  <a:lnTo>
                    <a:pt x="25400" y="52069"/>
                  </a:lnTo>
                  <a:lnTo>
                    <a:pt x="17780" y="63500"/>
                  </a:lnTo>
                  <a:lnTo>
                    <a:pt x="13970" y="76200"/>
                  </a:lnTo>
                  <a:lnTo>
                    <a:pt x="10160" y="90169"/>
                  </a:lnTo>
                  <a:lnTo>
                    <a:pt x="7620" y="101600"/>
                  </a:lnTo>
                  <a:lnTo>
                    <a:pt x="1270" y="124459"/>
                  </a:lnTo>
                  <a:lnTo>
                    <a:pt x="0" y="137159"/>
                  </a:lnTo>
                  <a:lnTo>
                    <a:pt x="0" y="149859"/>
                  </a:lnTo>
                  <a:lnTo>
                    <a:pt x="1270" y="163828"/>
                  </a:lnTo>
                  <a:lnTo>
                    <a:pt x="5080" y="177800"/>
                  </a:lnTo>
                  <a:lnTo>
                    <a:pt x="8890" y="193039"/>
                  </a:lnTo>
                  <a:lnTo>
                    <a:pt x="15240" y="209550"/>
                  </a:lnTo>
                  <a:lnTo>
                    <a:pt x="25400" y="219709"/>
                  </a:lnTo>
                  <a:lnTo>
                    <a:pt x="39370" y="224789"/>
                  </a:lnTo>
                  <a:lnTo>
                    <a:pt x="55880" y="227328"/>
                  </a:lnTo>
                  <a:lnTo>
                    <a:pt x="69850" y="223519"/>
                  </a:lnTo>
                  <a:lnTo>
                    <a:pt x="83820" y="217169"/>
                  </a:lnTo>
                  <a:lnTo>
                    <a:pt x="95250" y="208278"/>
                  </a:lnTo>
                  <a:lnTo>
                    <a:pt x="106680" y="198119"/>
                  </a:lnTo>
                  <a:lnTo>
                    <a:pt x="115570" y="187959"/>
                  </a:lnTo>
                  <a:lnTo>
                    <a:pt x="124460" y="177800"/>
                  </a:lnTo>
                  <a:lnTo>
                    <a:pt x="130810" y="166369"/>
                  </a:lnTo>
                  <a:lnTo>
                    <a:pt x="137160" y="154939"/>
                  </a:lnTo>
                  <a:lnTo>
                    <a:pt x="142240" y="142239"/>
                  </a:lnTo>
                  <a:lnTo>
                    <a:pt x="146050" y="125728"/>
                  </a:lnTo>
                  <a:lnTo>
                    <a:pt x="151130" y="109219"/>
                  </a:lnTo>
                  <a:lnTo>
                    <a:pt x="154940" y="90169"/>
                  </a:lnTo>
                  <a:lnTo>
                    <a:pt x="156210" y="73659"/>
                  </a:lnTo>
                  <a:lnTo>
                    <a:pt x="156210" y="59689"/>
                  </a:lnTo>
                  <a:lnTo>
                    <a:pt x="154940" y="46989"/>
                  </a:lnTo>
                  <a:lnTo>
                    <a:pt x="153670" y="43178"/>
                  </a:lnTo>
                  <a:lnTo>
                    <a:pt x="152400" y="45719"/>
                  </a:lnTo>
                  <a:lnTo>
                    <a:pt x="152400" y="50800"/>
                  </a:lnTo>
                  <a:lnTo>
                    <a:pt x="152400" y="69850"/>
                  </a:lnTo>
                  <a:lnTo>
                    <a:pt x="152400" y="120650"/>
                  </a:lnTo>
                  <a:lnTo>
                    <a:pt x="153670" y="134619"/>
                  </a:lnTo>
                  <a:lnTo>
                    <a:pt x="154940" y="148589"/>
                  </a:lnTo>
                  <a:lnTo>
                    <a:pt x="157480" y="162559"/>
                  </a:lnTo>
                  <a:lnTo>
                    <a:pt x="160020" y="175259"/>
                  </a:lnTo>
                  <a:lnTo>
                    <a:pt x="163830" y="186689"/>
                  </a:lnTo>
                  <a:lnTo>
                    <a:pt x="166370" y="198119"/>
                  </a:lnTo>
                  <a:lnTo>
                    <a:pt x="172720" y="220978"/>
                  </a:lnTo>
                  <a:lnTo>
                    <a:pt x="176530" y="231139"/>
                  </a:lnTo>
                  <a:lnTo>
                    <a:pt x="181610" y="241300"/>
                  </a:lnTo>
                  <a:lnTo>
                    <a:pt x="186690" y="248919"/>
                  </a:lnTo>
                  <a:lnTo>
                    <a:pt x="226060" y="2628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Freeform 614"/>
            <p:cNvSpPr/>
            <p:nvPr/>
          </p:nvSpPr>
          <p:spPr>
            <a:xfrm>
              <a:off x="1136650" y="19180811"/>
              <a:ext cx="179071" cy="251460"/>
            </a:xfrm>
            <a:custGeom>
              <a:avLst/>
              <a:gdLst/>
              <a:ahLst/>
              <a:cxnLst/>
              <a:rect l="0" t="0" r="0" b="0"/>
              <a:pathLst>
                <a:path w="179071" h="251460">
                  <a:moveTo>
                    <a:pt x="0" y="0"/>
                  </a:moveTo>
                  <a:lnTo>
                    <a:pt x="0" y="33019"/>
                  </a:lnTo>
                  <a:lnTo>
                    <a:pt x="1270" y="48259"/>
                  </a:lnTo>
                  <a:lnTo>
                    <a:pt x="3810" y="62228"/>
                  </a:lnTo>
                  <a:lnTo>
                    <a:pt x="6350" y="76200"/>
                  </a:lnTo>
                  <a:lnTo>
                    <a:pt x="7620" y="91439"/>
                  </a:lnTo>
                  <a:lnTo>
                    <a:pt x="8890" y="105409"/>
                  </a:lnTo>
                  <a:lnTo>
                    <a:pt x="8890" y="119378"/>
                  </a:lnTo>
                  <a:lnTo>
                    <a:pt x="11430" y="133350"/>
                  </a:lnTo>
                  <a:lnTo>
                    <a:pt x="13970" y="147319"/>
                  </a:lnTo>
                  <a:lnTo>
                    <a:pt x="16510" y="161289"/>
                  </a:lnTo>
                  <a:lnTo>
                    <a:pt x="17780" y="175259"/>
                  </a:lnTo>
                  <a:lnTo>
                    <a:pt x="19050" y="189228"/>
                  </a:lnTo>
                  <a:lnTo>
                    <a:pt x="20320" y="203200"/>
                  </a:lnTo>
                  <a:lnTo>
                    <a:pt x="20320" y="231139"/>
                  </a:lnTo>
                  <a:lnTo>
                    <a:pt x="21590" y="245109"/>
                  </a:lnTo>
                  <a:lnTo>
                    <a:pt x="20320" y="251459"/>
                  </a:lnTo>
                  <a:lnTo>
                    <a:pt x="17780" y="251459"/>
                  </a:lnTo>
                  <a:lnTo>
                    <a:pt x="15240" y="248919"/>
                  </a:lnTo>
                  <a:lnTo>
                    <a:pt x="12700" y="241300"/>
                  </a:lnTo>
                  <a:lnTo>
                    <a:pt x="10160" y="232409"/>
                  </a:lnTo>
                  <a:lnTo>
                    <a:pt x="6350" y="222250"/>
                  </a:lnTo>
                  <a:lnTo>
                    <a:pt x="5080" y="209550"/>
                  </a:lnTo>
                  <a:lnTo>
                    <a:pt x="3810" y="196850"/>
                  </a:lnTo>
                  <a:lnTo>
                    <a:pt x="2540" y="184150"/>
                  </a:lnTo>
                  <a:lnTo>
                    <a:pt x="1270" y="170178"/>
                  </a:lnTo>
                  <a:lnTo>
                    <a:pt x="1270" y="143509"/>
                  </a:lnTo>
                  <a:lnTo>
                    <a:pt x="2540" y="129539"/>
                  </a:lnTo>
                  <a:lnTo>
                    <a:pt x="3810" y="115569"/>
                  </a:lnTo>
                  <a:lnTo>
                    <a:pt x="6350" y="101600"/>
                  </a:lnTo>
                  <a:lnTo>
                    <a:pt x="8890" y="88900"/>
                  </a:lnTo>
                  <a:lnTo>
                    <a:pt x="11430" y="76200"/>
                  </a:lnTo>
                  <a:lnTo>
                    <a:pt x="15240" y="64769"/>
                  </a:lnTo>
                  <a:lnTo>
                    <a:pt x="19050" y="54609"/>
                  </a:lnTo>
                  <a:lnTo>
                    <a:pt x="25400" y="45719"/>
                  </a:lnTo>
                  <a:lnTo>
                    <a:pt x="30480" y="38100"/>
                  </a:lnTo>
                  <a:lnTo>
                    <a:pt x="38100" y="30478"/>
                  </a:lnTo>
                  <a:lnTo>
                    <a:pt x="46990" y="25400"/>
                  </a:lnTo>
                  <a:lnTo>
                    <a:pt x="55880" y="20319"/>
                  </a:lnTo>
                  <a:lnTo>
                    <a:pt x="68580" y="16509"/>
                  </a:lnTo>
                  <a:lnTo>
                    <a:pt x="85090" y="15239"/>
                  </a:lnTo>
                  <a:lnTo>
                    <a:pt x="102870" y="13969"/>
                  </a:lnTo>
                  <a:lnTo>
                    <a:pt x="118110" y="12700"/>
                  </a:lnTo>
                  <a:lnTo>
                    <a:pt x="179070" y="101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Freeform 615"/>
            <p:cNvSpPr/>
            <p:nvPr/>
          </p:nvSpPr>
          <p:spPr>
            <a:xfrm>
              <a:off x="1299210" y="19131280"/>
              <a:ext cx="311151" cy="260351"/>
            </a:xfrm>
            <a:custGeom>
              <a:avLst/>
              <a:gdLst/>
              <a:ahLst/>
              <a:cxnLst/>
              <a:rect l="0" t="0" r="0" b="0"/>
              <a:pathLst>
                <a:path w="311151" h="260351">
                  <a:moveTo>
                    <a:pt x="217170" y="101600"/>
                  </a:moveTo>
                  <a:lnTo>
                    <a:pt x="210820" y="73659"/>
                  </a:lnTo>
                  <a:lnTo>
                    <a:pt x="207010" y="60959"/>
                  </a:lnTo>
                  <a:lnTo>
                    <a:pt x="201930" y="48259"/>
                  </a:lnTo>
                  <a:lnTo>
                    <a:pt x="196850" y="34290"/>
                  </a:lnTo>
                  <a:lnTo>
                    <a:pt x="189230" y="22859"/>
                  </a:lnTo>
                  <a:lnTo>
                    <a:pt x="181610" y="12700"/>
                  </a:lnTo>
                  <a:lnTo>
                    <a:pt x="171450" y="3809"/>
                  </a:lnTo>
                  <a:lnTo>
                    <a:pt x="160020" y="1270"/>
                  </a:lnTo>
                  <a:lnTo>
                    <a:pt x="146050" y="0"/>
                  </a:lnTo>
                  <a:lnTo>
                    <a:pt x="130810" y="2540"/>
                  </a:lnTo>
                  <a:lnTo>
                    <a:pt x="118110" y="6350"/>
                  </a:lnTo>
                  <a:lnTo>
                    <a:pt x="105410" y="11431"/>
                  </a:lnTo>
                  <a:lnTo>
                    <a:pt x="92710" y="17781"/>
                  </a:lnTo>
                  <a:lnTo>
                    <a:pt x="81280" y="25400"/>
                  </a:lnTo>
                  <a:lnTo>
                    <a:pt x="71120" y="35559"/>
                  </a:lnTo>
                  <a:lnTo>
                    <a:pt x="59690" y="46990"/>
                  </a:lnTo>
                  <a:lnTo>
                    <a:pt x="49530" y="60959"/>
                  </a:lnTo>
                  <a:lnTo>
                    <a:pt x="41910" y="76200"/>
                  </a:lnTo>
                  <a:lnTo>
                    <a:pt x="33020" y="91440"/>
                  </a:lnTo>
                  <a:lnTo>
                    <a:pt x="25400" y="107950"/>
                  </a:lnTo>
                  <a:lnTo>
                    <a:pt x="17780" y="124459"/>
                  </a:lnTo>
                  <a:lnTo>
                    <a:pt x="10160" y="142240"/>
                  </a:lnTo>
                  <a:lnTo>
                    <a:pt x="5080" y="157481"/>
                  </a:lnTo>
                  <a:lnTo>
                    <a:pt x="2540" y="172720"/>
                  </a:lnTo>
                  <a:lnTo>
                    <a:pt x="0" y="187959"/>
                  </a:lnTo>
                  <a:lnTo>
                    <a:pt x="0" y="201931"/>
                  </a:lnTo>
                  <a:lnTo>
                    <a:pt x="1270" y="214631"/>
                  </a:lnTo>
                  <a:lnTo>
                    <a:pt x="2540" y="226059"/>
                  </a:lnTo>
                  <a:lnTo>
                    <a:pt x="6350" y="236220"/>
                  </a:lnTo>
                  <a:lnTo>
                    <a:pt x="11430" y="245109"/>
                  </a:lnTo>
                  <a:lnTo>
                    <a:pt x="16510" y="254000"/>
                  </a:lnTo>
                  <a:lnTo>
                    <a:pt x="27940" y="257809"/>
                  </a:lnTo>
                  <a:lnTo>
                    <a:pt x="44450" y="260350"/>
                  </a:lnTo>
                  <a:lnTo>
                    <a:pt x="63500" y="260350"/>
                  </a:lnTo>
                  <a:lnTo>
                    <a:pt x="78740" y="257809"/>
                  </a:lnTo>
                  <a:lnTo>
                    <a:pt x="93980" y="254000"/>
                  </a:lnTo>
                  <a:lnTo>
                    <a:pt x="106680" y="248920"/>
                  </a:lnTo>
                  <a:lnTo>
                    <a:pt x="119380" y="242570"/>
                  </a:lnTo>
                  <a:lnTo>
                    <a:pt x="130810" y="233681"/>
                  </a:lnTo>
                  <a:lnTo>
                    <a:pt x="142240" y="224790"/>
                  </a:lnTo>
                  <a:lnTo>
                    <a:pt x="152400" y="214631"/>
                  </a:lnTo>
                  <a:lnTo>
                    <a:pt x="163830" y="203200"/>
                  </a:lnTo>
                  <a:lnTo>
                    <a:pt x="173990" y="190500"/>
                  </a:lnTo>
                  <a:lnTo>
                    <a:pt x="184150" y="177800"/>
                  </a:lnTo>
                  <a:lnTo>
                    <a:pt x="193040" y="163831"/>
                  </a:lnTo>
                  <a:lnTo>
                    <a:pt x="200660" y="149859"/>
                  </a:lnTo>
                  <a:lnTo>
                    <a:pt x="207010" y="134620"/>
                  </a:lnTo>
                  <a:lnTo>
                    <a:pt x="213360" y="116840"/>
                  </a:lnTo>
                  <a:lnTo>
                    <a:pt x="217170" y="97790"/>
                  </a:lnTo>
                  <a:lnTo>
                    <a:pt x="220980" y="90170"/>
                  </a:lnTo>
                  <a:lnTo>
                    <a:pt x="223520" y="88900"/>
                  </a:lnTo>
                  <a:lnTo>
                    <a:pt x="262890" y="207009"/>
                  </a:lnTo>
                  <a:lnTo>
                    <a:pt x="267970" y="215900"/>
                  </a:lnTo>
                  <a:lnTo>
                    <a:pt x="275590" y="222250"/>
                  </a:lnTo>
                  <a:lnTo>
                    <a:pt x="311150" y="2387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Freeform 616"/>
            <p:cNvSpPr/>
            <p:nvPr/>
          </p:nvSpPr>
          <p:spPr>
            <a:xfrm>
              <a:off x="1695450" y="19001739"/>
              <a:ext cx="20321" cy="389892"/>
            </a:xfrm>
            <a:custGeom>
              <a:avLst/>
              <a:gdLst/>
              <a:ahLst/>
              <a:cxnLst/>
              <a:rect l="0" t="0" r="0" b="0"/>
              <a:pathLst>
                <a:path w="20321" h="389892">
                  <a:moveTo>
                    <a:pt x="20320" y="0"/>
                  </a:moveTo>
                  <a:lnTo>
                    <a:pt x="15240" y="16511"/>
                  </a:lnTo>
                  <a:lnTo>
                    <a:pt x="12700" y="30481"/>
                  </a:lnTo>
                  <a:lnTo>
                    <a:pt x="8890" y="46991"/>
                  </a:lnTo>
                  <a:lnTo>
                    <a:pt x="6350" y="66041"/>
                  </a:lnTo>
                  <a:lnTo>
                    <a:pt x="3810" y="83822"/>
                  </a:lnTo>
                  <a:lnTo>
                    <a:pt x="2540" y="100331"/>
                  </a:lnTo>
                  <a:lnTo>
                    <a:pt x="1270" y="115572"/>
                  </a:lnTo>
                  <a:lnTo>
                    <a:pt x="0" y="152400"/>
                  </a:lnTo>
                  <a:lnTo>
                    <a:pt x="0" y="311150"/>
                  </a:lnTo>
                  <a:lnTo>
                    <a:pt x="0" y="3898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Freeform 617"/>
            <p:cNvSpPr/>
            <p:nvPr/>
          </p:nvSpPr>
          <p:spPr>
            <a:xfrm>
              <a:off x="1558290" y="19168111"/>
              <a:ext cx="372111" cy="222251"/>
            </a:xfrm>
            <a:custGeom>
              <a:avLst/>
              <a:gdLst/>
              <a:ahLst/>
              <a:cxnLst/>
              <a:rect l="0" t="0" r="0" b="0"/>
              <a:pathLst>
                <a:path w="372111" h="222251">
                  <a:moveTo>
                    <a:pt x="0" y="76200"/>
                  </a:moveTo>
                  <a:lnTo>
                    <a:pt x="33020" y="69850"/>
                  </a:lnTo>
                  <a:lnTo>
                    <a:pt x="46990" y="67309"/>
                  </a:lnTo>
                  <a:lnTo>
                    <a:pt x="59690" y="64769"/>
                  </a:lnTo>
                  <a:lnTo>
                    <a:pt x="71120" y="60959"/>
                  </a:lnTo>
                  <a:lnTo>
                    <a:pt x="83820" y="57150"/>
                  </a:lnTo>
                  <a:lnTo>
                    <a:pt x="96520" y="50800"/>
                  </a:lnTo>
                  <a:lnTo>
                    <a:pt x="110490" y="45719"/>
                  </a:lnTo>
                  <a:lnTo>
                    <a:pt x="121920" y="40639"/>
                  </a:lnTo>
                  <a:lnTo>
                    <a:pt x="134620" y="35559"/>
                  </a:lnTo>
                  <a:lnTo>
                    <a:pt x="146050" y="31750"/>
                  </a:lnTo>
                  <a:lnTo>
                    <a:pt x="156210" y="26669"/>
                  </a:lnTo>
                  <a:lnTo>
                    <a:pt x="167640" y="20319"/>
                  </a:lnTo>
                  <a:lnTo>
                    <a:pt x="177800" y="13969"/>
                  </a:lnTo>
                  <a:lnTo>
                    <a:pt x="190500" y="8889"/>
                  </a:lnTo>
                  <a:lnTo>
                    <a:pt x="203200" y="5078"/>
                  </a:lnTo>
                  <a:lnTo>
                    <a:pt x="215900" y="0"/>
                  </a:lnTo>
                  <a:lnTo>
                    <a:pt x="226060" y="3809"/>
                  </a:lnTo>
                  <a:lnTo>
                    <a:pt x="233680" y="11428"/>
                  </a:lnTo>
                  <a:lnTo>
                    <a:pt x="240030" y="21589"/>
                  </a:lnTo>
                  <a:lnTo>
                    <a:pt x="242570" y="33019"/>
                  </a:lnTo>
                  <a:lnTo>
                    <a:pt x="243840" y="43178"/>
                  </a:lnTo>
                  <a:lnTo>
                    <a:pt x="243840" y="54609"/>
                  </a:lnTo>
                  <a:lnTo>
                    <a:pt x="241300" y="66039"/>
                  </a:lnTo>
                  <a:lnTo>
                    <a:pt x="240030" y="78739"/>
                  </a:lnTo>
                  <a:lnTo>
                    <a:pt x="236220" y="91439"/>
                  </a:lnTo>
                  <a:lnTo>
                    <a:pt x="233680" y="104139"/>
                  </a:lnTo>
                  <a:lnTo>
                    <a:pt x="231140" y="115569"/>
                  </a:lnTo>
                  <a:lnTo>
                    <a:pt x="227330" y="127000"/>
                  </a:lnTo>
                  <a:lnTo>
                    <a:pt x="224790" y="140969"/>
                  </a:lnTo>
                  <a:lnTo>
                    <a:pt x="223520" y="158750"/>
                  </a:lnTo>
                  <a:lnTo>
                    <a:pt x="223520" y="176528"/>
                  </a:lnTo>
                  <a:lnTo>
                    <a:pt x="226060" y="190500"/>
                  </a:lnTo>
                  <a:lnTo>
                    <a:pt x="231140" y="203200"/>
                  </a:lnTo>
                  <a:lnTo>
                    <a:pt x="238760" y="213359"/>
                  </a:lnTo>
                  <a:lnTo>
                    <a:pt x="248920" y="218439"/>
                  </a:lnTo>
                  <a:lnTo>
                    <a:pt x="261620" y="220978"/>
                  </a:lnTo>
                  <a:lnTo>
                    <a:pt x="276860" y="222250"/>
                  </a:lnTo>
                  <a:lnTo>
                    <a:pt x="288290" y="219709"/>
                  </a:lnTo>
                  <a:lnTo>
                    <a:pt x="298450" y="215900"/>
                  </a:lnTo>
                  <a:lnTo>
                    <a:pt x="307340" y="212089"/>
                  </a:lnTo>
                  <a:lnTo>
                    <a:pt x="317500" y="204469"/>
                  </a:lnTo>
                  <a:lnTo>
                    <a:pt x="327660" y="196850"/>
                  </a:lnTo>
                  <a:lnTo>
                    <a:pt x="337820" y="187959"/>
                  </a:lnTo>
                  <a:lnTo>
                    <a:pt x="345440" y="179069"/>
                  </a:lnTo>
                  <a:lnTo>
                    <a:pt x="351790" y="168909"/>
                  </a:lnTo>
                  <a:lnTo>
                    <a:pt x="356870" y="158750"/>
                  </a:lnTo>
                  <a:lnTo>
                    <a:pt x="361950" y="148589"/>
                  </a:lnTo>
                  <a:lnTo>
                    <a:pt x="367030" y="138428"/>
                  </a:lnTo>
                  <a:lnTo>
                    <a:pt x="370840" y="128269"/>
                  </a:lnTo>
                  <a:lnTo>
                    <a:pt x="372110" y="114300"/>
                  </a:lnTo>
                  <a:lnTo>
                    <a:pt x="372110" y="97789"/>
                  </a:lnTo>
                  <a:lnTo>
                    <a:pt x="370840" y="80009"/>
                  </a:lnTo>
                  <a:lnTo>
                    <a:pt x="368300" y="66039"/>
                  </a:lnTo>
                  <a:lnTo>
                    <a:pt x="363220" y="53339"/>
                  </a:lnTo>
                  <a:lnTo>
                    <a:pt x="358140" y="43178"/>
                  </a:lnTo>
                  <a:lnTo>
                    <a:pt x="349250" y="34289"/>
                  </a:lnTo>
                  <a:lnTo>
                    <a:pt x="339090" y="26669"/>
                  </a:lnTo>
                  <a:lnTo>
                    <a:pt x="327660" y="17778"/>
                  </a:lnTo>
                  <a:lnTo>
                    <a:pt x="314960" y="13969"/>
                  </a:lnTo>
                  <a:lnTo>
                    <a:pt x="299720" y="12700"/>
                  </a:lnTo>
                  <a:lnTo>
                    <a:pt x="284480" y="12700"/>
                  </a:lnTo>
                  <a:lnTo>
                    <a:pt x="270510" y="13969"/>
                  </a:lnTo>
                  <a:lnTo>
                    <a:pt x="257810" y="15239"/>
                  </a:lnTo>
                  <a:lnTo>
                    <a:pt x="245110" y="17778"/>
                  </a:lnTo>
                  <a:lnTo>
                    <a:pt x="240030" y="22859"/>
                  </a:lnTo>
                  <a:lnTo>
                    <a:pt x="241300" y="26669"/>
                  </a:lnTo>
                  <a:lnTo>
                    <a:pt x="252730" y="444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Freeform 618"/>
            <p:cNvSpPr/>
            <p:nvPr/>
          </p:nvSpPr>
          <p:spPr>
            <a:xfrm>
              <a:off x="1930400" y="19135089"/>
              <a:ext cx="223521" cy="250192"/>
            </a:xfrm>
            <a:custGeom>
              <a:avLst/>
              <a:gdLst/>
              <a:ahLst/>
              <a:cxnLst/>
              <a:rect l="0" t="0" r="0" b="0"/>
              <a:pathLst>
                <a:path w="223521" h="250192">
                  <a:moveTo>
                    <a:pt x="196850" y="13972"/>
                  </a:moveTo>
                  <a:lnTo>
                    <a:pt x="185420" y="2541"/>
                  </a:lnTo>
                  <a:lnTo>
                    <a:pt x="175260" y="1272"/>
                  </a:lnTo>
                  <a:lnTo>
                    <a:pt x="161290" y="0"/>
                  </a:lnTo>
                  <a:lnTo>
                    <a:pt x="144780" y="1272"/>
                  </a:lnTo>
                  <a:lnTo>
                    <a:pt x="129540" y="5081"/>
                  </a:lnTo>
                  <a:lnTo>
                    <a:pt x="114300" y="8891"/>
                  </a:lnTo>
                  <a:lnTo>
                    <a:pt x="99060" y="13972"/>
                  </a:lnTo>
                  <a:lnTo>
                    <a:pt x="86360" y="22861"/>
                  </a:lnTo>
                  <a:lnTo>
                    <a:pt x="73660" y="33022"/>
                  </a:lnTo>
                  <a:lnTo>
                    <a:pt x="62230" y="44450"/>
                  </a:lnTo>
                  <a:lnTo>
                    <a:pt x="52070" y="54611"/>
                  </a:lnTo>
                  <a:lnTo>
                    <a:pt x="43180" y="66041"/>
                  </a:lnTo>
                  <a:lnTo>
                    <a:pt x="34290" y="76200"/>
                  </a:lnTo>
                  <a:lnTo>
                    <a:pt x="26670" y="88900"/>
                  </a:lnTo>
                  <a:lnTo>
                    <a:pt x="19050" y="101600"/>
                  </a:lnTo>
                  <a:lnTo>
                    <a:pt x="11430" y="114300"/>
                  </a:lnTo>
                  <a:lnTo>
                    <a:pt x="6350" y="128272"/>
                  </a:lnTo>
                  <a:lnTo>
                    <a:pt x="2540" y="140972"/>
                  </a:lnTo>
                  <a:lnTo>
                    <a:pt x="1270" y="154941"/>
                  </a:lnTo>
                  <a:lnTo>
                    <a:pt x="0" y="167641"/>
                  </a:lnTo>
                  <a:lnTo>
                    <a:pt x="1270" y="180341"/>
                  </a:lnTo>
                  <a:lnTo>
                    <a:pt x="3810" y="191772"/>
                  </a:lnTo>
                  <a:lnTo>
                    <a:pt x="7620" y="200661"/>
                  </a:lnTo>
                  <a:lnTo>
                    <a:pt x="13970" y="210822"/>
                  </a:lnTo>
                  <a:lnTo>
                    <a:pt x="22860" y="218441"/>
                  </a:lnTo>
                  <a:lnTo>
                    <a:pt x="31750" y="224791"/>
                  </a:lnTo>
                  <a:lnTo>
                    <a:pt x="40640" y="231141"/>
                  </a:lnTo>
                  <a:lnTo>
                    <a:pt x="50800" y="236222"/>
                  </a:lnTo>
                  <a:lnTo>
                    <a:pt x="62230" y="240031"/>
                  </a:lnTo>
                  <a:lnTo>
                    <a:pt x="73660" y="245111"/>
                  </a:lnTo>
                  <a:lnTo>
                    <a:pt x="86360" y="248922"/>
                  </a:lnTo>
                  <a:lnTo>
                    <a:pt x="100330" y="250191"/>
                  </a:lnTo>
                  <a:lnTo>
                    <a:pt x="113030" y="250191"/>
                  </a:lnTo>
                  <a:lnTo>
                    <a:pt x="127000" y="248922"/>
                  </a:lnTo>
                  <a:lnTo>
                    <a:pt x="139700" y="246381"/>
                  </a:lnTo>
                  <a:lnTo>
                    <a:pt x="151130" y="243841"/>
                  </a:lnTo>
                  <a:lnTo>
                    <a:pt x="162560" y="241300"/>
                  </a:lnTo>
                  <a:lnTo>
                    <a:pt x="172720" y="236222"/>
                  </a:lnTo>
                  <a:lnTo>
                    <a:pt x="181610" y="231141"/>
                  </a:lnTo>
                  <a:lnTo>
                    <a:pt x="190500" y="226061"/>
                  </a:lnTo>
                  <a:lnTo>
                    <a:pt x="198120" y="218441"/>
                  </a:lnTo>
                  <a:lnTo>
                    <a:pt x="205740" y="209550"/>
                  </a:lnTo>
                  <a:lnTo>
                    <a:pt x="213360" y="200661"/>
                  </a:lnTo>
                  <a:lnTo>
                    <a:pt x="218440" y="190500"/>
                  </a:lnTo>
                  <a:lnTo>
                    <a:pt x="220980" y="177800"/>
                  </a:lnTo>
                  <a:lnTo>
                    <a:pt x="223520" y="165100"/>
                  </a:lnTo>
                  <a:lnTo>
                    <a:pt x="222250" y="154941"/>
                  </a:lnTo>
                  <a:lnTo>
                    <a:pt x="219710" y="146050"/>
                  </a:lnTo>
                  <a:lnTo>
                    <a:pt x="215900" y="137161"/>
                  </a:lnTo>
                  <a:lnTo>
                    <a:pt x="207010" y="129541"/>
                  </a:lnTo>
                  <a:lnTo>
                    <a:pt x="195580" y="124461"/>
                  </a:lnTo>
                  <a:lnTo>
                    <a:pt x="181610" y="119381"/>
                  </a:lnTo>
                  <a:lnTo>
                    <a:pt x="167640" y="116841"/>
                  </a:lnTo>
                  <a:lnTo>
                    <a:pt x="153670" y="116841"/>
                  </a:lnTo>
                  <a:lnTo>
                    <a:pt x="139700" y="116841"/>
                  </a:lnTo>
                  <a:lnTo>
                    <a:pt x="127000" y="119381"/>
                  </a:lnTo>
                  <a:lnTo>
                    <a:pt x="115570" y="121922"/>
                  </a:lnTo>
                  <a:lnTo>
                    <a:pt x="104140" y="124461"/>
                  </a:lnTo>
                  <a:lnTo>
                    <a:pt x="92710" y="128272"/>
                  </a:lnTo>
                  <a:lnTo>
                    <a:pt x="81280" y="133350"/>
                  </a:lnTo>
                  <a:lnTo>
                    <a:pt x="49530" y="1828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Freeform 619"/>
            <p:cNvSpPr/>
            <p:nvPr/>
          </p:nvSpPr>
          <p:spPr>
            <a:xfrm>
              <a:off x="2228850" y="19083020"/>
              <a:ext cx="186691" cy="318770"/>
            </a:xfrm>
            <a:custGeom>
              <a:avLst/>
              <a:gdLst/>
              <a:ahLst/>
              <a:cxnLst/>
              <a:rect l="0" t="0" r="0" b="0"/>
              <a:pathLst>
                <a:path w="186691" h="318770">
                  <a:moveTo>
                    <a:pt x="34290" y="318769"/>
                  </a:moveTo>
                  <a:lnTo>
                    <a:pt x="17780" y="307341"/>
                  </a:lnTo>
                  <a:lnTo>
                    <a:pt x="11430" y="299719"/>
                  </a:lnTo>
                  <a:lnTo>
                    <a:pt x="6350" y="289560"/>
                  </a:lnTo>
                  <a:lnTo>
                    <a:pt x="2540" y="278130"/>
                  </a:lnTo>
                  <a:lnTo>
                    <a:pt x="0" y="267969"/>
                  </a:lnTo>
                  <a:lnTo>
                    <a:pt x="0" y="256541"/>
                  </a:lnTo>
                  <a:lnTo>
                    <a:pt x="1270" y="245110"/>
                  </a:lnTo>
                  <a:lnTo>
                    <a:pt x="2540" y="234950"/>
                  </a:lnTo>
                  <a:lnTo>
                    <a:pt x="5080" y="224791"/>
                  </a:lnTo>
                  <a:lnTo>
                    <a:pt x="7620" y="213360"/>
                  </a:lnTo>
                  <a:lnTo>
                    <a:pt x="12700" y="200660"/>
                  </a:lnTo>
                  <a:lnTo>
                    <a:pt x="17780" y="186691"/>
                  </a:lnTo>
                  <a:lnTo>
                    <a:pt x="29210" y="154941"/>
                  </a:lnTo>
                  <a:lnTo>
                    <a:pt x="41910" y="120650"/>
                  </a:lnTo>
                  <a:lnTo>
                    <a:pt x="50800" y="105410"/>
                  </a:lnTo>
                  <a:lnTo>
                    <a:pt x="59690" y="90169"/>
                  </a:lnTo>
                  <a:lnTo>
                    <a:pt x="85090" y="49530"/>
                  </a:lnTo>
                  <a:lnTo>
                    <a:pt x="115570" y="3810"/>
                  </a:lnTo>
                  <a:lnTo>
                    <a:pt x="123190" y="0"/>
                  </a:lnTo>
                  <a:lnTo>
                    <a:pt x="132080" y="1269"/>
                  </a:lnTo>
                  <a:lnTo>
                    <a:pt x="142240" y="5080"/>
                  </a:lnTo>
                  <a:lnTo>
                    <a:pt x="148590" y="12700"/>
                  </a:lnTo>
                  <a:lnTo>
                    <a:pt x="152400" y="22860"/>
                  </a:lnTo>
                  <a:lnTo>
                    <a:pt x="154940" y="33019"/>
                  </a:lnTo>
                  <a:lnTo>
                    <a:pt x="161290" y="60960"/>
                  </a:lnTo>
                  <a:lnTo>
                    <a:pt x="165100" y="77469"/>
                  </a:lnTo>
                  <a:lnTo>
                    <a:pt x="167640" y="93980"/>
                  </a:lnTo>
                  <a:lnTo>
                    <a:pt x="168910" y="113030"/>
                  </a:lnTo>
                  <a:lnTo>
                    <a:pt x="170180" y="149860"/>
                  </a:lnTo>
                  <a:lnTo>
                    <a:pt x="171450" y="182880"/>
                  </a:lnTo>
                  <a:lnTo>
                    <a:pt x="172720" y="196850"/>
                  </a:lnTo>
                  <a:lnTo>
                    <a:pt x="173990" y="212091"/>
                  </a:lnTo>
                  <a:lnTo>
                    <a:pt x="182880" y="257810"/>
                  </a:lnTo>
                  <a:lnTo>
                    <a:pt x="186690" y="275591"/>
                  </a:lnTo>
                  <a:lnTo>
                    <a:pt x="185420" y="283210"/>
                  </a:lnTo>
                  <a:lnTo>
                    <a:pt x="180340" y="287019"/>
                  </a:lnTo>
                  <a:lnTo>
                    <a:pt x="161290" y="2870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Freeform 620"/>
            <p:cNvSpPr/>
            <p:nvPr/>
          </p:nvSpPr>
          <p:spPr>
            <a:xfrm>
              <a:off x="2242820" y="19222720"/>
              <a:ext cx="220981" cy="17781"/>
            </a:xfrm>
            <a:custGeom>
              <a:avLst/>
              <a:gdLst/>
              <a:ahLst/>
              <a:cxnLst/>
              <a:rect l="0" t="0" r="0" b="0"/>
              <a:pathLst>
                <a:path w="220981" h="17781">
                  <a:moveTo>
                    <a:pt x="0" y="0"/>
                  </a:moveTo>
                  <a:lnTo>
                    <a:pt x="11430" y="11430"/>
                  </a:lnTo>
                  <a:lnTo>
                    <a:pt x="22860" y="15241"/>
                  </a:lnTo>
                  <a:lnTo>
                    <a:pt x="38100" y="16510"/>
                  </a:lnTo>
                  <a:lnTo>
                    <a:pt x="57150" y="17780"/>
                  </a:lnTo>
                  <a:lnTo>
                    <a:pt x="76200" y="17780"/>
                  </a:lnTo>
                  <a:lnTo>
                    <a:pt x="96520" y="16510"/>
                  </a:lnTo>
                  <a:lnTo>
                    <a:pt x="116840" y="15241"/>
                  </a:lnTo>
                  <a:lnTo>
                    <a:pt x="135890" y="12700"/>
                  </a:lnTo>
                  <a:lnTo>
                    <a:pt x="2209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Freeform 621"/>
            <p:cNvSpPr/>
            <p:nvPr/>
          </p:nvSpPr>
          <p:spPr>
            <a:xfrm>
              <a:off x="179070" y="19593561"/>
              <a:ext cx="2501901" cy="92710"/>
            </a:xfrm>
            <a:custGeom>
              <a:avLst/>
              <a:gdLst/>
              <a:ahLst/>
              <a:cxnLst/>
              <a:rect l="0" t="0" r="0" b="0"/>
              <a:pathLst>
                <a:path w="2501901" h="92710">
                  <a:moveTo>
                    <a:pt x="0" y="92709"/>
                  </a:moveTo>
                  <a:lnTo>
                    <a:pt x="99060" y="92709"/>
                  </a:lnTo>
                  <a:lnTo>
                    <a:pt x="114300" y="91439"/>
                  </a:lnTo>
                  <a:lnTo>
                    <a:pt x="129540" y="88900"/>
                  </a:lnTo>
                  <a:lnTo>
                    <a:pt x="146050" y="87628"/>
                  </a:lnTo>
                  <a:lnTo>
                    <a:pt x="176530" y="83819"/>
                  </a:lnTo>
                  <a:lnTo>
                    <a:pt x="240030" y="82550"/>
                  </a:lnTo>
                  <a:lnTo>
                    <a:pt x="257810" y="81278"/>
                  </a:lnTo>
                  <a:lnTo>
                    <a:pt x="278130" y="78739"/>
                  </a:lnTo>
                  <a:lnTo>
                    <a:pt x="297180" y="76200"/>
                  </a:lnTo>
                  <a:lnTo>
                    <a:pt x="341630" y="73659"/>
                  </a:lnTo>
                  <a:lnTo>
                    <a:pt x="388620" y="71119"/>
                  </a:lnTo>
                  <a:lnTo>
                    <a:pt x="441960" y="66039"/>
                  </a:lnTo>
                  <a:lnTo>
                    <a:pt x="529590" y="57150"/>
                  </a:lnTo>
                  <a:lnTo>
                    <a:pt x="558800" y="54609"/>
                  </a:lnTo>
                  <a:lnTo>
                    <a:pt x="646430" y="50800"/>
                  </a:lnTo>
                  <a:lnTo>
                    <a:pt x="707390" y="45719"/>
                  </a:lnTo>
                  <a:lnTo>
                    <a:pt x="800100" y="35559"/>
                  </a:lnTo>
                  <a:lnTo>
                    <a:pt x="831850" y="34289"/>
                  </a:lnTo>
                  <a:lnTo>
                    <a:pt x="927100" y="29209"/>
                  </a:lnTo>
                  <a:lnTo>
                    <a:pt x="995680" y="24128"/>
                  </a:lnTo>
                  <a:lnTo>
                    <a:pt x="1029970" y="22859"/>
                  </a:lnTo>
                  <a:lnTo>
                    <a:pt x="1135380" y="19050"/>
                  </a:lnTo>
                  <a:lnTo>
                    <a:pt x="1209040" y="13969"/>
                  </a:lnTo>
                  <a:lnTo>
                    <a:pt x="1247140" y="11428"/>
                  </a:lnTo>
                  <a:lnTo>
                    <a:pt x="1323340" y="10159"/>
                  </a:lnTo>
                  <a:lnTo>
                    <a:pt x="1361440" y="8889"/>
                  </a:lnTo>
                  <a:lnTo>
                    <a:pt x="1433830" y="3809"/>
                  </a:lnTo>
                  <a:lnTo>
                    <a:pt x="1470660" y="1269"/>
                  </a:lnTo>
                  <a:lnTo>
                    <a:pt x="1545590" y="0"/>
                  </a:lnTo>
                  <a:lnTo>
                    <a:pt x="1621790" y="1269"/>
                  </a:lnTo>
                  <a:lnTo>
                    <a:pt x="1659890" y="3809"/>
                  </a:lnTo>
                  <a:lnTo>
                    <a:pt x="1734820" y="6350"/>
                  </a:lnTo>
                  <a:lnTo>
                    <a:pt x="1805940" y="8889"/>
                  </a:lnTo>
                  <a:lnTo>
                    <a:pt x="1911350" y="15239"/>
                  </a:lnTo>
                  <a:lnTo>
                    <a:pt x="1977390" y="17778"/>
                  </a:lnTo>
                  <a:lnTo>
                    <a:pt x="2006600" y="19050"/>
                  </a:lnTo>
                  <a:lnTo>
                    <a:pt x="2035810" y="21589"/>
                  </a:lnTo>
                  <a:lnTo>
                    <a:pt x="2087880" y="26669"/>
                  </a:lnTo>
                  <a:lnTo>
                    <a:pt x="2138680" y="33019"/>
                  </a:lnTo>
                  <a:lnTo>
                    <a:pt x="2164080" y="35559"/>
                  </a:lnTo>
                  <a:lnTo>
                    <a:pt x="2213610" y="38100"/>
                  </a:lnTo>
                  <a:lnTo>
                    <a:pt x="2237740" y="39369"/>
                  </a:lnTo>
                  <a:lnTo>
                    <a:pt x="2260600" y="41909"/>
                  </a:lnTo>
                  <a:lnTo>
                    <a:pt x="2282190" y="44450"/>
                  </a:lnTo>
                  <a:lnTo>
                    <a:pt x="2302510" y="46989"/>
                  </a:lnTo>
                  <a:lnTo>
                    <a:pt x="2359660" y="49528"/>
                  </a:lnTo>
                  <a:lnTo>
                    <a:pt x="2428240" y="50800"/>
                  </a:lnTo>
                  <a:lnTo>
                    <a:pt x="2493010" y="50800"/>
                  </a:lnTo>
                  <a:lnTo>
                    <a:pt x="2500630" y="48259"/>
                  </a:lnTo>
                  <a:lnTo>
                    <a:pt x="2501900" y="44450"/>
                  </a:lnTo>
                  <a:lnTo>
                    <a:pt x="2500630" y="39369"/>
                  </a:lnTo>
                  <a:lnTo>
                    <a:pt x="2494280" y="34289"/>
                  </a:lnTo>
                  <a:lnTo>
                    <a:pt x="2485390" y="27939"/>
                  </a:lnTo>
                  <a:lnTo>
                    <a:pt x="2453640" y="88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Freeform 622"/>
            <p:cNvSpPr/>
            <p:nvPr/>
          </p:nvSpPr>
          <p:spPr>
            <a:xfrm>
              <a:off x="2684780" y="19232880"/>
              <a:ext cx="304801" cy="20321"/>
            </a:xfrm>
            <a:custGeom>
              <a:avLst/>
              <a:gdLst/>
              <a:ahLst/>
              <a:cxnLst/>
              <a:rect l="0" t="0" r="0" b="0"/>
              <a:pathLst>
                <a:path w="304801" h="20321">
                  <a:moveTo>
                    <a:pt x="0" y="11431"/>
                  </a:moveTo>
                  <a:lnTo>
                    <a:pt x="16510" y="16509"/>
                  </a:lnTo>
                  <a:lnTo>
                    <a:pt x="29210" y="17781"/>
                  </a:lnTo>
                  <a:lnTo>
                    <a:pt x="43180" y="19050"/>
                  </a:lnTo>
                  <a:lnTo>
                    <a:pt x="60960" y="20320"/>
                  </a:lnTo>
                  <a:lnTo>
                    <a:pt x="78740" y="19050"/>
                  </a:lnTo>
                  <a:lnTo>
                    <a:pt x="97790" y="17781"/>
                  </a:lnTo>
                  <a:lnTo>
                    <a:pt x="118110" y="15240"/>
                  </a:lnTo>
                  <a:lnTo>
                    <a:pt x="137160" y="13970"/>
                  </a:lnTo>
                  <a:lnTo>
                    <a:pt x="156210" y="12700"/>
                  </a:lnTo>
                  <a:lnTo>
                    <a:pt x="173990" y="12700"/>
                  </a:lnTo>
                  <a:lnTo>
                    <a:pt x="189230" y="11431"/>
                  </a:lnTo>
                  <a:lnTo>
                    <a:pt x="203200" y="8890"/>
                  </a:lnTo>
                  <a:lnTo>
                    <a:pt x="215900" y="6350"/>
                  </a:lnTo>
                  <a:lnTo>
                    <a:pt x="231140" y="3809"/>
                  </a:lnTo>
                  <a:lnTo>
                    <a:pt x="246380" y="2540"/>
                  </a:lnTo>
                  <a:lnTo>
                    <a:pt x="304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Freeform 623"/>
            <p:cNvSpPr/>
            <p:nvPr/>
          </p:nvSpPr>
          <p:spPr>
            <a:xfrm>
              <a:off x="2706370" y="19096989"/>
              <a:ext cx="199391" cy="326392"/>
            </a:xfrm>
            <a:custGeom>
              <a:avLst/>
              <a:gdLst/>
              <a:ahLst/>
              <a:cxnLst/>
              <a:rect l="0" t="0" r="0" b="0"/>
              <a:pathLst>
                <a:path w="199391" h="326392">
                  <a:moveTo>
                    <a:pt x="199390" y="0"/>
                  </a:moveTo>
                  <a:lnTo>
                    <a:pt x="182880" y="10161"/>
                  </a:lnTo>
                  <a:lnTo>
                    <a:pt x="175260" y="17781"/>
                  </a:lnTo>
                  <a:lnTo>
                    <a:pt x="167640" y="25400"/>
                  </a:lnTo>
                  <a:lnTo>
                    <a:pt x="161290" y="34291"/>
                  </a:lnTo>
                  <a:lnTo>
                    <a:pt x="153670" y="44450"/>
                  </a:lnTo>
                  <a:lnTo>
                    <a:pt x="139700" y="63500"/>
                  </a:lnTo>
                  <a:lnTo>
                    <a:pt x="133350" y="74931"/>
                  </a:lnTo>
                  <a:lnTo>
                    <a:pt x="125730" y="87631"/>
                  </a:lnTo>
                  <a:lnTo>
                    <a:pt x="119380" y="100331"/>
                  </a:lnTo>
                  <a:lnTo>
                    <a:pt x="101600" y="129541"/>
                  </a:lnTo>
                  <a:lnTo>
                    <a:pt x="92710" y="146050"/>
                  </a:lnTo>
                  <a:lnTo>
                    <a:pt x="83820" y="161291"/>
                  </a:lnTo>
                  <a:lnTo>
                    <a:pt x="67310" y="191772"/>
                  </a:lnTo>
                  <a:lnTo>
                    <a:pt x="45720" y="234950"/>
                  </a:lnTo>
                  <a:lnTo>
                    <a:pt x="39370" y="247650"/>
                  </a:lnTo>
                  <a:lnTo>
                    <a:pt x="34290" y="259081"/>
                  </a:lnTo>
                  <a:lnTo>
                    <a:pt x="29210" y="271781"/>
                  </a:lnTo>
                  <a:lnTo>
                    <a:pt x="24130" y="281941"/>
                  </a:lnTo>
                  <a:lnTo>
                    <a:pt x="17780" y="293372"/>
                  </a:lnTo>
                  <a:lnTo>
                    <a:pt x="0" y="3263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Freeform 624"/>
            <p:cNvSpPr/>
            <p:nvPr/>
          </p:nvSpPr>
          <p:spPr>
            <a:xfrm>
              <a:off x="2736850" y="19149061"/>
              <a:ext cx="210821" cy="326390"/>
            </a:xfrm>
            <a:custGeom>
              <a:avLst/>
              <a:gdLst/>
              <a:ahLst/>
              <a:cxnLst/>
              <a:rect l="0" t="0" r="0" b="0"/>
              <a:pathLst>
                <a:path w="210821" h="326390">
                  <a:moveTo>
                    <a:pt x="0" y="0"/>
                  </a:moveTo>
                  <a:lnTo>
                    <a:pt x="6350" y="27939"/>
                  </a:lnTo>
                  <a:lnTo>
                    <a:pt x="10160" y="39369"/>
                  </a:lnTo>
                  <a:lnTo>
                    <a:pt x="15240" y="50800"/>
                  </a:lnTo>
                  <a:lnTo>
                    <a:pt x="39370" y="100328"/>
                  </a:lnTo>
                  <a:lnTo>
                    <a:pt x="48260" y="113028"/>
                  </a:lnTo>
                  <a:lnTo>
                    <a:pt x="57150" y="127000"/>
                  </a:lnTo>
                  <a:lnTo>
                    <a:pt x="66040" y="140969"/>
                  </a:lnTo>
                  <a:lnTo>
                    <a:pt x="86360" y="168909"/>
                  </a:lnTo>
                  <a:lnTo>
                    <a:pt x="96520" y="182878"/>
                  </a:lnTo>
                  <a:lnTo>
                    <a:pt x="106680" y="195578"/>
                  </a:lnTo>
                  <a:lnTo>
                    <a:pt x="116840" y="208278"/>
                  </a:lnTo>
                  <a:lnTo>
                    <a:pt x="127000" y="219709"/>
                  </a:lnTo>
                  <a:lnTo>
                    <a:pt x="135890" y="229869"/>
                  </a:lnTo>
                  <a:lnTo>
                    <a:pt x="144780" y="241300"/>
                  </a:lnTo>
                  <a:lnTo>
                    <a:pt x="152400" y="252728"/>
                  </a:lnTo>
                  <a:lnTo>
                    <a:pt x="160020" y="261619"/>
                  </a:lnTo>
                  <a:lnTo>
                    <a:pt x="167640" y="270509"/>
                  </a:lnTo>
                  <a:lnTo>
                    <a:pt x="175260" y="278128"/>
                  </a:lnTo>
                  <a:lnTo>
                    <a:pt x="182880" y="287019"/>
                  </a:lnTo>
                  <a:lnTo>
                    <a:pt x="189230" y="297178"/>
                  </a:lnTo>
                  <a:lnTo>
                    <a:pt x="210820" y="3263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Freeform 625"/>
            <p:cNvSpPr/>
            <p:nvPr/>
          </p:nvSpPr>
          <p:spPr>
            <a:xfrm>
              <a:off x="1979930" y="18749011"/>
              <a:ext cx="368301" cy="200660"/>
            </a:xfrm>
            <a:custGeom>
              <a:avLst/>
              <a:gdLst/>
              <a:ahLst/>
              <a:cxnLst/>
              <a:rect l="0" t="0" r="0" b="0"/>
              <a:pathLst>
                <a:path w="368301" h="200660">
                  <a:moveTo>
                    <a:pt x="0" y="200659"/>
                  </a:moveTo>
                  <a:lnTo>
                    <a:pt x="16510" y="194309"/>
                  </a:lnTo>
                  <a:lnTo>
                    <a:pt x="25400" y="189228"/>
                  </a:lnTo>
                  <a:lnTo>
                    <a:pt x="36830" y="182878"/>
                  </a:lnTo>
                  <a:lnTo>
                    <a:pt x="49530" y="173989"/>
                  </a:lnTo>
                  <a:lnTo>
                    <a:pt x="62230" y="166369"/>
                  </a:lnTo>
                  <a:lnTo>
                    <a:pt x="74930" y="158750"/>
                  </a:lnTo>
                  <a:lnTo>
                    <a:pt x="101600" y="144778"/>
                  </a:lnTo>
                  <a:lnTo>
                    <a:pt x="129540" y="130809"/>
                  </a:lnTo>
                  <a:lnTo>
                    <a:pt x="143510" y="121919"/>
                  </a:lnTo>
                  <a:lnTo>
                    <a:pt x="157480" y="113028"/>
                  </a:lnTo>
                  <a:lnTo>
                    <a:pt x="171450" y="102869"/>
                  </a:lnTo>
                  <a:lnTo>
                    <a:pt x="185420" y="95250"/>
                  </a:lnTo>
                  <a:lnTo>
                    <a:pt x="199390" y="86359"/>
                  </a:lnTo>
                  <a:lnTo>
                    <a:pt x="227330" y="71119"/>
                  </a:lnTo>
                  <a:lnTo>
                    <a:pt x="283210" y="41909"/>
                  </a:lnTo>
                  <a:lnTo>
                    <a:pt x="297180" y="35559"/>
                  </a:lnTo>
                  <a:lnTo>
                    <a:pt x="309880" y="27939"/>
                  </a:lnTo>
                  <a:lnTo>
                    <a:pt x="320040" y="21589"/>
                  </a:lnTo>
                  <a:lnTo>
                    <a:pt x="368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Freeform 626"/>
            <p:cNvSpPr/>
            <p:nvPr/>
          </p:nvSpPr>
          <p:spPr>
            <a:xfrm>
              <a:off x="2484120" y="18569939"/>
              <a:ext cx="200661" cy="274323"/>
            </a:xfrm>
            <a:custGeom>
              <a:avLst/>
              <a:gdLst/>
              <a:ahLst/>
              <a:cxnLst/>
              <a:rect l="0" t="0" r="0" b="0"/>
              <a:pathLst>
                <a:path w="200661" h="274323">
                  <a:moveTo>
                    <a:pt x="11430" y="41911"/>
                  </a:moveTo>
                  <a:lnTo>
                    <a:pt x="5080" y="59691"/>
                  </a:lnTo>
                  <a:lnTo>
                    <a:pt x="3810" y="72391"/>
                  </a:lnTo>
                  <a:lnTo>
                    <a:pt x="2540" y="88900"/>
                  </a:lnTo>
                  <a:lnTo>
                    <a:pt x="1270" y="125731"/>
                  </a:lnTo>
                  <a:lnTo>
                    <a:pt x="1270" y="175261"/>
                  </a:lnTo>
                  <a:lnTo>
                    <a:pt x="0" y="266700"/>
                  </a:lnTo>
                  <a:lnTo>
                    <a:pt x="0" y="133350"/>
                  </a:lnTo>
                  <a:lnTo>
                    <a:pt x="1270" y="119381"/>
                  </a:lnTo>
                  <a:lnTo>
                    <a:pt x="3810" y="105411"/>
                  </a:lnTo>
                  <a:lnTo>
                    <a:pt x="6350" y="91441"/>
                  </a:lnTo>
                  <a:lnTo>
                    <a:pt x="10160" y="78741"/>
                  </a:lnTo>
                  <a:lnTo>
                    <a:pt x="15240" y="66041"/>
                  </a:lnTo>
                  <a:lnTo>
                    <a:pt x="20320" y="54611"/>
                  </a:lnTo>
                  <a:lnTo>
                    <a:pt x="25400" y="43181"/>
                  </a:lnTo>
                  <a:lnTo>
                    <a:pt x="30480" y="33022"/>
                  </a:lnTo>
                  <a:lnTo>
                    <a:pt x="34290" y="21591"/>
                  </a:lnTo>
                  <a:lnTo>
                    <a:pt x="41910" y="13972"/>
                  </a:lnTo>
                  <a:lnTo>
                    <a:pt x="52070" y="6350"/>
                  </a:lnTo>
                  <a:lnTo>
                    <a:pt x="62230" y="1272"/>
                  </a:lnTo>
                  <a:lnTo>
                    <a:pt x="73660" y="0"/>
                  </a:lnTo>
                  <a:lnTo>
                    <a:pt x="83820" y="1272"/>
                  </a:lnTo>
                  <a:lnTo>
                    <a:pt x="95250" y="3811"/>
                  </a:lnTo>
                  <a:lnTo>
                    <a:pt x="104140" y="8891"/>
                  </a:lnTo>
                  <a:lnTo>
                    <a:pt x="113030" y="13972"/>
                  </a:lnTo>
                  <a:lnTo>
                    <a:pt x="120650" y="20322"/>
                  </a:lnTo>
                  <a:lnTo>
                    <a:pt x="129540" y="29211"/>
                  </a:lnTo>
                  <a:lnTo>
                    <a:pt x="135890" y="39372"/>
                  </a:lnTo>
                  <a:lnTo>
                    <a:pt x="143510" y="50800"/>
                  </a:lnTo>
                  <a:lnTo>
                    <a:pt x="151130" y="63500"/>
                  </a:lnTo>
                  <a:lnTo>
                    <a:pt x="158750" y="76200"/>
                  </a:lnTo>
                  <a:lnTo>
                    <a:pt x="165100" y="88900"/>
                  </a:lnTo>
                  <a:lnTo>
                    <a:pt x="171450" y="104141"/>
                  </a:lnTo>
                  <a:lnTo>
                    <a:pt x="176530" y="119381"/>
                  </a:lnTo>
                  <a:lnTo>
                    <a:pt x="185420" y="151131"/>
                  </a:lnTo>
                  <a:lnTo>
                    <a:pt x="193040" y="181611"/>
                  </a:lnTo>
                  <a:lnTo>
                    <a:pt x="195580" y="198122"/>
                  </a:lnTo>
                  <a:lnTo>
                    <a:pt x="196850" y="215900"/>
                  </a:lnTo>
                  <a:lnTo>
                    <a:pt x="200660" y="2743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Freeform 627"/>
            <p:cNvSpPr/>
            <p:nvPr/>
          </p:nvSpPr>
          <p:spPr>
            <a:xfrm>
              <a:off x="2731770" y="18569939"/>
              <a:ext cx="142241" cy="189232"/>
            </a:xfrm>
            <a:custGeom>
              <a:avLst/>
              <a:gdLst/>
              <a:ahLst/>
              <a:cxnLst/>
              <a:rect l="0" t="0" r="0" b="0"/>
              <a:pathLst>
                <a:path w="142241" h="189232">
                  <a:moveTo>
                    <a:pt x="5080" y="0"/>
                  </a:moveTo>
                  <a:lnTo>
                    <a:pt x="0" y="16511"/>
                  </a:lnTo>
                  <a:lnTo>
                    <a:pt x="1270" y="27941"/>
                  </a:lnTo>
                  <a:lnTo>
                    <a:pt x="3810" y="40641"/>
                  </a:lnTo>
                  <a:lnTo>
                    <a:pt x="7620" y="55881"/>
                  </a:lnTo>
                  <a:lnTo>
                    <a:pt x="12700" y="68581"/>
                  </a:lnTo>
                  <a:lnTo>
                    <a:pt x="19050" y="81281"/>
                  </a:lnTo>
                  <a:lnTo>
                    <a:pt x="25400" y="92711"/>
                  </a:lnTo>
                  <a:lnTo>
                    <a:pt x="31750" y="102872"/>
                  </a:lnTo>
                  <a:lnTo>
                    <a:pt x="38100" y="111761"/>
                  </a:lnTo>
                  <a:lnTo>
                    <a:pt x="44450" y="120650"/>
                  </a:lnTo>
                  <a:lnTo>
                    <a:pt x="52070" y="129541"/>
                  </a:lnTo>
                  <a:lnTo>
                    <a:pt x="66040" y="148591"/>
                  </a:lnTo>
                  <a:lnTo>
                    <a:pt x="74930" y="157481"/>
                  </a:lnTo>
                  <a:lnTo>
                    <a:pt x="85090" y="166372"/>
                  </a:lnTo>
                  <a:lnTo>
                    <a:pt x="142240" y="189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Freeform 628"/>
            <p:cNvSpPr/>
            <p:nvPr/>
          </p:nvSpPr>
          <p:spPr>
            <a:xfrm>
              <a:off x="2821940" y="18559780"/>
              <a:ext cx="63501" cy="346710"/>
            </a:xfrm>
            <a:custGeom>
              <a:avLst/>
              <a:gdLst/>
              <a:ahLst/>
              <a:cxnLst/>
              <a:rect l="0" t="0" r="0" b="0"/>
              <a:pathLst>
                <a:path w="63501" h="346710">
                  <a:moveTo>
                    <a:pt x="63500" y="0"/>
                  </a:moveTo>
                  <a:lnTo>
                    <a:pt x="63500" y="21590"/>
                  </a:lnTo>
                  <a:lnTo>
                    <a:pt x="62230" y="36831"/>
                  </a:lnTo>
                  <a:lnTo>
                    <a:pt x="57150" y="74931"/>
                  </a:lnTo>
                  <a:lnTo>
                    <a:pt x="54610" y="93981"/>
                  </a:lnTo>
                  <a:lnTo>
                    <a:pt x="48260" y="132081"/>
                  </a:lnTo>
                  <a:lnTo>
                    <a:pt x="44450" y="148590"/>
                  </a:lnTo>
                  <a:lnTo>
                    <a:pt x="38100" y="180340"/>
                  </a:lnTo>
                  <a:lnTo>
                    <a:pt x="33020" y="195581"/>
                  </a:lnTo>
                  <a:lnTo>
                    <a:pt x="27940" y="212090"/>
                  </a:lnTo>
                  <a:lnTo>
                    <a:pt x="0" y="293370"/>
                  </a:lnTo>
                  <a:lnTo>
                    <a:pt x="0" y="3467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Freeform 629"/>
            <p:cNvSpPr/>
            <p:nvPr/>
          </p:nvSpPr>
          <p:spPr>
            <a:xfrm>
              <a:off x="2915920" y="18597880"/>
              <a:ext cx="227331" cy="302260"/>
            </a:xfrm>
            <a:custGeom>
              <a:avLst/>
              <a:gdLst/>
              <a:ahLst/>
              <a:cxnLst/>
              <a:rect l="0" t="0" r="0" b="0"/>
              <a:pathLst>
                <a:path w="227331" h="302260">
                  <a:moveTo>
                    <a:pt x="200660" y="25400"/>
                  </a:moveTo>
                  <a:lnTo>
                    <a:pt x="189230" y="13970"/>
                  </a:lnTo>
                  <a:lnTo>
                    <a:pt x="181610" y="8890"/>
                  </a:lnTo>
                  <a:lnTo>
                    <a:pt x="171450" y="5081"/>
                  </a:lnTo>
                  <a:lnTo>
                    <a:pt x="160020" y="1270"/>
                  </a:lnTo>
                  <a:lnTo>
                    <a:pt x="148590" y="0"/>
                  </a:lnTo>
                  <a:lnTo>
                    <a:pt x="138430" y="0"/>
                  </a:lnTo>
                  <a:lnTo>
                    <a:pt x="127000" y="1270"/>
                  </a:lnTo>
                  <a:lnTo>
                    <a:pt x="96520" y="6350"/>
                  </a:lnTo>
                  <a:lnTo>
                    <a:pt x="78740" y="8890"/>
                  </a:lnTo>
                  <a:lnTo>
                    <a:pt x="64770" y="12700"/>
                  </a:lnTo>
                  <a:lnTo>
                    <a:pt x="52070" y="17781"/>
                  </a:lnTo>
                  <a:lnTo>
                    <a:pt x="41910" y="24131"/>
                  </a:lnTo>
                  <a:lnTo>
                    <a:pt x="33020" y="30481"/>
                  </a:lnTo>
                  <a:lnTo>
                    <a:pt x="24130" y="36831"/>
                  </a:lnTo>
                  <a:lnTo>
                    <a:pt x="16510" y="43181"/>
                  </a:lnTo>
                  <a:lnTo>
                    <a:pt x="10160" y="52070"/>
                  </a:lnTo>
                  <a:lnTo>
                    <a:pt x="5080" y="63500"/>
                  </a:lnTo>
                  <a:lnTo>
                    <a:pt x="0" y="74931"/>
                  </a:lnTo>
                  <a:lnTo>
                    <a:pt x="1270" y="86359"/>
                  </a:lnTo>
                  <a:lnTo>
                    <a:pt x="6350" y="97790"/>
                  </a:lnTo>
                  <a:lnTo>
                    <a:pt x="15240" y="107950"/>
                  </a:lnTo>
                  <a:lnTo>
                    <a:pt x="24130" y="118109"/>
                  </a:lnTo>
                  <a:lnTo>
                    <a:pt x="34290" y="127000"/>
                  </a:lnTo>
                  <a:lnTo>
                    <a:pt x="44450" y="134620"/>
                  </a:lnTo>
                  <a:lnTo>
                    <a:pt x="54610" y="140970"/>
                  </a:lnTo>
                  <a:lnTo>
                    <a:pt x="67310" y="147320"/>
                  </a:lnTo>
                  <a:lnTo>
                    <a:pt x="80010" y="152400"/>
                  </a:lnTo>
                  <a:lnTo>
                    <a:pt x="93980" y="156209"/>
                  </a:lnTo>
                  <a:lnTo>
                    <a:pt x="106680" y="160020"/>
                  </a:lnTo>
                  <a:lnTo>
                    <a:pt x="133350" y="167640"/>
                  </a:lnTo>
                  <a:lnTo>
                    <a:pt x="167640" y="179070"/>
                  </a:lnTo>
                  <a:lnTo>
                    <a:pt x="189230" y="186690"/>
                  </a:lnTo>
                  <a:lnTo>
                    <a:pt x="199390" y="190500"/>
                  </a:lnTo>
                  <a:lnTo>
                    <a:pt x="208280" y="196850"/>
                  </a:lnTo>
                  <a:lnTo>
                    <a:pt x="215900" y="201931"/>
                  </a:lnTo>
                  <a:lnTo>
                    <a:pt x="220980" y="210820"/>
                  </a:lnTo>
                  <a:lnTo>
                    <a:pt x="224790" y="220981"/>
                  </a:lnTo>
                  <a:lnTo>
                    <a:pt x="227330" y="233681"/>
                  </a:lnTo>
                  <a:lnTo>
                    <a:pt x="224790" y="245109"/>
                  </a:lnTo>
                  <a:lnTo>
                    <a:pt x="217170" y="255270"/>
                  </a:lnTo>
                  <a:lnTo>
                    <a:pt x="208280" y="266700"/>
                  </a:lnTo>
                  <a:lnTo>
                    <a:pt x="198120" y="274320"/>
                  </a:lnTo>
                  <a:lnTo>
                    <a:pt x="189230" y="281940"/>
                  </a:lnTo>
                  <a:lnTo>
                    <a:pt x="179070" y="287020"/>
                  </a:lnTo>
                  <a:lnTo>
                    <a:pt x="167640" y="292100"/>
                  </a:lnTo>
                  <a:lnTo>
                    <a:pt x="154940" y="297181"/>
                  </a:lnTo>
                  <a:lnTo>
                    <a:pt x="142240" y="300990"/>
                  </a:lnTo>
                  <a:lnTo>
                    <a:pt x="129540" y="302259"/>
                  </a:lnTo>
                  <a:lnTo>
                    <a:pt x="118110" y="302259"/>
                  </a:lnTo>
                  <a:lnTo>
                    <a:pt x="106680" y="300990"/>
                  </a:lnTo>
                  <a:lnTo>
                    <a:pt x="95250" y="299720"/>
                  </a:lnTo>
                  <a:lnTo>
                    <a:pt x="82550" y="297181"/>
                  </a:lnTo>
                  <a:lnTo>
                    <a:pt x="68580" y="293370"/>
                  </a:lnTo>
                  <a:lnTo>
                    <a:pt x="55880" y="288290"/>
                  </a:lnTo>
                  <a:lnTo>
                    <a:pt x="41910" y="280670"/>
                  </a:lnTo>
                  <a:lnTo>
                    <a:pt x="0" y="2565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4" name="Group 633"/>
          <p:cNvGrpSpPr/>
          <p:nvPr/>
        </p:nvGrpSpPr>
        <p:grpSpPr>
          <a:xfrm>
            <a:off x="3520440" y="18492470"/>
            <a:ext cx="227331" cy="571501"/>
            <a:chOff x="3520440" y="18492470"/>
            <a:chExt cx="227331" cy="571501"/>
          </a:xfrm>
        </p:grpSpPr>
        <p:sp>
          <p:nvSpPr>
            <p:cNvPr id="632" name="Freeform 631"/>
            <p:cNvSpPr/>
            <p:nvPr/>
          </p:nvSpPr>
          <p:spPr>
            <a:xfrm>
              <a:off x="3526790" y="18492470"/>
              <a:ext cx="115571" cy="551181"/>
            </a:xfrm>
            <a:custGeom>
              <a:avLst/>
              <a:gdLst/>
              <a:ahLst/>
              <a:cxnLst/>
              <a:rect l="0" t="0" r="0" b="0"/>
              <a:pathLst>
                <a:path w="115571" h="551181">
                  <a:moveTo>
                    <a:pt x="0" y="25400"/>
                  </a:moveTo>
                  <a:lnTo>
                    <a:pt x="11430" y="13969"/>
                  </a:lnTo>
                  <a:lnTo>
                    <a:pt x="17780" y="8891"/>
                  </a:lnTo>
                  <a:lnTo>
                    <a:pt x="26670" y="5080"/>
                  </a:lnTo>
                  <a:lnTo>
                    <a:pt x="35560" y="1269"/>
                  </a:lnTo>
                  <a:lnTo>
                    <a:pt x="44450" y="0"/>
                  </a:lnTo>
                  <a:lnTo>
                    <a:pt x="54610" y="0"/>
                  </a:lnTo>
                  <a:lnTo>
                    <a:pt x="64770" y="1269"/>
                  </a:lnTo>
                  <a:lnTo>
                    <a:pt x="73660" y="6350"/>
                  </a:lnTo>
                  <a:lnTo>
                    <a:pt x="81280" y="15241"/>
                  </a:lnTo>
                  <a:lnTo>
                    <a:pt x="90170" y="25400"/>
                  </a:lnTo>
                  <a:lnTo>
                    <a:pt x="96520" y="36830"/>
                  </a:lnTo>
                  <a:lnTo>
                    <a:pt x="101600" y="49530"/>
                  </a:lnTo>
                  <a:lnTo>
                    <a:pt x="106680" y="62230"/>
                  </a:lnTo>
                  <a:lnTo>
                    <a:pt x="109220" y="77469"/>
                  </a:lnTo>
                  <a:lnTo>
                    <a:pt x="111760" y="92710"/>
                  </a:lnTo>
                  <a:lnTo>
                    <a:pt x="113030" y="107950"/>
                  </a:lnTo>
                  <a:lnTo>
                    <a:pt x="114300" y="125730"/>
                  </a:lnTo>
                  <a:lnTo>
                    <a:pt x="115570" y="165100"/>
                  </a:lnTo>
                  <a:lnTo>
                    <a:pt x="115570" y="331469"/>
                  </a:lnTo>
                  <a:lnTo>
                    <a:pt x="114300" y="347980"/>
                  </a:lnTo>
                  <a:lnTo>
                    <a:pt x="113030" y="364491"/>
                  </a:lnTo>
                  <a:lnTo>
                    <a:pt x="110490" y="381000"/>
                  </a:lnTo>
                  <a:lnTo>
                    <a:pt x="109220" y="396241"/>
                  </a:lnTo>
                  <a:lnTo>
                    <a:pt x="107950" y="411480"/>
                  </a:lnTo>
                  <a:lnTo>
                    <a:pt x="106680" y="426719"/>
                  </a:lnTo>
                  <a:lnTo>
                    <a:pt x="105410" y="440691"/>
                  </a:lnTo>
                  <a:lnTo>
                    <a:pt x="102870" y="453391"/>
                  </a:lnTo>
                  <a:lnTo>
                    <a:pt x="100330" y="464819"/>
                  </a:lnTo>
                  <a:lnTo>
                    <a:pt x="99060" y="478791"/>
                  </a:lnTo>
                  <a:lnTo>
                    <a:pt x="97790" y="494030"/>
                  </a:lnTo>
                  <a:lnTo>
                    <a:pt x="85090" y="5511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Freeform 632"/>
            <p:cNvSpPr/>
            <p:nvPr/>
          </p:nvSpPr>
          <p:spPr>
            <a:xfrm>
              <a:off x="3520440" y="18876011"/>
              <a:ext cx="227331" cy="187960"/>
            </a:xfrm>
            <a:custGeom>
              <a:avLst/>
              <a:gdLst/>
              <a:ahLst/>
              <a:cxnLst/>
              <a:rect l="0" t="0" r="0" b="0"/>
              <a:pathLst>
                <a:path w="227331" h="187960">
                  <a:moveTo>
                    <a:pt x="6350" y="0"/>
                  </a:moveTo>
                  <a:lnTo>
                    <a:pt x="1270" y="21589"/>
                  </a:lnTo>
                  <a:lnTo>
                    <a:pt x="0" y="35559"/>
                  </a:lnTo>
                  <a:lnTo>
                    <a:pt x="1270" y="52069"/>
                  </a:lnTo>
                  <a:lnTo>
                    <a:pt x="2540" y="69850"/>
                  </a:lnTo>
                  <a:lnTo>
                    <a:pt x="5080" y="85089"/>
                  </a:lnTo>
                  <a:lnTo>
                    <a:pt x="7620" y="97789"/>
                  </a:lnTo>
                  <a:lnTo>
                    <a:pt x="11430" y="110489"/>
                  </a:lnTo>
                  <a:lnTo>
                    <a:pt x="13970" y="123189"/>
                  </a:lnTo>
                  <a:lnTo>
                    <a:pt x="21590" y="146050"/>
                  </a:lnTo>
                  <a:lnTo>
                    <a:pt x="26670" y="156209"/>
                  </a:lnTo>
                  <a:lnTo>
                    <a:pt x="34290" y="167639"/>
                  </a:lnTo>
                  <a:lnTo>
                    <a:pt x="41910" y="177800"/>
                  </a:lnTo>
                  <a:lnTo>
                    <a:pt x="53340" y="184150"/>
                  </a:lnTo>
                  <a:lnTo>
                    <a:pt x="64770" y="186689"/>
                  </a:lnTo>
                  <a:lnTo>
                    <a:pt x="76200" y="187959"/>
                  </a:lnTo>
                  <a:lnTo>
                    <a:pt x="87630" y="184150"/>
                  </a:lnTo>
                  <a:lnTo>
                    <a:pt x="96520" y="179069"/>
                  </a:lnTo>
                  <a:lnTo>
                    <a:pt x="105410" y="171450"/>
                  </a:lnTo>
                  <a:lnTo>
                    <a:pt x="111760" y="163828"/>
                  </a:lnTo>
                  <a:lnTo>
                    <a:pt x="118110" y="154939"/>
                  </a:lnTo>
                  <a:lnTo>
                    <a:pt x="123190" y="144778"/>
                  </a:lnTo>
                  <a:lnTo>
                    <a:pt x="129540" y="133350"/>
                  </a:lnTo>
                  <a:lnTo>
                    <a:pt x="138430" y="121919"/>
                  </a:lnTo>
                  <a:lnTo>
                    <a:pt x="156210" y="96519"/>
                  </a:lnTo>
                  <a:lnTo>
                    <a:pt x="176530" y="68578"/>
                  </a:lnTo>
                  <a:lnTo>
                    <a:pt x="186690" y="57150"/>
                  </a:lnTo>
                  <a:lnTo>
                    <a:pt x="196850" y="46989"/>
                  </a:lnTo>
                  <a:lnTo>
                    <a:pt x="227330" y="203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2" name="Group 661"/>
          <p:cNvGrpSpPr/>
          <p:nvPr/>
        </p:nvGrpSpPr>
        <p:grpSpPr>
          <a:xfrm>
            <a:off x="3190240" y="18886170"/>
            <a:ext cx="6474461" cy="702311"/>
            <a:chOff x="3190240" y="18886170"/>
            <a:chExt cx="6474461" cy="702311"/>
          </a:xfrm>
        </p:grpSpPr>
        <p:sp>
          <p:nvSpPr>
            <p:cNvPr id="635" name="Freeform 634"/>
            <p:cNvSpPr/>
            <p:nvPr/>
          </p:nvSpPr>
          <p:spPr>
            <a:xfrm>
              <a:off x="3285490" y="19212561"/>
              <a:ext cx="30481" cy="346710"/>
            </a:xfrm>
            <a:custGeom>
              <a:avLst/>
              <a:gdLst/>
              <a:ahLst/>
              <a:cxnLst/>
              <a:rect l="0" t="0" r="0" b="0"/>
              <a:pathLst>
                <a:path w="30481" h="346710">
                  <a:moveTo>
                    <a:pt x="0" y="0"/>
                  </a:moveTo>
                  <a:lnTo>
                    <a:pt x="5080" y="44450"/>
                  </a:lnTo>
                  <a:lnTo>
                    <a:pt x="6350" y="63500"/>
                  </a:lnTo>
                  <a:lnTo>
                    <a:pt x="7620" y="82550"/>
                  </a:lnTo>
                  <a:lnTo>
                    <a:pt x="8890" y="100328"/>
                  </a:lnTo>
                  <a:lnTo>
                    <a:pt x="10160" y="119378"/>
                  </a:lnTo>
                  <a:lnTo>
                    <a:pt x="12700" y="139700"/>
                  </a:lnTo>
                  <a:lnTo>
                    <a:pt x="15240" y="160019"/>
                  </a:lnTo>
                  <a:lnTo>
                    <a:pt x="16510" y="179069"/>
                  </a:lnTo>
                  <a:lnTo>
                    <a:pt x="17780" y="198119"/>
                  </a:lnTo>
                  <a:lnTo>
                    <a:pt x="19050" y="232409"/>
                  </a:lnTo>
                  <a:lnTo>
                    <a:pt x="20320" y="264159"/>
                  </a:lnTo>
                  <a:lnTo>
                    <a:pt x="21590" y="278128"/>
                  </a:lnTo>
                  <a:lnTo>
                    <a:pt x="22860" y="290828"/>
                  </a:lnTo>
                  <a:lnTo>
                    <a:pt x="30480" y="3467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Freeform 635"/>
            <p:cNvSpPr/>
            <p:nvPr/>
          </p:nvSpPr>
          <p:spPr>
            <a:xfrm>
              <a:off x="3190240" y="19145250"/>
              <a:ext cx="381001" cy="411481"/>
            </a:xfrm>
            <a:custGeom>
              <a:avLst/>
              <a:gdLst/>
              <a:ahLst/>
              <a:cxnLst/>
              <a:rect l="0" t="0" r="0" b="0"/>
              <a:pathLst>
                <a:path w="381001" h="411481">
                  <a:moveTo>
                    <a:pt x="0" y="119380"/>
                  </a:moveTo>
                  <a:lnTo>
                    <a:pt x="0" y="97789"/>
                  </a:lnTo>
                  <a:lnTo>
                    <a:pt x="6350" y="87630"/>
                  </a:lnTo>
                  <a:lnTo>
                    <a:pt x="15240" y="77470"/>
                  </a:lnTo>
                  <a:lnTo>
                    <a:pt x="27940" y="67311"/>
                  </a:lnTo>
                  <a:lnTo>
                    <a:pt x="40640" y="57150"/>
                  </a:lnTo>
                  <a:lnTo>
                    <a:pt x="54610" y="49530"/>
                  </a:lnTo>
                  <a:lnTo>
                    <a:pt x="67310" y="40639"/>
                  </a:lnTo>
                  <a:lnTo>
                    <a:pt x="81280" y="34289"/>
                  </a:lnTo>
                  <a:lnTo>
                    <a:pt x="95250" y="29211"/>
                  </a:lnTo>
                  <a:lnTo>
                    <a:pt x="109220" y="24130"/>
                  </a:lnTo>
                  <a:lnTo>
                    <a:pt x="123190" y="20320"/>
                  </a:lnTo>
                  <a:lnTo>
                    <a:pt x="151130" y="11430"/>
                  </a:lnTo>
                  <a:lnTo>
                    <a:pt x="166370" y="7620"/>
                  </a:lnTo>
                  <a:lnTo>
                    <a:pt x="198120" y="1270"/>
                  </a:lnTo>
                  <a:lnTo>
                    <a:pt x="213360" y="0"/>
                  </a:lnTo>
                  <a:lnTo>
                    <a:pt x="226060" y="0"/>
                  </a:lnTo>
                  <a:lnTo>
                    <a:pt x="238760" y="1270"/>
                  </a:lnTo>
                  <a:lnTo>
                    <a:pt x="250190" y="5080"/>
                  </a:lnTo>
                  <a:lnTo>
                    <a:pt x="261620" y="8889"/>
                  </a:lnTo>
                  <a:lnTo>
                    <a:pt x="273050" y="13970"/>
                  </a:lnTo>
                  <a:lnTo>
                    <a:pt x="280670" y="24130"/>
                  </a:lnTo>
                  <a:lnTo>
                    <a:pt x="288290" y="35561"/>
                  </a:lnTo>
                  <a:lnTo>
                    <a:pt x="293370" y="49530"/>
                  </a:lnTo>
                  <a:lnTo>
                    <a:pt x="295910" y="62230"/>
                  </a:lnTo>
                  <a:lnTo>
                    <a:pt x="297180" y="74930"/>
                  </a:lnTo>
                  <a:lnTo>
                    <a:pt x="295910" y="86361"/>
                  </a:lnTo>
                  <a:lnTo>
                    <a:pt x="293370" y="99061"/>
                  </a:lnTo>
                  <a:lnTo>
                    <a:pt x="289560" y="111761"/>
                  </a:lnTo>
                  <a:lnTo>
                    <a:pt x="284480" y="124461"/>
                  </a:lnTo>
                  <a:lnTo>
                    <a:pt x="276860" y="137161"/>
                  </a:lnTo>
                  <a:lnTo>
                    <a:pt x="269240" y="148589"/>
                  </a:lnTo>
                  <a:lnTo>
                    <a:pt x="260350" y="160020"/>
                  </a:lnTo>
                  <a:lnTo>
                    <a:pt x="248920" y="171450"/>
                  </a:lnTo>
                  <a:lnTo>
                    <a:pt x="237490" y="181611"/>
                  </a:lnTo>
                  <a:lnTo>
                    <a:pt x="224790" y="193039"/>
                  </a:lnTo>
                  <a:lnTo>
                    <a:pt x="212090" y="201930"/>
                  </a:lnTo>
                  <a:lnTo>
                    <a:pt x="198120" y="208280"/>
                  </a:lnTo>
                  <a:lnTo>
                    <a:pt x="185420" y="213361"/>
                  </a:lnTo>
                  <a:lnTo>
                    <a:pt x="172720" y="219711"/>
                  </a:lnTo>
                  <a:lnTo>
                    <a:pt x="160020" y="226061"/>
                  </a:lnTo>
                  <a:lnTo>
                    <a:pt x="148590" y="232411"/>
                  </a:lnTo>
                  <a:lnTo>
                    <a:pt x="137160" y="237489"/>
                  </a:lnTo>
                  <a:lnTo>
                    <a:pt x="124460" y="240030"/>
                  </a:lnTo>
                  <a:lnTo>
                    <a:pt x="110490" y="242570"/>
                  </a:lnTo>
                  <a:lnTo>
                    <a:pt x="104140" y="241300"/>
                  </a:lnTo>
                  <a:lnTo>
                    <a:pt x="101600" y="238761"/>
                  </a:lnTo>
                  <a:lnTo>
                    <a:pt x="102870" y="233680"/>
                  </a:lnTo>
                  <a:lnTo>
                    <a:pt x="107950" y="228600"/>
                  </a:lnTo>
                  <a:lnTo>
                    <a:pt x="116840" y="222250"/>
                  </a:lnTo>
                  <a:lnTo>
                    <a:pt x="127000" y="215900"/>
                  </a:lnTo>
                  <a:lnTo>
                    <a:pt x="138430" y="209550"/>
                  </a:lnTo>
                  <a:lnTo>
                    <a:pt x="163830" y="196850"/>
                  </a:lnTo>
                  <a:lnTo>
                    <a:pt x="177800" y="190500"/>
                  </a:lnTo>
                  <a:lnTo>
                    <a:pt x="193040" y="185420"/>
                  </a:lnTo>
                  <a:lnTo>
                    <a:pt x="209550" y="181611"/>
                  </a:lnTo>
                  <a:lnTo>
                    <a:pt x="226060" y="177800"/>
                  </a:lnTo>
                  <a:lnTo>
                    <a:pt x="243840" y="176530"/>
                  </a:lnTo>
                  <a:lnTo>
                    <a:pt x="260350" y="175261"/>
                  </a:lnTo>
                  <a:lnTo>
                    <a:pt x="279400" y="176530"/>
                  </a:lnTo>
                  <a:lnTo>
                    <a:pt x="298450" y="180339"/>
                  </a:lnTo>
                  <a:lnTo>
                    <a:pt x="317500" y="184150"/>
                  </a:lnTo>
                  <a:lnTo>
                    <a:pt x="334010" y="189230"/>
                  </a:lnTo>
                  <a:lnTo>
                    <a:pt x="346710" y="195580"/>
                  </a:lnTo>
                  <a:lnTo>
                    <a:pt x="356870" y="201930"/>
                  </a:lnTo>
                  <a:lnTo>
                    <a:pt x="365760" y="209550"/>
                  </a:lnTo>
                  <a:lnTo>
                    <a:pt x="372110" y="218439"/>
                  </a:lnTo>
                  <a:lnTo>
                    <a:pt x="378460" y="227330"/>
                  </a:lnTo>
                  <a:lnTo>
                    <a:pt x="381000" y="238761"/>
                  </a:lnTo>
                  <a:lnTo>
                    <a:pt x="381000" y="250189"/>
                  </a:lnTo>
                  <a:lnTo>
                    <a:pt x="381000" y="262889"/>
                  </a:lnTo>
                  <a:lnTo>
                    <a:pt x="377190" y="274320"/>
                  </a:lnTo>
                  <a:lnTo>
                    <a:pt x="373380" y="287020"/>
                  </a:lnTo>
                  <a:lnTo>
                    <a:pt x="368300" y="297180"/>
                  </a:lnTo>
                  <a:lnTo>
                    <a:pt x="360680" y="308611"/>
                  </a:lnTo>
                  <a:lnTo>
                    <a:pt x="350520" y="318770"/>
                  </a:lnTo>
                  <a:lnTo>
                    <a:pt x="339090" y="330200"/>
                  </a:lnTo>
                  <a:lnTo>
                    <a:pt x="326390" y="340361"/>
                  </a:lnTo>
                  <a:lnTo>
                    <a:pt x="313690" y="351789"/>
                  </a:lnTo>
                  <a:lnTo>
                    <a:pt x="299720" y="361950"/>
                  </a:lnTo>
                  <a:lnTo>
                    <a:pt x="287020" y="370839"/>
                  </a:lnTo>
                  <a:lnTo>
                    <a:pt x="273050" y="379730"/>
                  </a:lnTo>
                  <a:lnTo>
                    <a:pt x="259080" y="387350"/>
                  </a:lnTo>
                  <a:lnTo>
                    <a:pt x="245110" y="394970"/>
                  </a:lnTo>
                  <a:lnTo>
                    <a:pt x="231140" y="400050"/>
                  </a:lnTo>
                  <a:lnTo>
                    <a:pt x="217170" y="405130"/>
                  </a:lnTo>
                  <a:lnTo>
                    <a:pt x="203200" y="407670"/>
                  </a:lnTo>
                  <a:lnTo>
                    <a:pt x="189230" y="410211"/>
                  </a:lnTo>
                  <a:lnTo>
                    <a:pt x="175260" y="411480"/>
                  </a:lnTo>
                  <a:lnTo>
                    <a:pt x="162560" y="411480"/>
                  </a:lnTo>
                  <a:lnTo>
                    <a:pt x="149860" y="410211"/>
                  </a:lnTo>
                  <a:lnTo>
                    <a:pt x="95250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Freeform 636"/>
            <p:cNvSpPr/>
            <p:nvPr/>
          </p:nvSpPr>
          <p:spPr>
            <a:xfrm>
              <a:off x="3590290" y="19290030"/>
              <a:ext cx="210821" cy="227332"/>
            </a:xfrm>
            <a:custGeom>
              <a:avLst/>
              <a:gdLst/>
              <a:ahLst/>
              <a:cxnLst/>
              <a:rect l="0" t="0" r="0" b="0"/>
              <a:pathLst>
                <a:path w="210821" h="227332">
                  <a:moveTo>
                    <a:pt x="0" y="27940"/>
                  </a:moveTo>
                  <a:lnTo>
                    <a:pt x="0" y="49531"/>
                  </a:lnTo>
                  <a:lnTo>
                    <a:pt x="1270" y="63500"/>
                  </a:lnTo>
                  <a:lnTo>
                    <a:pt x="2540" y="80009"/>
                  </a:lnTo>
                  <a:lnTo>
                    <a:pt x="5080" y="97790"/>
                  </a:lnTo>
                  <a:lnTo>
                    <a:pt x="7620" y="116840"/>
                  </a:lnTo>
                  <a:lnTo>
                    <a:pt x="8890" y="138431"/>
                  </a:lnTo>
                  <a:lnTo>
                    <a:pt x="8890" y="181609"/>
                  </a:lnTo>
                  <a:lnTo>
                    <a:pt x="10160" y="215900"/>
                  </a:lnTo>
                  <a:lnTo>
                    <a:pt x="12700" y="224790"/>
                  </a:lnTo>
                  <a:lnTo>
                    <a:pt x="16510" y="227331"/>
                  </a:lnTo>
                  <a:lnTo>
                    <a:pt x="21590" y="227331"/>
                  </a:lnTo>
                  <a:lnTo>
                    <a:pt x="25400" y="219709"/>
                  </a:lnTo>
                  <a:lnTo>
                    <a:pt x="26670" y="205740"/>
                  </a:lnTo>
                  <a:lnTo>
                    <a:pt x="27940" y="187959"/>
                  </a:lnTo>
                  <a:lnTo>
                    <a:pt x="29210" y="172720"/>
                  </a:lnTo>
                  <a:lnTo>
                    <a:pt x="30480" y="142240"/>
                  </a:lnTo>
                  <a:lnTo>
                    <a:pt x="31750" y="127000"/>
                  </a:lnTo>
                  <a:lnTo>
                    <a:pt x="34290" y="113031"/>
                  </a:lnTo>
                  <a:lnTo>
                    <a:pt x="36830" y="97790"/>
                  </a:lnTo>
                  <a:lnTo>
                    <a:pt x="39370" y="85090"/>
                  </a:lnTo>
                  <a:lnTo>
                    <a:pt x="43180" y="73659"/>
                  </a:lnTo>
                  <a:lnTo>
                    <a:pt x="45720" y="60959"/>
                  </a:lnTo>
                  <a:lnTo>
                    <a:pt x="50800" y="50800"/>
                  </a:lnTo>
                  <a:lnTo>
                    <a:pt x="55880" y="39370"/>
                  </a:lnTo>
                  <a:lnTo>
                    <a:pt x="62230" y="27940"/>
                  </a:lnTo>
                  <a:lnTo>
                    <a:pt x="69850" y="20320"/>
                  </a:lnTo>
                  <a:lnTo>
                    <a:pt x="77470" y="12700"/>
                  </a:lnTo>
                  <a:lnTo>
                    <a:pt x="86360" y="7620"/>
                  </a:lnTo>
                  <a:lnTo>
                    <a:pt x="97790" y="3809"/>
                  </a:lnTo>
                  <a:lnTo>
                    <a:pt x="109220" y="1270"/>
                  </a:lnTo>
                  <a:lnTo>
                    <a:pt x="121920" y="0"/>
                  </a:lnTo>
                  <a:lnTo>
                    <a:pt x="134620" y="0"/>
                  </a:lnTo>
                  <a:lnTo>
                    <a:pt x="148590" y="1270"/>
                  </a:lnTo>
                  <a:lnTo>
                    <a:pt x="162560" y="2540"/>
                  </a:lnTo>
                  <a:lnTo>
                    <a:pt x="173990" y="6350"/>
                  </a:lnTo>
                  <a:lnTo>
                    <a:pt x="184150" y="11431"/>
                  </a:lnTo>
                  <a:lnTo>
                    <a:pt x="210820" y="27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Freeform 637"/>
            <p:cNvSpPr/>
            <p:nvPr/>
          </p:nvSpPr>
          <p:spPr>
            <a:xfrm>
              <a:off x="3863340" y="19411950"/>
              <a:ext cx="31751" cy="73662"/>
            </a:xfrm>
            <a:custGeom>
              <a:avLst/>
              <a:gdLst/>
              <a:ahLst/>
              <a:cxnLst/>
              <a:rect l="0" t="0" r="0" b="0"/>
              <a:pathLst>
                <a:path w="31751" h="73662">
                  <a:moveTo>
                    <a:pt x="0" y="0"/>
                  </a:moveTo>
                  <a:lnTo>
                    <a:pt x="0" y="27939"/>
                  </a:lnTo>
                  <a:lnTo>
                    <a:pt x="2540" y="39370"/>
                  </a:lnTo>
                  <a:lnTo>
                    <a:pt x="6350" y="48261"/>
                  </a:lnTo>
                  <a:lnTo>
                    <a:pt x="31750" y="736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Freeform 638"/>
            <p:cNvSpPr/>
            <p:nvPr/>
          </p:nvSpPr>
          <p:spPr>
            <a:xfrm>
              <a:off x="4232910" y="19075400"/>
              <a:ext cx="52071" cy="368301"/>
            </a:xfrm>
            <a:custGeom>
              <a:avLst/>
              <a:gdLst/>
              <a:ahLst/>
              <a:cxnLst/>
              <a:rect l="0" t="0" r="0" b="0"/>
              <a:pathLst>
                <a:path w="52071" h="368301">
                  <a:moveTo>
                    <a:pt x="52070" y="0"/>
                  </a:moveTo>
                  <a:lnTo>
                    <a:pt x="40640" y="16511"/>
                  </a:lnTo>
                  <a:lnTo>
                    <a:pt x="36830" y="30480"/>
                  </a:lnTo>
                  <a:lnTo>
                    <a:pt x="33020" y="46989"/>
                  </a:lnTo>
                  <a:lnTo>
                    <a:pt x="17780" y="121920"/>
                  </a:lnTo>
                  <a:lnTo>
                    <a:pt x="15240" y="139700"/>
                  </a:lnTo>
                  <a:lnTo>
                    <a:pt x="12700" y="157480"/>
                  </a:lnTo>
                  <a:lnTo>
                    <a:pt x="12700" y="175261"/>
                  </a:lnTo>
                  <a:lnTo>
                    <a:pt x="10160" y="191770"/>
                  </a:lnTo>
                  <a:lnTo>
                    <a:pt x="7620" y="207011"/>
                  </a:lnTo>
                  <a:lnTo>
                    <a:pt x="5080" y="222250"/>
                  </a:lnTo>
                  <a:lnTo>
                    <a:pt x="3810" y="237489"/>
                  </a:lnTo>
                  <a:lnTo>
                    <a:pt x="2540" y="251461"/>
                  </a:lnTo>
                  <a:lnTo>
                    <a:pt x="1270" y="266700"/>
                  </a:lnTo>
                  <a:lnTo>
                    <a:pt x="0" y="297180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Freeform 639"/>
            <p:cNvSpPr/>
            <p:nvPr/>
          </p:nvSpPr>
          <p:spPr>
            <a:xfrm>
              <a:off x="4304030" y="19232880"/>
              <a:ext cx="144781" cy="228601"/>
            </a:xfrm>
            <a:custGeom>
              <a:avLst/>
              <a:gdLst/>
              <a:ahLst/>
              <a:cxnLst/>
              <a:rect l="0" t="0" r="0" b="0"/>
              <a:pathLst>
                <a:path w="144781" h="228601">
                  <a:moveTo>
                    <a:pt x="86360" y="0"/>
                  </a:moveTo>
                  <a:lnTo>
                    <a:pt x="69850" y="22859"/>
                  </a:lnTo>
                  <a:lnTo>
                    <a:pt x="60960" y="36831"/>
                  </a:lnTo>
                  <a:lnTo>
                    <a:pt x="52070" y="52070"/>
                  </a:lnTo>
                  <a:lnTo>
                    <a:pt x="41910" y="69850"/>
                  </a:lnTo>
                  <a:lnTo>
                    <a:pt x="33020" y="85090"/>
                  </a:lnTo>
                  <a:lnTo>
                    <a:pt x="25400" y="99059"/>
                  </a:lnTo>
                  <a:lnTo>
                    <a:pt x="17780" y="111759"/>
                  </a:lnTo>
                  <a:lnTo>
                    <a:pt x="11430" y="124459"/>
                  </a:lnTo>
                  <a:lnTo>
                    <a:pt x="6350" y="135890"/>
                  </a:lnTo>
                  <a:lnTo>
                    <a:pt x="1270" y="147320"/>
                  </a:lnTo>
                  <a:lnTo>
                    <a:pt x="0" y="160020"/>
                  </a:lnTo>
                  <a:lnTo>
                    <a:pt x="2540" y="175259"/>
                  </a:lnTo>
                  <a:lnTo>
                    <a:pt x="5080" y="190500"/>
                  </a:lnTo>
                  <a:lnTo>
                    <a:pt x="12700" y="203200"/>
                  </a:lnTo>
                  <a:lnTo>
                    <a:pt x="21590" y="214631"/>
                  </a:lnTo>
                  <a:lnTo>
                    <a:pt x="33020" y="223520"/>
                  </a:lnTo>
                  <a:lnTo>
                    <a:pt x="45720" y="227331"/>
                  </a:lnTo>
                  <a:lnTo>
                    <a:pt x="60960" y="228600"/>
                  </a:lnTo>
                  <a:lnTo>
                    <a:pt x="76200" y="226059"/>
                  </a:lnTo>
                  <a:lnTo>
                    <a:pt x="88900" y="222250"/>
                  </a:lnTo>
                  <a:lnTo>
                    <a:pt x="100330" y="217170"/>
                  </a:lnTo>
                  <a:lnTo>
                    <a:pt x="109220" y="212090"/>
                  </a:lnTo>
                  <a:lnTo>
                    <a:pt x="118110" y="205740"/>
                  </a:lnTo>
                  <a:lnTo>
                    <a:pt x="125730" y="199390"/>
                  </a:lnTo>
                  <a:lnTo>
                    <a:pt x="133350" y="193040"/>
                  </a:lnTo>
                  <a:lnTo>
                    <a:pt x="139700" y="181609"/>
                  </a:lnTo>
                  <a:lnTo>
                    <a:pt x="142240" y="166370"/>
                  </a:lnTo>
                  <a:lnTo>
                    <a:pt x="144780" y="149859"/>
                  </a:lnTo>
                  <a:lnTo>
                    <a:pt x="144780" y="132081"/>
                  </a:lnTo>
                  <a:lnTo>
                    <a:pt x="144780" y="113031"/>
                  </a:lnTo>
                  <a:lnTo>
                    <a:pt x="142240" y="92709"/>
                  </a:lnTo>
                  <a:lnTo>
                    <a:pt x="138430" y="77470"/>
                  </a:lnTo>
                  <a:lnTo>
                    <a:pt x="134620" y="64770"/>
                  </a:lnTo>
                  <a:lnTo>
                    <a:pt x="128270" y="53340"/>
                  </a:lnTo>
                  <a:lnTo>
                    <a:pt x="121920" y="43181"/>
                  </a:lnTo>
                  <a:lnTo>
                    <a:pt x="113030" y="33020"/>
                  </a:lnTo>
                  <a:lnTo>
                    <a:pt x="762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Freeform 640"/>
            <p:cNvSpPr/>
            <p:nvPr/>
          </p:nvSpPr>
          <p:spPr>
            <a:xfrm>
              <a:off x="4464050" y="19215100"/>
              <a:ext cx="210821" cy="270512"/>
            </a:xfrm>
            <a:custGeom>
              <a:avLst/>
              <a:gdLst/>
              <a:ahLst/>
              <a:cxnLst/>
              <a:rect l="0" t="0" r="0" b="0"/>
              <a:pathLst>
                <a:path w="210821" h="270512">
                  <a:moveTo>
                    <a:pt x="210820" y="29211"/>
                  </a:moveTo>
                  <a:lnTo>
                    <a:pt x="194310" y="17780"/>
                  </a:lnTo>
                  <a:lnTo>
                    <a:pt x="185420" y="12700"/>
                  </a:lnTo>
                  <a:lnTo>
                    <a:pt x="176530" y="8889"/>
                  </a:lnTo>
                  <a:lnTo>
                    <a:pt x="166370" y="5080"/>
                  </a:lnTo>
                  <a:lnTo>
                    <a:pt x="153670" y="2539"/>
                  </a:lnTo>
                  <a:lnTo>
                    <a:pt x="137160" y="1270"/>
                  </a:lnTo>
                  <a:lnTo>
                    <a:pt x="119380" y="0"/>
                  </a:lnTo>
                  <a:lnTo>
                    <a:pt x="101600" y="1270"/>
                  </a:lnTo>
                  <a:lnTo>
                    <a:pt x="83820" y="5080"/>
                  </a:lnTo>
                  <a:lnTo>
                    <a:pt x="67310" y="8889"/>
                  </a:lnTo>
                  <a:lnTo>
                    <a:pt x="54610" y="16511"/>
                  </a:lnTo>
                  <a:lnTo>
                    <a:pt x="46990" y="26670"/>
                  </a:lnTo>
                  <a:lnTo>
                    <a:pt x="41910" y="38100"/>
                  </a:lnTo>
                  <a:lnTo>
                    <a:pt x="43180" y="50800"/>
                  </a:lnTo>
                  <a:lnTo>
                    <a:pt x="48260" y="66039"/>
                  </a:lnTo>
                  <a:lnTo>
                    <a:pt x="57150" y="81280"/>
                  </a:lnTo>
                  <a:lnTo>
                    <a:pt x="66040" y="95250"/>
                  </a:lnTo>
                  <a:lnTo>
                    <a:pt x="76200" y="107950"/>
                  </a:lnTo>
                  <a:lnTo>
                    <a:pt x="85090" y="120650"/>
                  </a:lnTo>
                  <a:lnTo>
                    <a:pt x="96520" y="130811"/>
                  </a:lnTo>
                  <a:lnTo>
                    <a:pt x="109220" y="139700"/>
                  </a:lnTo>
                  <a:lnTo>
                    <a:pt x="121920" y="148589"/>
                  </a:lnTo>
                  <a:lnTo>
                    <a:pt x="134620" y="156211"/>
                  </a:lnTo>
                  <a:lnTo>
                    <a:pt x="148590" y="163830"/>
                  </a:lnTo>
                  <a:lnTo>
                    <a:pt x="162560" y="171450"/>
                  </a:lnTo>
                  <a:lnTo>
                    <a:pt x="173990" y="179070"/>
                  </a:lnTo>
                  <a:lnTo>
                    <a:pt x="184150" y="186689"/>
                  </a:lnTo>
                  <a:lnTo>
                    <a:pt x="193040" y="193039"/>
                  </a:lnTo>
                  <a:lnTo>
                    <a:pt x="196850" y="201930"/>
                  </a:lnTo>
                  <a:lnTo>
                    <a:pt x="199390" y="210820"/>
                  </a:lnTo>
                  <a:lnTo>
                    <a:pt x="199390" y="220980"/>
                  </a:lnTo>
                  <a:lnTo>
                    <a:pt x="196850" y="228600"/>
                  </a:lnTo>
                  <a:lnTo>
                    <a:pt x="193040" y="237489"/>
                  </a:lnTo>
                  <a:lnTo>
                    <a:pt x="189230" y="245111"/>
                  </a:lnTo>
                  <a:lnTo>
                    <a:pt x="180340" y="251461"/>
                  </a:lnTo>
                  <a:lnTo>
                    <a:pt x="171450" y="256539"/>
                  </a:lnTo>
                  <a:lnTo>
                    <a:pt x="160020" y="261620"/>
                  </a:lnTo>
                  <a:lnTo>
                    <a:pt x="147320" y="264161"/>
                  </a:lnTo>
                  <a:lnTo>
                    <a:pt x="134620" y="266700"/>
                  </a:lnTo>
                  <a:lnTo>
                    <a:pt x="120650" y="267970"/>
                  </a:lnTo>
                  <a:lnTo>
                    <a:pt x="107950" y="269239"/>
                  </a:lnTo>
                  <a:lnTo>
                    <a:pt x="93980" y="269239"/>
                  </a:lnTo>
                  <a:lnTo>
                    <a:pt x="80010" y="270511"/>
                  </a:lnTo>
                  <a:lnTo>
                    <a:pt x="67310" y="267970"/>
                  </a:lnTo>
                  <a:lnTo>
                    <a:pt x="55880" y="264161"/>
                  </a:lnTo>
                  <a:lnTo>
                    <a:pt x="0" y="2400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" name="Freeform 641"/>
            <p:cNvSpPr/>
            <p:nvPr/>
          </p:nvSpPr>
          <p:spPr>
            <a:xfrm>
              <a:off x="4739640" y="19211289"/>
              <a:ext cx="261621" cy="302262"/>
            </a:xfrm>
            <a:custGeom>
              <a:avLst/>
              <a:gdLst/>
              <a:ahLst/>
              <a:cxnLst/>
              <a:rect l="0" t="0" r="0" b="0"/>
              <a:pathLst>
                <a:path w="261621" h="302262">
                  <a:moveTo>
                    <a:pt x="124460" y="106681"/>
                  </a:moveTo>
                  <a:lnTo>
                    <a:pt x="182880" y="91441"/>
                  </a:lnTo>
                  <a:lnTo>
                    <a:pt x="195580" y="87631"/>
                  </a:lnTo>
                  <a:lnTo>
                    <a:pt x="207010" y="82550"/>
                  </a:lnTo>
                  <a:lnTo>
                    <a:pt x="218440" y="76200"/>
                  </a:lnTo>
                  <a:lnTo>
                    <a:pt x="226060" y="68581"/>
                  </a:lnTo>
                  <a:lnTo>
                    <a:pt x="233680" y="59691"/>
                  </a:lnTo>
                  <a:lnTo>
                    <a:pt x="238760" y="50800"/>
                  </a:lnTo>
                  <a:lnTo>
                    <a:pt x="240030" y="43181"/>
                  </a:lnTo>
                  <a:lnTo>
                    <a:pt x="236220" y="34291"/>
                  </a:lnTo>
                  <a:lnTo>
                    <a:pt x="231140" y="26672"/>
                  </a:lnTo>
                  <a:lnTo>
                    <a:pt x="220980" y="19050"/>
                  </a:lnTo>
                  <a:lnTo>
                    <a:pt x="208280" y="12700"/>
                  </a:lnTo>
                  <a:lnTo>
                    <a:pt x="194310" y="5081"/>
                  </a:lnTo>
                  <a:lnTo>
                    <a:pt x="181610" y="1272"/>
                  </a:lnTo>
                  <a:lnTo>
                    <a:pt x="170180" y="0"/>
                  </a:lnTo>
                  <a:lnTo>
                    <a:pt x="158750" y="0"/>
                  </a:lnTo>
                  <a:lnTo>
                    <a:pt x="146050" y="1272"/>
                  </a:lnTo>
                  <a:lnTo>
                    <a:pt x="133350" y="3811"/>
                  </a:lnTo>
                  <a:lnTo>
                    <a:pt x="119380" y="6350"/>
                  </a:lnTo>
                  <a:lnTo>
                    <a:pt x="106680" y="10161"/>
                  </a:lnTo>
                  <a:lnTo>
                    <a:pt x="95250" y="15241"/>
                  </a:lnTo>
                  <a:lnTo>
                    <a:pt x="83820" y="21591"/>
                  </a:lnTo>
                  <a:lnTo>
                    <a:pt x="72390" y="29211"/>
                  </a:lnTo>
                  <a:lnTo>
                    <a:pt x="62230" y="36831"/>
                  </a:lnTo>
                  <a:lnTo>
                    <a:pt x="50800" y="45722"/>
                  </a:lnTo>
                  <a:lnTo>
                    <a:pt x="40640" y="57150"/>
                  </a:lnTo>
                  <a:lnTo>
                    <a:pt x="30480" y="68581"/>
                  </a:lnTo>
                  <a:lnTo>
                    <a:pt x="19050" y="81281"/>
                  </a:lnTo>
                  <a:lnTo>
                    <a:pt x="12700" y="93981"/>
                  </a:lnTo>
                  <a:lnTo>
                    <a:pt x="7620" y="107950"/>
                  </a:lnTo>
                  <a:lnTo>
                    <a:pt x="5080" y="121922"/>
                  </a:lnTo>
                  <a:lnTo>
                    <a:pt x="2540" y="134622"/>
                  </a:lnTo>
                  <a:lnTo>
                    <a:pt x="1270" y="148591"/>
                  </a:lnTo>
                  <a:lnTo>
                    <a:pt x="0" y="162561"/>
                  </a:lnTo>
                  <a:lnTo>
                    <a:pt x="1270" y="176531"/>
                  </a:lnTo>
                  <a:lnTo>
                    <a:pt x="5080" y="190500"/>
                  </a:lnTo>
                  <a:lnTo>
                    <a:pt x="10160" y="204472"/>
                  </a:lnTo>
                  <a:lnTo>
                    <a:pt x="16510" y="217172"/>
                  </a:lnTo>
                  <a:lnTo>
                    <a:pt x="24130" y="229872"/>
                  </a:lnTo>
                  <a:lnTo>
                    <a:pt x="33020" y="241300"/>
                  </a:lnTo>
                  <a:lnTo>
                    <a:pt x="43180" y="251461"/>
                  </a:lnTo>
                  <a:lnTo>
                    <a:pt x="55880" y="260350"/>
                  </a:lnTo>
                  <a:lnTo>
                    <a:pt x="102870" y="292100"/>
                  </a:lnTo>
                  <a:lnTo>
                    <a:pt x="114300" y="297181"/>
                  </a:lnTo>
                  <a:lnTo>
                    <a:pt x="127000" y="299722"/>
                  </a:lnTo>
                  <a:lnTo>
                    <a:pt x="139700" y="302261"/>
                  </a:lnTo>
                  <a:lnTo>
                    <a:pt x="154940" y="302261"/>
                  </a:lnTo>
                  <a:lnTo>
                    <a:pt x="170180" y="300991"/>
                  </a:lnTo>
                  <a:lnTo>
                    <a:pt x="186690" y="299722"/>
                  </a:lnTo>
                  <a:lnTo>
                    <a:pt x="200660" y="297181"/>
                  </a:lnTo>
                  <a:lnTo>
                    <a:pt x="214630" y="294641"/>
                  </a:lnTo>
                  <a:lnTo>
                    <a:pt x="261620" y="2743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Freeform 642"/>
            <p:cNvSpPr/>
            <p:nvPr/>
          </p:nvSpPr>
          <p:spPr>
            <a:xfrm>
              <a:off x="5379720" y="19202400"/>
              <a:ext cx="168911" cy="52071"/>
            </a:xfrm>
            <a:custGeom>
              <a:avLst/>
              <a:gdLst/>
              <a:ahLst/>
              <a:cxnLst/>
              <a:rect l="0" t="0" r="0" b="0"/>
              <a:pathLst>
                <a:path w="168911" h="52071">
                  <a:moveTo>
                    <a:pt x="0" y="52070"/>
                  </a:moveTo>
                  <a:lnTo>
                    <a:pt x="11430" y="40639"/>
                  </a:lnTo>
                  <a:lnTo>
                    <a:pt x="20320" y="36830"/>
                  </a:lnTo>
                  <a:lnTo>
                    <a:pt x="33020" y="31750"/>
                  </a:lnTo>
                  <a:lnTo>
                    <a:pt x="46990" y="27939"/>
                  </a:lnTo>
                  <a:lnTo>
                    <a:pt x="60960" y="24130"/>
                  </a:lnTo>
                  <a:lnTo>
                    <a:pt x="1689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Freeform 643"/>
            <p:cNvSpPr/>
            <p:nvPr/>
          </p:nvSpPr>
          <p:spPr>
            <a:xfrm>
              <a:off x="5369560" y="19306539"/>
              <a:ext cx="147321" cy="21592"/>
            </a:xfrm>
            <a:custGeom>
              <a:avLst/>
              <a:gdLst/>
              <a:ahLst/>
              <a:cxnLst/>
              <a:rect l="0" t="0" r="0" b="0"/>
              <a:pathLst>
                <a:path w="147321" h="21592">
                  <a:moveTo>
                    <a:pt x="0" y="21591"/>
                  </a:moveTo>
                  <a:lnTo>
                    <a:pt x="33020" y="21591"/>
                  </a:lnTo>
                  <a:lnTo>
                    <a:pt x="48260" y="20322"/>
                  </a:lnTo>
                  <a:lnTo>
                    <a:pt x="62230" y="19050"/>
                  </a:lnTo>
                  <a:lnTo>
                    <a:pt x="76200" y="16511"/>
                  </a:lnTo>
                  <a:lnTo>
                    <a:pt x="91440" y="12700"/>
                  </a:lnTo>
                  <a:lnTo>
                    <a:pt x="1473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Freeform 644"/>
            <p:cNvSpPr/>
            <p:nvPr/>
          </p:nvSpPr>
          <p:spPr>
            <a:xfrm>
              <a:off x="5938520" y="19001739"/>
              <a:ext cx="31751" cy="400051"/>
            </a:xfrm>
            <a:custGeom>
              <a:avLst/>
              <a:gdLst/>
              <a:ahLst/>
              <a:cxnLst/>
              <a:rect l="0" t="0" r="0" b="0"/>
              <a:pathLst>
                <a:path w="31751" h="400051">
                  <a:moveTo>
                    <a:pt x="31750" y="0"/>
                  </a:moveTo>
                  <a:lnTo>
                    <a:pt x="25400" y="33022"/>
                  </a:lnTo>
                  <a:lnTo>
                    <a:pt x="24130" y="48261"/>
                  </a:lnTo>
                  <a:lnTo>
                    <a:pt x="22860" y="62231"/>
                  </a:lnTo>
                  <a:lnTo>
                    <a:pt x="21590" y="77472"/>
                  </a:lnTo>
                  <a:lnTo>
                    <a:pt x="21590" y="107950"/>
                  </a:lnTo>
                  <a:lnTo>
                    <a:pt x="20320" y="181611"/>
                  </a:lnTo>
                  <a:lnTo>
                    <a:pt x="19050" y="200661"/>
                  </a:lnTo>
                  <a:lnTo>
                    <a:pt x="17780" y="219711"/>
                  </a:lnTo>
                  <a:lnTo>
                    <a:pt x="15240" y="237491"/>
                  </a:lnTo>
                  <a:lnTo>
                    <a:pt x="13970" y="255272"/>
                  </a:lnTo>
                  <a:lnTo>
                    <a:pt x="12700" y="273050"/>
                  </a:lnTo>
                  <a:lnTo>
                    <a:pt x="11430" y="290831"/>
                  </a:lnTo>
                  <a:lnTo>
                    <a:pt x="10160" y="306072"/>
                  </a:lnTo>
                  <a:lnTo>
                    <a:pt x="7620" y="320041"/>
                  </a:lnTo>
                  <a:lnTo>
                    <a:pt x="5080" y="332741"/>
                  </a:lnTo>
                  <a:lnTo>
                    <a:pt x="2540" y="345441"/>
                  </a:lnTo>
                  <a:lnTo>
                    <a:pt x="2540" y="359411"/>
                  </a:lnTo>
                  <a:lnTo>
                    <a:pt x="0" y="400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Freeform 645"/>
            <p:cNvSpPr/>
            <p:nvPr/>
          </p:nvSpPr>
          <p:spPr>
            <a:xfrm>
              <a:off x="5706110" y="18969989"/>
              <a:ext cx="421641" cy="210823"/>
            </a:xfrm>
            <a:custGeom>
              <a:avLst/>
              <a:gdLst/>
              <a:ahLst/>
              <a:cxnLst/>
              <a:rect l="0" t="0" r="0" b="0"/>
              <a:pathLst>
                <a:path w="421641" h="210823">
                  <a:moveTo>
                    <a:pt x="421640" y="0"/>
                  </a:moveTo>
                  <a:lnTo>
                    <a:pt x="398780" y="6350"/>
                  </a:lnTo>
                  <a:lnTo>
                    <a:pt x="388620" y="10161"/>
                  </a:lnTo>
                  <a:lnTo>
                    <a:pt x="378460" y="15241"/>
                  </a:lnTo>
                  <a:lnTo>
                    <a:pt x="368300" y="20322"/>
                  </a:lnTo>
                  <a:lnTo>
                    <a:pt x="355600" y="26672"/>
                  </a:lnTo>
                  <a:lnTo>
                    <a:pt x="341630" y="33022"/>
                  </a:lnTo>
                  <a:lnTo>
                    <a:pt x="326390" y="39372"/>
                  </a:lnTo>
                  <a:lnTo>
                    <a:pt x="309880" y="46991"/>
                  </a:lnTo>
                  <a:lnTo>
                    <a:pt x="293370" y="55881"/>
                  </a:lnTo>
                  <a:lnTo>
                    <a:pt x="276860" y="66041"/>
                  </a:lnTo>
                  <a:lnTo>
                    <a:pt x="256540" y="74931"/>
                  </a:lnTo>
                  <a:lnTo>
                    <a:pt x="213360" y="95250"/>
                  </a:lnTo>
                  <a:lnTo>
                    <a:pt x="191770" y="106681"/>
                  </a:lnTo>
                  <a:lnTo>
                    <a:pt x="170180" y="119381"/>
                  </a:lnTo>
                  <a:lnTo>
                    <a:pt x="90170" y="167641"/>
                  </a:lnTo>
                  <a:lnTo>
                    <a:pt x="73660" y="176531"/>
                  </a:lnTo>
                  <a:lnTo>
                    <a:pt x="57150" y="182881"/>
                  </a:lnTo>
                  <a:lnTo>
                    <a:pt x="0" y="2108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Freeform 646"/>
            <p:cNvSpPr/>
            <p:nvPr/>
          </p:nvSpPr>
          <p:spPr>
            <a:xfrm>
              <a:off x="6096000" y="19170650"/>
              <a:ext cx="157481" cy="210821"/>
            </a:xfrm>
            <a:custGeom>
              <a:avLst/>
              <a:gdLst/>
              <a:ahLst/>
              <a:cxnLst/>
              <a:rect l="0" t="0" r="0" b="0"/>
              <a:pathLst>
                <a:path w="157481" h="210821">
                  <a:moveTo>
                    <a:pt x="10160" y="0"/>
                  </a:moveTo>
                  <a:lnTo>
                    <a:pt x="10160" y="33020"/>
                  </a:lnTo>
                  <a:lnTo>
                    <a:pt x="8890" y="46989"/>
                  </a:lnTo>
                  <a:lnTo>
                    <a:pt x="7620" y="58420"/>
                  </a:lnTo>
                  <a:lnTo>
                    <a:pt x="5080" y="71120"/>
                  </a:lnTo>
                  <a:lnTo>
                    <a:pt x="3810" y="85089"/>
                  </a:lnTo>
                  <a:lnTo>
                    <a:pt x="2540" y="102870"/>
                  </a:lnTo>
                  <a:lnTo>
                    <a:pt x="1270" y="138430"/>
                  </a:lnTo>
                  <a:lnTo>
                    <a:pt x="0" y="168911"/>
                  </a:lnTo>
                  <a:lnTo>
                    <a:pt x="3810" y="181611"/>
                  </a:lnTo>
                  <a:lnTo>
                    <a:pt x="10160" y="191770"/>
                  </a:lnTo>
                  <a:lnTo>
                    <a:pt x="16510" y="201930"/>
                  </a:lnTo>
                  <a:lnTo>
                    <a:pt x="26670" y="204470"/>
                  </a:lnTo>
                  <a:lnTo>
                    <a:pt x="38100" y="203200"/>
                  </a:lnTo>
                  <a:lnTo>
                    <a:pt x="49530" y="198120"/>
                  </a:lnTo>
                  <a:lnTo>
                    <a:pt x="59690" y="191770"/>
                  </a:lnTo>
                  <a:lnTo>
                    <a:pt x="69850" y="184150"/>
                  </a:lnTo>
                  <a:lnTo>
                    <a:pt x="77470" y="175261"/>
                  </a:lnTo>
                  <a:lnTo>
                    <a:pt x="86360" y="165100"/>
                  </a:lnTo>
                  <a:lnTo>
                    <a:pt x="93980" y="152400"/>
                  </a:lnTo>
                  <a:lnTo>
                    <a:pt x="100330" y="140970"/>
                  </a:lnTo>
                  <a:lnTo>
                    <a:pt x="106680" y="127000"/>
                  </a:lnTo>
                  <a:lnTo>
                    <a:pt x="111760" y="114300"/>
                  </a:lnTo>
                  <a:lnTo>
                    <a:pt x="116840" y="100330"/>
                  </a:lnTo>
                  <a:lnTo>
                    <a:pt x="120650" y="83820"/>
                  </a:lnTo>
                  <a:lnTo>
                    <a:pt x="121920" y="67311"/>
                  </a:lnTo>
                  <a:lnTo>
                    <a:pt x="123190" y="48261"/>
                  </a:lnTo>
                  <a:lnTo>
                    <a:pt x="124460" y="43180"/>
                  </a:lnTo>
                  <a:lnTo>
                    <a:pt x="125730" y="48261"/>
                  </a:lnTo>
                  <a:lnTo>
                    <a:pt x="125730" y="72389"/>
                  </a:lnTo>
                  <a:lnTo>
                    <a:pt x="125730" y="99061"/>
                  </a:lnTo>
                  <a:lnTo>
                    <a:pt x="127000" y="115570"/>
                  </a:lnTo>
                  <a:lnTo>
                    <a:pt x="129540" y="133350"/>
                  </a:lnTo>
                  <a:lnTo>
                    <a:pt x="132080" y="151130"/>
                  </a:lnTo>
                  <a:lnTo>
                    <a:pt x="135890" y="166370"/>
                  </a:lnTo>
                  <a:lnTo>
                    <a:pt x="140970" y="179070"/>
                  </a:lnTo>
                  <a:lnTo>
                    <a:pt x="15748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Freeform 647"/>
            <p:cNvSpPr/>
            <p:nvPr/>
          </p:nvSpPr>
          <p:spPr>
            <a:xfrm>
              <a:off x="6316980" y="19149061"/>
              <a:ext cx="147321" cy="205740"/>
            </a:xfrm>
            <a:custGeom>
              <a:avLst/>
              <a:gdLst/>
              <a:ahLst/>
              <a:cxnLst/>
              <a:rect l="0" t="0" r="0" b="0"/>
              <a:pathLst>
                <a:path w="147321" h="205740">
                  <a:moveTo>
                    <a:pt x="31750" y="31750"/>
                  </a:moveTo>
                  <a:lnTo>
                    <a:pt x="26670" y="54609"/>
                  </a:lnTo>
                  <a:lnTo>
                    <a:pt x="22860" y="64769"/>
                  </a:lnTo>
                  <a:lnTo>
                    <a:pt x="16510" y="85089"/>
                  </a:lnTo>
                  <a:lnTo>
                    <a:pt x="15240" y="96519"/>
                  </a:lnTo>
                  <a:lnTo>
                    <a:pt x="13970" y="109219"/>
                  </a:lnTo>
                  <a:lnTo>
                    <a:pt x="12700" y="121919"/>
                  </a:lnTo>
                  <a:lnTo>
                    <a:pt x="10160" y="133350"/>
                  </a:lnTo>
                  <a:lnTo>
                    <a:pt x="8890" y="146050"/>
                  </a:lnTo>
                  <a:lnTo>
                    <a:pt x="5080" y="156209"/>
                  </a:lnTo>
                  <a:lnTo>
                    <a:pt x="3810" y="170178"/>
                  </a:lnTo>
                  <a:lnTo>
                    <a:pt x="2540" y="184150"/>
                  </a:lnTo>
                  <a:lnTo>
                    <a:pt x="1270" y="200659"/>
                  </a:lnTo>
                  <a:lnTo>
                    <a:pt x="1270" y="205739"/>
                  </a:lnTo>
                  <a:lnTo>
                    <a:pt x="1270" y="205739"/>
                  </a:lnTo>
                  <a:lnTo>
                    <a:pt x="0" y="200659"/>
                  </a:lnTo>
                  <a:lnTo>
                    <a:pt x="0" y="153669"/>
                  </a:lnTo>
                  <a:lnTo>
                    <a:pt x="1270" y="137159"/>
                  </a:lnTo>
                  <a:lnTo>
                    <a:pt x="3810" y="123189"/>
                  </a:lnTo>
                  <a:lnTo>
                    <a:pt x="6350" y="110489"/>
                  </a:lnTo>
                  <a:lnTo>
                    <a:pt x="10160" y="97789"/>
                  </a:lnTo>
                  <a:lnTo>
                    <a:pt x="15240" y="86359"/>
                  </a:lnTo>
                  <a:lnTo>
                    <a:pt x="20320" y="74928"/>
                  </a:lnTo>
                  <a:lnTo>
                    <a:pt x="27940" y="66039"/>
                  </a:lnTo>
                  <a:lnTo>
                    <a:pt x="35560" y="57150"/>
                  </a:lnTo>
                  <a:lnTo>
                    <a:pt x="45720" y="48259"/>
                  </a:lnTo>
                  <a:lnTo>
                    <a:pt x="57150" y="40639"/>
                  </a:lnTo>
                  <a:lnTo>
                    <a:pt x="71120" y="33019"/>
                  </a:lnTo>
                  <a:lnTo>
                    <a:pt x="86360" y="25400"/>
                  </a:lnTo>
                  <a:lnTo>
                    <a:pt x="99060" y="19050"/>
                  </a:lnTo>
                  <a:lnTo>
                    <a:pt x="111760" y="13969"/>
                  </a:lnTo>
                  <a:lnTo>
                    <a:pt x="1473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Freeform 648"/>
            <p:cNvSpPr/>
            <p:nvPr/>
          </p:nvSpPr>
          <p:spPr>
            <a:xfrm>
              <a:off x="6527800" y="19166839"/>
              <a:ext cx="273051" cy="200662"/>
            </a:xfrm>
            <a:custGeom>
              <a:avLst/>
              <a:gdLst/>
              <a:ahLst/>
              <a:cxnLst/>
              <a:rect l="0" t="0" r="0" b="0"/>
              <a:pathLst>
                <a:path w="273051" h="200662">
                  <a:moveTo>
                    <a:pt x="0" y="97791"/>
                  </a:moveTo>
                  <a:lnTo>
                    <a:pt x="0" y="120650"/>
                  </a:lnTo>
                  <a:lnTo>
                    <a:pt x="2540" y="132081"/>
                  </a:lnTo>
                  <a:lnTo>
                    <a:pt x="6350" y="143511"/>
                  </a:lnTo>
                  <a:lnTo>
                    <a:pt x="11430" y="156211"/>
                  </a:lnTo>
                  <a:lnTo>
                    <a:pt x="16510" y="170181"/>
                  </a:lnTo>
                  <a:lnTo>
                    <a:pt x="29210" y="196850"/>
                  </a:lnTo>
                  <a:lnTo>
                    <a:pt x="31750" y="200661"/>
                  </a:lnTo>
                  <a:lnTo>
                    <a:pt x="33020" y="196850"/>
                  </a:lnTo>
                  <a:lnTo>
                    <a:pt x="33020" y="187961"/>
                  </a:lnTo>
                  <a:lnTo>
                    <a:pt x="33020" y="175261"/>
                  </a:lnTo>
                  <a:lnTo>
                    <a:pt x="35560" y="157481"/>
                  </a:lnTo>
                  <a:lnTo>
                    <a:pt x="36830" y="137161"/>
                  </a:lnTo>
                  <a:lnTo>
                    <a:pt x="40640" y="120650"/>
                  </a:lnTo>
                  <a:lnTo>
                    <a:pt x="43180" y="106681"/>
                  </a:lnTo>
                  <a:lnTo>
                    <a:pt x="45720" y="92711"/>
                  </a:lnTo>
                  <a:lnTo>
                    <a:pt x="50800" y="81281"/>
                  </a:lnTo>
                  <a:lnTo>
                    <a:pt x="55880" y="68581"/>
                  </a:lnTo>
                  <a:lnTo>
                    <a:pt x="62230" y="57150"/>
                  </a:lnTo>
                  <a:lnTo>
                    <a:pt x="68580" y="48261"/>
                  </a:lnTo>
                  <a:lnTo>
                    <a:pt x="74930" y="39372"/>
                  </a:lnTo>
                  <a:lnTo>
                    <a:pt x="81280" y="30481"/>
                  </a:lnTo>
                  <a:lnTo>
                    <a:pt x="88900" y="24131"/>
                  </a:lnTo>
                  <a:lnTo>
                    <a:pt x="97790" y="17781"/>
                  </a:lnTo>
                  <a:lnTo>
                    <a:pt x="107950" y="12700"/>
                  </a:lnTo>
                  <a:lnTo>
                    <a:pt x="116840" y="8891"/>
                  </a:lnTo>
                  <a:lnTo>
                    <a:pt x="127000" y="5081"/>
                  </a:lnTo>
                  <a:lnTo>
                    <a:pt x="137160" y="1272"/>
                  </a:lnTo>
                  <a:lnTo>
                    <a:pt x="149860" y="0"/>
                  </a:lnTo>
                  <a:lnTo>
                    <a:pt x="163830" y="2541"/>
                  </a:lnTo>
                  <a:lnTo>
                    <a:pt x="179070" y="6350"/>
                  </a:lnTo>
                  <a:lnTo>
                    <a:pt x="193040" y="11431"/>
                  </a:lnTo>
                  <a:lnTo>
                    <a:pt x="205740" y="16511"/>
                  </a:lnTo>
                  <a:lnTo>
                    <a:pt x="218440" y="22861"/>
                  </a:lnTo>
                  <a:lnTo>
                    <a:pt x="227330" y="30481"/>
                  </a:lnTo>
                  <a:lnTo>
                    <a:pt x="234950" y="39372"/>
                  </a:lnTo>
                  <a:lnTo>
                    <a:pt x="273050" y="977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Freeform 649"/>
            <p:cNvSpPr/>
            <p:nvPr/>
          </p:nvSpPr>
          <p:spPr>
            <a:xfrm>
              <a:off x="6911340" y="19159220"/>
              <a:ext cx="26671" cy="222251"/>
            </a:xfrm>
            <a:custGeom>
              <a:avLst/>
              <a:gdLst/>
              <a:ahLst/>
              <a:cxnLst/>
              <a:rect l="0" t="0" r="0" b="0"/>
              <a:pathLst>
                <a:path w="26671" h="222251">
                  <a:moveTo>
                    <a:pt x="26670" y="0"/>
                  </a:moveTo>
                  <a:lnTo>
                    <a:pt x="21590" y="22860"/>
                  </a:lnTo>
                  <a:lnTo>
                    <a:pt x="19050" y="33019"/>
                  </a:lnTo>
                  <a:lnTo>
                    <a:pt x="12700" y="53341"/>
                  </a:lnTo>
                  <a:lnTo>
                    <a:pt x="10160" y="64769"/>
                  </a:lnTo>
                  <a:lnTo>
                    <a:pt x="8890" y="77469"/>
                  </a:lnTo>
                  <a:lnTo>
                    <a:pt x="7620" y="90169"/>
                  </a:lnTo>
                  <a:lnTo>
                    <a:pt x="6350" y="106680"/>
                  </a:lnTo>
                  <a:lnTo>
                    <a:pt x="1270" y="142241"/>
                  </a:lnTo>
                  <a:lnTo>
                    <a:pt x="0" y="158750"/>
                  </a:lnTo>
                  <a:lnTo>
                    <a:pt x="1270" y="175260"/>
                  </a:lnTo>
                  <a:lnTo>
                    <a:pt x="16510" y="2222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Freeform 650"/>
            <p:cNvSpPr/>
            <p:nvPr/>
          </p:nvSpPr>
          <p:spPr>
            <a:xfrm>
              <a:off x="6991350" y="19170650"/>
              <a:ext cx="176531" cy="231140"/>
            </a:xfrm>
            <a:custGeom>
              <a:avLst/>
              <a:gdLst/>
              <a:ahLst/>
              <a:cxnLst/>
              <a:rect l="0" t="0" r="0" b="0"/>
              <a:pathLst>
                <a:path w="176531" h="231140">
                  <a:moveTo>
                    <a:pt x="0" y="0"/>
                  </a:moveTo>
                  <a:lnTo>
                    <a:pt x="5080" y="27939"/>
                  </a:lnTo>
                  <a:lnTo>
                    <a:pt x="6350" y="43180"/>
                  </a:lnTo>
                  <a:lnTo>
                    <a:pt x="7620" y="59689"/>
                  </a:lnTo>
                  <a:lnTo>
                    <a:pt x="8890" y="96520"/>
                  </a:lnTo>
                  <a:lnTo>
                    <a:pt x="10160" y="180339"/>
                  </a:lnTo>
                  <a:lnTo>
                    <a:pt x="11430" y="184150"/>
                  </a:lnTo>
                  <a:lnTo>
                    <a:pt x="12700" y="181611"/>
                  </a:lnTo>
                  <a:lnTo>
                    <a:pt x="15240" y="172720"/>
                  </a:lnTo>
                  <a:lnTo>
                    <a:pt x="21590" y="152400"/>
                  </a:lnTo>
                  <a:lnTo>
                    <a:pt x="34290" y="100330"/>
                  </a:lnTo>
                  <a:lnTo>
                    <a:pt x="39370" y="87630"/>
                  </a:lnTo>
                  <a:lnTo>
                    <a:pt x="44450" y="76200"/>
                  </a:lnTo>
                  <a:lnTo>
                    <a:pt x="50800" y="64770"/>
                  </a:lnTo>
                  <a:lnTo>
                    <a:pt x="58420" y="53339"/>
                  </a:lnTo>
                  <a:lnTo>
                    <a:pt x="67310" y="41911"/>
                  </a:lnTo>
                  <a:lnTo>
                    <a:pt x="76200" y="31750"/>
                  </a:lnTo>
                  <a:lnTo>
                    <a:pt x="85090" y="25400"/>
                  </a:lnTo>
                  <a:lnTo>
                    <a:pt x="95250" y="22861"/>
                  </a:lnTo>
                  <a:lnTo>
                    <a:pt x="105410" y="21589"/>
                  </a:lnTo>
                  <a:lnTo>
                    <a:pt x="115570" y="27939"/>
                  </a:lnTo>
                  <a:lnTo>
                    <a:pt x="125730" y="36830"/>
                  </a:lnTo>
                  <a:lnTo>
                    <a:pt x="137160" y="49530"/>
                  </a:lnTo>
                  <a:lnTo>
                    <a:pt x="144780" y="62230"/>
                  </a:lnTo>
                  <a:lnTo>
                    <a:pt x="151130" y="74930"/>
                  </a:lnTo>
                  <a:lnTo>
                    <a:pt x="157480" y="88900"/>
                  </a:lnTo>
                  <a:lnTo>
                    <a:pt x="161290" y="101600"/>
                  </a:lnTo>
                  <a:lnTo>
                    <a:pt x="170180" y="124461"/>
                  </a:lnTo>
                  <a:lnTo>
                    <a:pt x="172720" y="137161"/>
                  </a:lnTo>
                  <a:lnTo>
                    <a:pt x="175260" y="152400"/>
                  </a:lnTo>
                  <a:lnTo>
                    <a:pt x="176530" y="167639"/>
                  </a:lnTo>
                  <a:lnTo>
                    <a:pt x="175260" y="181611"/>
                  </a:lnTo>
                  <a:lnTo>
                    <a:pt x="173990" y="195580"/>
                  </a:lnTo>
                  <a:lnTo>
                    <a:pt x="167640" y="231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Freeform 651"/>
            <p:cNvSpPr/>
            <p:nvPr/>
          </p:nvSpPr>
          <p:spPr>
            <a:xfrm>
              <a:off x="7170420" y="19142711"/>
              <a:ext cx="334011" cy="445770"/>
            </a:xfrm>
            <a:custGeom>
              <a:avLst/>
              <a:gdLst/>
              <a:ahLst/>
              <a:cxnLst/>
              <a:rect l="0" t="0" r="0" b="0"/>
              <a:pathLst>
                <a:path w="334011" h="445770">
                  <a:moveTo>
                    <a:pt x="252730" y="6350"/>
                  </a:moveTo>
                  <a:lnTo>
                    <a:pt x="234950" y="1269"/>
                  </a:lnTo>
                  <a:lnTo>
                    <a:pt x="227330" y="0"/>
                  </a:lnTo>
                  <a:lnTo>
                    <a:pt x="218440" y="1269"/>
                  </a:lnTo>
                  <a:lnTo>
                    <a:pt x="208280" y="2539"/>
                  </a:lnTo>
                  <a:lnTo>
                    <a:pt x="198120" y="6350"/>
                  </a:lnTo>
                  <a:lnTo>
                    <a:pt x="187960" y="11428"/>
                  </a:lnTo>
                  <a:lnTo>
                    <a:pt x="177800" y="16509"/>
                  </a:lnTo>
                  <a:lnTo>
                    <a:pt x="167640" y="24128"/>
                  </a:lnTo>
                  <a:lnTo>
                    <a:pt x="157480" y="31750"/>
                  </a:lnTo>
                  <a:lnTo>
                    <a:pt x="147320" y="40639"/>
                  </a:lnTo>
                  <a:lnTo>
                    <a:pt x="135890" y="52069"/>
                  </a:lnTo>
                  <a:lnTo>
                    <a:pt x="125730" y="63500"/>
                  </a:lnTo>
                  <a:lnTo>
                    <a:pt x="115570" y="76200"/>
                  </a:lnTo>
                  <a:lnTo>
                    <a:pt x="105410" y="88900"/>
                  </a:lnTo>
                  <a:lnTo>
                    <a:pt x="97790" y="102869"/>
                  </a:lnTo>
                  <a:lnTo>
                    <a:pt x="88900" y="115569"/>
                  </a:lnTo>
                  <a:lnTo>
                    <a:pt x="81280" y="129539"/>
                  </a:lnTo>
                  <a:lnTo>
                    <a:pt x="67310" y="157478"/>
                  </a:lnTo>
                  <a:lnTo>
                    <a:pt x="63500" y="170178"/>
                  </a:lnTo>
                  <a:lnTo>
                    <a:pt x="62230" y="182878"/>
                  </a:lnTo>
                  <a:lnTo>
                    <a:pt x="62230" y="194309"/>
                  </a:lnTo>
                  <a:lnTo>
                    <a:pt x="64770" y="204469"/>
                  </a:lnTo>
                  <a:lnTo>
                    <a:pt x="68580" y="213359"/>
                  </a:lnTo>
                  <a:lnTo>
                    <a:pt x="73660" y="220978"/>
                  </a:lnTo>
                  <a:lnTo>
                    <a:pt x="80010" y="228600"/>
                  </a:lnTo>
                  <a:lnTo>
                    <a:pt x="88900" y="233678"/>
                  </a:lnTo>
                  <a:lnTo>
                    <a:pt x="97790" y="238759"/>
                  </a:lnTo>
                  <a:lnTo>
                    <a:pt x="109220" y="241300"/>
                  </a:lnTo>
                  <a:lnTo>
                    <a:pt x="123190" y="241300"/>
                  </a:lnTo>
                  <a:lnTo>
                    <a:pt x="138430" y="240028"/>
                  </a:lnTo>
                  <a:lnTo>
                    <a:pt x="151130" y="237489"/>
                  </a:lnTo>
                  <a:lnTo>
                    <a:pt x="163830" y="232409"/>
                  </a:lnTo>
                  <a:lnTo>
                    <a:pt x="175260" y="227328"/>
                  </a:lnTo>
                  <a:lnTo>
                    <a:pt x="186690" y="220978"/>
                  </a:lnTo>
                  <a:lnTo>
                    <a:pt x="195580" y="212089"/>
                  </a:lnTo>
                  <a:lnTo>
                    <a:pt x="203200" y="203200"/>
                  </a:lnTo>
                  <a:lnTo>
                    <a:pt x="212090" y="193039"/>
                  </a:lnTo>
                  <a:lnTo>
                    <a:pt x="219710" y="181609"/>
                  </a:lnTo>
                  <a:lnTo>
                    <a:pt x="227330" y="168909"/>
                  </a:lnTo>
                  <a:lnTo>
                    <a:pt x="232410" y="154939"/>
                  </a:lnTo>
                  <a:lnTo>
                    <a:pt x="238760" y="142239"/>
                  </a:lnTo>
                  <a:lnTo>
                    <a:pt x="242570" y="128269"/>
                  </a:lnTo>
                  <a:lnTo>
                    <a:pt x="247650" y="114300"/>
                  </a:lnTo>
                  <a:lnTo>
                    <a:pt x="262890" y="62228"/>
                  </a:lnTo>
                  <a:lnTo>
                    <a:pt x="265430" y="50800"/>
                  </a:lnTo>
                  <a:lnTo>
                    <a:pt x="269240" y="48259"/>
                  </a:lnTo>
                  <a:lnTo>
                    <a:pt x="273050" y="53339"/>
                  </a:lnTo>
                  <a:lnTo>
                    <a:pt x="276860" y="62228"/>
                  </a:lnTo>
                  <a:lnTo>
                    <a:pt x="280670" y="73659"/>
                  </a:lnTo>
                  <a:lnTo>
                    <a:pt x="283210" y="87628"/>
                  </a:lnTo>
                  <a:lnTo>
                    <a:pt x="287020" y="102869"/>
                  </a:lnTo>
                  <a:lnTo>
                    <a:pt x="292100" y="118109"/>
                  </a:lnTo>
                  <a:lnTo>
                    <a:pt x="297180" y="134619"/>
                  </a:lnTo>
                  <a:lnTo>
                    <a:pt x="303530" y="152400"/>
                  </a:lnTo>
                  <a:lnTo>
                    <a:pt x="308610" y="168909"/>
                  </a:lnTo>
                  <a:lnTo>
                    <a:pt x="313690" y="186689"/>
                  </a:lnTo>
                  <a:lnTo>
                    <a:pt x="317500" y="203200"/>
                  </a:lnTo>
                  <a:lnTo>
                    <a:pt x="325120" y="238759"/>
                  </a:lnTo>
                  <a:lnTo>
                    <a:pt x="328930" y="255269"/>
                  </a:lnTo>
                  <a:lnTo>
                    <a:pt x="331470" y="273050"/>
                  </a:lnTo>
                  <a:lnTo>
                    <a:pt x="332740" y="290828"/>
                  </a:lnTo>
                  <a:lnTo>
                    <a:pt x="334010" y="308609"/>
                  </a:lnTo>
                  <a:lnTo>
                    <a:pt x="334010" y="325119"/>
                  </a:lnTo>
                  <a:lnTo>
                    <a:pt x="332740" y="340359"/>
                  </a:lnTo>
                  <a:lnTo>
                    <a:pt x="330200" y="355600"/>
                  </a:lnTo>
                  <a:lnTo>
                    <a:pt x="326390" y="369569"/>
                  </a:lnTo>
                  <a:lnTo>
                    <a:pt x="321310" y="381000"/>
                  </a:lnTo>
                  <a:lnTo>
                    <a:pt x="316230" y="393700"/>
                  </a:lnTo>
                  <a:lnTo>
                    <a:pt x="308610" y="403859"/>
                  </a:lnTo>
                  <a:lnTo>
                    <a:pt x="300990" y="412750"/>
                  </a:lnTo>
                  <a:lnTo>
                    <a:pt x="290830" y="421639"/>
                  </a:lnTo>
                  <a:lnTo>
                    <a:pt x="279400" y="427989"/>
                  </a:lnTo>
                  <a:lnTo>
                    <a:pt x="265430" y="434339"/>
                  </a:lnTo>
                  <a:lnTo>
                    <a:pt x="250190" y="438150"/>
                  </a:lnTo>
                  <a:lnTo>
                    <a:pt x="234950" y="441959"/>
                  </a:lnTo>
                  <a:lnTo>
                    <a:pt x="218440" y="444500"/>
                  </a:lnTo>
                  <a:lnTo>
                    <a:pt x="201930" y="445769"/>
                  </a:lnTo>
                  <a:lnTo>
                    <a:pt x="182880" y="445769"/>
                  </a:lnTo>
                  <a:lnTo>
                    <a:pt x="163830" y="444500"/>
                  </a:lnTo>
                  <a:lnTo>
                    <a:pt x="144780" y="441959"/>
                  </a:lnTo>
                  <a:lnTo>
                    <a:pt x="125730" y="436878"/>
                  </a:lnTo>
                  <a:lnTo>
                    <a:pt x="106680" y="430528"/>
                  </a:lnTo>
                  <a:lnTo>
                    <a:pt x="88900" y="422909"/>
                  </a:lnTo>
                  <a:lnTo>
                    <a:pt x="72390" y="414019"/>
                  </a:lnTo>
                  <a:lnTo>
                    <a:pt x="58420" y="403859"/>
                  </a:lnTo>
                  <a:lnTo>
                    <a:pt x="45720" y="394969"/>
                  </a:lnTo>
                  <a:lnTo>
                    <a:pt x="35560" y="384809"/>
                  </a:lnTo>
                  <a:lnTo>
                    <a:pt x="25400" y="374650"/>
                  </a:lnTo>
                  <a:lnTo>
                    <a:pt x="0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Freeform 652"/>
            <p:cNvSpPr/>
            <p:nvPr/>
          </p:nvSpPr>
          <p:spPr>
            <a:xfrm>
              <a:off x="7811770" y="18906489"/>
              <a:ext cx="31751" cy="421642"/>
            </a:xfrm>
            <a:custGeom>
              <a:avLst/>
              <a:gdLst/>
              <a:ahLst/>
              <a:cxnLst/>
              <a:rect l="0" t="0" r="0" b="0"/>
              <a:pathLst>
                <a:path w="31751" h="421642">
                  <a:moveTo>
                    <a:pt x="31750" y="0"/>
                  </a:moveTo>
                  <a:lnTo>
                    <a:pt x="20320" y="17781"/>
                  </a:lnTo>
                  <a:lnTo>
                    <a:pt x="17780" y="26672"/>
                  </a:lnTo>
                  <a:lnTo>
                    <a:pt x="15240" y="38100"/>
                  </a:lnTo>
                  <a:lnTo>
                    <a:pt x="13970" y="49531"/>
                  </a:lnTo>
                  <a:lnTo>
                    <a:pt x="11430" y="63500"/>
                  </a:lnTo>
                  <a:lnTo>
                    <a:pt x="6350" y="95250"/>
                  </a:lnTo>
                  <a:lnTo>
                    <a:pt x="3810" y="113031"/>
                  </a:lnTo>
                  <a:lnTo>
                    <a:pt x="2540" y="132081"/>
                  </a:lnTo>
                  <a:lnTo>
                    <a:pt x="2540" y="151131"/>
                  </a:lnTo>
                  <a:lnTo>
                    <a:pt x="1270" y="191772"/>
                  </a:lnTo>
                  <a:lnTo>
                    <a:pt x="0" y="360681"/>
                  </a:lnTo>
                  <a:lnTo>
                    <a:pt x="1270" y="374650"/>
                  </a:lnTo>
                  <a:lnTo>
                    <a:pt x="3810" y="386081"/>
                  </a:lnTo>
                  <a:lnTo>
                    <a:pt x="11430" y="4216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Freeform 653"/>
            <p:cNvSpPr/>
            <p:nvPr/>
          </p:nvSpPr>
          <p:spPr>
            <a:xfrm>
              <a:off x="7717790" y="18907761"/>
              <a:ext cx="321311" cy="226060"/>
            </a:xfrm>
            <a:custGeom>
              <a:avLst/>
              <a:gdLst/>
              <a:ahLst/>
              <a:cxnLst/>
              <a:rect l="0" t="0" r="0" b="0"/>
              <a:pathLst>
                <a:path w="321311" h="226060">
                  <a:moveTo>
                    <a:pt x="0" y="20319"/>
                  </a:moveTo>
                  <a:lnTo>
                    <a:pt x="21590" y="15239"/>
                  </a:lnTo>
                  <a:lnTo>
                    <a:pt x="48260" y="8889"/>
                  </a:lnTo>
                  <a:lnTo>
                    <a:pt x="63500" y="6350"/>
                  </a:lnTo>
                  <a:lnTo>
                    <a:pt x="80010" y="3809"/>
                  </a:lnTo>
                  <a:lnTo>
                    <a:pt x="96520" y="2539"/>
                  </a:lnTo>
                  <a:lnTo>
                    <a:pt x="113030" y="1269"/>
                  </a:lnTo>
                  <a:lnTo>
                    <a:pt x="151130" y="0"/>
                  </a:lnTo>
                  <a:lnTo>
                    <a:pt x="170180" y="0"/>
                  </a:lnTo>
                  <a:lnTo>
                    <a:pt x="190500" y="2539"/>
                  </a:lnTo>
                  <a:lnTo>
                    <a:pt x="210820" y="6350"/>
                  </a:lnTo>
                  <a:lnTo>
                    <a:pt x="232410" y="10159"/>
                  </a:lnTo>
                  <a:lnTo>
                    <a:pt x="250190" y="16509"/>
                  </a:lnTo>
                  <a:lnTo>
                    <a:pt x="267970" y="22859"/>
                  </a:lnTo>
                  <a:lnTo>
                    <a:pt x="283210" y="29209"/>
                  </a:lnTo>
                  <a:lnTo>
                    <a:pt x="295910" y="36828"/>
                  </a:lnTo>
                  <a:lnTo>
                    <a:pt x="307340" y="45719"/>
                  </a:lnTo>
                  <a:lnTo>
                    <a:pt x="317500" y="54609"/>
                  </a:lnTo>
                  <a:lnTo>
                    <a:pt x="321310" y="67309"/>
                  </a:lnTo>
                  <a:lnTo>
                    <a:pt x="321310" y="83819"/>
                  </a:lnTo>
                  <a:lnTo>
                    <a:pt x="320040" y="101600"/>
                  </a:lnTo>
                  <a:lnTo>
                    <a:pt x="314960" y="116839"/>
                  </a:lnTo>
                  <a:lnTo>
                    <a:pt x="307340" y="129539"/>
                  </a:lnTo>
                  <a:lnTo>
                    <a:pt x="299720" y="142239"/>
                  </a:lnTo>
                  <a:lnTo>
                    <a:pt x="289560" y="154939"/>
                  </a:lnTo>
                  <a:lnTo>
                    <a:pt x="278130" y="166369"/>
                  </a:lnTo>
                  <a:lnTo>
                    <a:pt x="266700" y="176528"/>
                  </a:lnTo>
                  <a:lnTo>
                    <a:pt x="252730" y="186689"/>
                  </a:lnTo>
                  <a:lnTo>
                    <a:pt x="237490" y="195578"/>
                  </a:lnTo>
                  <a:lnTo>
                    <a:pt x="220980" y="204469"/>
                  </a:lnTo>
                  <a:lnTo>
                    <a:pt x="204470" y="210819"/>
                  </a:lnTo>
                  <a:lnTo>
                    <a:pt x="187960" y="215900"/>
                  </a:lnTo>
                  <a:lnTo>
                    <a:pt x="170180" y="220978"/>
                  </a:lnTo>
                  <a:lnTo>
                    <a:pt x="152400" y="224789"/>
                  </a:lnTo>
                  <a:lnTo>
                    <a:pt x="133350" y="226059"/>
                  </a:lnTo>
                  <a:lnTo>
                    <a:pt x="73660" y="209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Freeform 654"/>
            <p:cNvSpPr/>
            <p:nvPr/>
          </p:nvSpPr>
          <p:spPr>
            <a:xfrm>
              <a:off x="8096250" y="18896330"/>
              <a:ext cx="41911" cy="389891"/>
            </a:xfrm>
            <a:custGeom>
              <a:avLst/>
              <a:gdLst/>
              <a:ahLst/>
              <a:cxnLst/>
              <a:rect l="0" t="0" r="0" b="0"/>
              <a:pathLst>
                <a:path w="41911" h="389891">
                  <a:moveTo>
                    <a:pt x="41910" y="0"/>
                  </a:moveTo>
                  <a:lnTo>
                    <a:pt x="36830" y="22859"/>
                  </a:lnTo>
                  <a:lnTo>
                    <a:pt x="34290" y="33020"/>
                  </a:lnTo>
                  <a:lnTo>
                    <a:pt x="27940" y="53340"/>
                  </a:lnTo>
                  <a:lnTo>
                    <a:pt x="25400" y="66040"/>
                  </a:lnTo>
                  <a:lnTo>
                    <a:pt x="24130" y="80009"/>
                  </a:lnTo>
                  <a:lnTo>
                    <a:pt x="22860" y="95250"/>
                  </a:lnTo>
                  <a:lnTo>
                    <a:pt x="21590" y="111759"/>
                  </a:lnTo>
                  <a:lnTo>
                    <a:pt x="19050" y="128270"/>
                  </a:lnTo>
                  <a:lnTo>
                    <a:pt x="12700" y="162559"/>
                  </a:lnTo>
                  <a:lnTo>
                    <a:pt x="6350" y="196850"/>
                  </a:lnTo>
                  <a:lnTo>
                    <a:pt x="5080" y="214631"/>
                  </a:lnTo>
                  <a:lnTo>
                    <a:pt x="2540" y="232409"/>
                  </a:lnTo>
                  <a:lnTo>
                    <a:pt x="2540" y="248920"/>
                  </a:lnTo>
                  <a:lnTo>
                    <a:pt x="1270" y="281940"/>
                  </a:lnTo>
                  <a:lnTo>
                    <a:pt x="0" y="328931"/>
                  </a:lnTo>
                  <a:lnTo>
                    <a:pt x="0" y="389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Freeform 655"/>
            <p:cNvSpPr/>
            <p:nvPr/>
          </p:nvSpPr>
          <p:spPr>
            <a:xfrm>
              <a:off x="7938770" y="19055080"/>
              <a:ext cx="284481" cy="26671"/>
            </a:xfrm>
            <a:custGeom>
              <a:avLst/>
              <a:gdLst/>
              <a:ahLst/>
              <a:cxnLst/>
              <a:rect l="0" t="0" r="0" b="0"/>
              <a:pathLst>
                <a:path w="284481" h="26671">
                  <a:moveTo>
                    <a:pt x="0" y="20320"/>
                  </a:moveTo>
                  <a:lnTo>
                    <a:pt x="27940" y="20320"/>
                  </a:lnTo>
                  <a:lnTo>
                    <a:pt x="40640" y="21590"/>
                  </a:lnTo>
                  <a:lnTo>
                    <a:pt x="53340" y="24131"/>
                  </a:lnTo>
                  <a:lnTo>
                    <a:pt x="67310" y="26670"/>
                  </a:lnTo>
                  <a:lnTo>
                    <a:pt x="81280" y="26670"/>
                  </a:lnTo>
                  <a:lnTo>
                    <a:pt x="95250" y="25400"/>
                  </a:lnTo>
                  <a:lnTo>
                    <a:pt x="109220" y="24131"/>
                  </a:lnTo>
                  <a:lnTo>
                    <a:pt x="124460" y="22859"/>
                  </a:lnTo>
                  <a:lnTo>
                    <a:pt x="139700" y="21590"/>
                  </a:lnTo>
                  <a:lnTo>
                    <a:pt x="156210" y="21590"/>
                  </a:lnTo>
                  <a:lnTo>
                    <a:pt x="172720" y="20320"/>
                  </a:lnTo>
                  <a:lnTo>
                    <a:pt x="190500" y="17781"/>
                  </a:lnTo>
                  <a:lnTo>
                    <a:pt x="207010" y="15240"/>
                  </a:lnTo>
                  <a:lnTo>
                    <a:pt x="223520" y="12700"/>
                  </a:lnTo>
                  <a:lnTo>
                    <a:pt x="238760" y="8890"/>
                  </a:lnTo>
                  <a:lnTo>
                    <a:pt x="2844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Freeform 656"/>
            <p:cNvSpPr/>
            <p:nvPr/>
          </p:nvSpPr>
          <p:spPr>
            <a:xfrm>
              <a:off x="8506460" y="19033489"/>
              <a:ext cx="19051" cy="231142"/>
            </a:xfrm>
            <a:custGeom>
              <a:avLst/>
              <a:gdLst/>
              <a:ahLst/>
              <a:cxnLst/>
              <a:rect l="0" t="0" r="0" b="0"/>
              <a:pathLst>
                <a:path w="19051" h="231142">
                  <a:moveTo>
                    <a:pt x="0" y="0"/>
                  </a:moveTo>
                  <a:lnTo>
                    <a:pt x="11430" y="16511"/>
                  </a:lnTo>
                  <a:lnTo>
                    <a:pt x="15240" y="29211"/>
                  </a:lnTo>
                  <a:lnTo>
                    <a:pt x="17780" y="46991"/>
                  </a:lnTo>
                  <a:lnTo>
                    <a:pt x="19050" y="66041"/>
                  </a:lnTo>
                  <a:lnTo>
                    <a:pt x="19050" y="83822"/>
                  </a:lnTo>
                  <a:lnTo>
                    <a:pt x="17780" y="100331"/>
                  </a:lnTo>
                  <a:lnTo>
                    <a:pt x="15240" y="115572"/>
                  </a:lnTo>
                  <a:lnTo>
                    <a:pt x="13970" y="132081"/>
                  </a:lnTo>
                  <a:lnTo>
                    <a:pt x="12700" y="148591"/>
                  </a:lnTo>
                  <a:lnTo>
                    <a:pt x="11430" y="2311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Freeform 657"/>
            <p:cNvSpPr/>
            <p:nvPr/>
          </p:nvSpPr>
          <p:spPr>
            <a:xfrm>
              <a:off x="8633460" y="19043650"/>
              <a:ext cx="199391" cy="232412"/>
            </a:xfrm>
            <a:custGeom>
              <a:avLst/>
              <a:gdLst/>
              <a:ahLst/>
              <a:cxnLst/>
              <a:rect l="0" t="0" r="0" b="0"/>
              <a:pathLst>
                <a:path w="199391" h="232412">
                  <a:moveTo>
                    <a:pt x="41910" y="41911"/>
                  </a:moveTo>
                  <a:lnTo>
                    <a:pt x="36830" y="64770"/>
                  </a:lnTo>
                  <a:lnTo>
                    <a:pt x="33020" y="74930"/>
                  </a:lnTo>
                  <a:lnTo>
                    <a:pt x="27940" y="95250"/>
                  </a:lnTo>
                  <a:lnTo>
                    <a:pt x="17780" y="127000"/>
                  </a:lnTo>
                  <a:lnTo>
                    <a:pt x="15240" y="139700"/>
                  </a:lnTo>
                  <a:lnTo>
                    <a:pt x="13970" y="153670"/>
                  </a:lnTo>
                  <a:lnTo>
                    <a:pt x="12700" y="168911"/>
                  </a:lnTo>
                  <a:lnTo>
                    <a:pt x="10160" y="182880"/>
                  </a:lnTo>
                  <a:lnTo>
                    <a:pt x="7620" y="195580"/>
                  </a:lnTo>
                  <a:lnTo>
                    <a:pt x="5080" y="208280"/>
                  </a:lnTo>
                  <a:lnTo>
                    <a:pt x="3810" y="210820"/>
                  </a:lnTo>
                  <a:lnTo>
                    <a:pt x="2540" y="208280"/>
                  </a:lnTo>
                  <a:lnTo>
                    <a:pt x="1270" y="201930"/>
                  </a:lnTo>
                  <a:lnTo>
                    <a:pt x="1270" y="193039"/>
                  </a:lnTo>
                  <a:lnTo>
                    <a:pt x="0" y="171450"/>
                  </a:lnTo>
                  <a:lnTo>
                    <a:pt x="1270" y="158750"/>
                  </a:lnTo>
                  <a:lnTo>
                    <a:pt x="3810" y="146050"/>
                  </a:lnTo>
                  <a:lnTo>
                    <a:pt x="5080" y="132080"/>
                  </a:lnTo>
                  <a:lnTo>
                    <a:pt x="10160" y="118111"/>
                  </a:lnTo>
                  <a:lnTo>
                    <a:pt x="13970" y="105411"/>
                  </a:lnTo>
                  <a:lnTo>
                    <a:pt x="20320" y="91439"/>
                  </a:lnTo>
                  <a:lnTo>
                    <a:pt x="26670" y="77470"/>
                  </a:lnTo>
                  <a:lnTo>
                    <a:pt x="39370" y="49530"/>
                  </a:lnTo>
                  <a:lnTo>
                    <a:pt x="45720" y="38100"/>
                  </a:lnTo>
                  <a:lnTo>
                    <a:pt x="53340" y="27939"/>
                  </a:lnTo>
                  <a:lnTo>
                    <a:pt x="59690" y="19050"/>
                  </a:lnTo>
                  <a:lnTo>
                    <a:pt x="68580" y="11430"/>
                  </a:lnTo>
                  <a:lnTo>
                    <a:pt x="80010" y="5080"/>
                  </a:lnTo>
                  <a:lnTo>
                    <a:pt x="91440" y="0"/>
                  </a:lnTo>
                  <a:lnTo>
                    <a:pt x="102870" y="2539"/>
                  </a:lnTo>
                  <a:lnTo>
                    <a:pt x="114300" y="10161"/>
                  </a:lnTo>
                  <a:lnTo>
                    <a:pt x="125730" y="20320"/>
                  </a:lnTo>
                  <a:lnTo>
                    <a:pt x="134620" y="33020"/>
                  </a:lnTo>
                  <a:lnTo>
                    <a:pt x="143510" y="45720"/>
                  </a:lnTo>
                  <a:lnTo>
                    <a:pt x="152400" y="58420"/>
                  </a:lnTo>
                  <a:lnTo>
                    <a:pt x="158750" y="72389"/>
                  </a:lnTo>
                  <a:lnTo>
                    <a:pt x="163830" y="85089"/>
                  </a:lnTo>
                  <a:lnTo>
                    <a:pt x="168910" y="99061"/>
                  </a:lnTo>
                  <a:lnTo>
                    <a:pt x="173990" y="113030"/>
                  </a:lnTo>
                  <a:lnTo>
                    <a:pt x="177800" y="127000"/>
                  </a:lnTo>
                  <a:lnTo>
                    <a:pt x="181610" y="140970"/>
                  </a:lnTo>
                  <a:lnTo>
                    <a:pt x="184150" y="157480"/>
                  </a:lnTo>
                  <a:lnTo>
                    <a:pt x="185420" y="175261"/>
                  </a:lnTo>
                  <a:lnTo>
                    <a:pt x="199390" y="2324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Freeform 658"/>
            <p:cNvSpPr/>
            <p:nvPr/>
          </p:nvSpPr>
          <p:spPr>
            <a:xfrm>
              <a:off x="9076690" y="18886170"/>
              <a:ext cx="30481" cy="326392"/>
            </a:xfrm>
            <a:custGeom>
              <a:avLst/>
              <a:gdLst/>
              <a:ahLst/>
              <a:cxnLst/>
              <a:rect l="0" t="0" r="0" b="0"/>
              <a:pathLst>
                <a:path w="30481" h="326392">
                  <a:moveTo>
                    <a:pt x="30480" y="0"/>
                  </a:moveTo>
                  <a:lnTo>
                    <a:pt x="19050" y="21591"/>
                  </a:lnTo>
                  <a:lnTo>
                    <a:pt x="16510" y="38100"/>
                  </a:lnTo>
                  <a:lnTo>
                    <a:pt x="13970" y="58419"/>
                  </a:lnTo>
                  <a:lnTo>
                    <a:pt x="12700" y="81280"/>
                  </a:lnTo>
                  <a:lnTo>
                    <a:pt x="10160" y="100330"/>
                  </a:lnTo>
                  <a:lnTo>
                    <a:pt x="7620" y="118110"/>
                  </a:lnTo>
                  <a:lnTo>
                    <a:pt x="5080" y="134619"/>
                  </a:lnTo>
                  <a:lnTo>
                    <a:pt x="2540" y="151130"/>
                  </a:lnTo>
                  <a:lnTo>
                    <a:pt x="1270" y="166369"/>
                  </a:lnTo>
                  <a:lnTo>
                    <a:pt x="0" y="180341"/>
                  </a:lnTo>
                  <a:lnTo>
                    <a:pt x="0" y="213360"/>
                  </a:lnTo>
                  <a:lnTo>
                    <a:pt x="0" y="229869"/>
                  </a:lnTo>
                  <a:lnTo>
                    <a:pt x="0" y="243841"/>
                  </a:lnTo>
                  <a:lnTo>
                    <a:pt x="2540" y="257810"/>
                  </a:lnTo>
                  <a:lnTo>
                    <a:pt x="8890" y="3263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Freeform 659"/>
            <p:cNvSpPr/>
            <p:nvPr/>
          </p:nvSpPr>
          <p:spPr>
            <a:xfrm>
              <a:off x="8938260" y="18969989"/>
              <a:ext cx="242571" cy="53342"/>
            </a:xfrm>
            <a:custGeom>
              <a:avLst/>
              <a:gdLst/>
              <a:ahLst/>
              <a:cxnLst/>
              <a:rect l="0" t="0" r="0" b="0"/>
              <a:pathLst>
                <a:path w="242571" h="53342">
                  <a:moveTo>
                    <a:pt x="242570" y="0"/>
                  </a:moveTo>
                  <a:lnTo>
                    <a:pt x="209550" y="6350"/>
                  </a:lnTo>
                  <a:lnTo>
                    <a:pt x="194310" y="8891"/>
                  </a:lnTo>
                  <a:lnTo>
                    <a:pt x="166370" y="15241"/>
                  </a:lnTo>
                  <a:lnTo>
                    <a:pt x="81280" y="35561"/>
                  </a:lnTo>
                  <a:lnTo>
                    <a:pt x="68580" y="39372"/>
                  </a:lnTo>
                  <a:lnTo>
                    <a:pt x="55880" y="41911"/>
                  </a:lnTo>
                  <a:lnTo>
                    <a:pt x="0" y="533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Freeform 660"/>
            <p:cNvSpPr/>
            <p:nvPr/>
          </p:nvSpPr>
          <p:spPr>
            <a:xfrm>
              <a:off x="9187180" y="18886170"/>
              <a:ext cx="477521" cy="378461"/>
            </a:xfrm>
            <a:custGeom>
              <a:avLst/>
              <a:gdLst/>
              <a:ahLst/>
              <a:cxnLst/>
              <a:rect l="0" t="0" r="0" b="0"/>
              <a:pathLst>
                <a:path w="477521" h="378461">
                  <a:moveTo>
                    <a:pt x="57150" y="0"/>
                  </a:moveTo>
                  <a:lnTo>
                    <a:pt x="31750" y="99060"/>
                  </a:lnTo>
                  <a:lnTo>
                    <a:pt x="29210" y="114300"/>
                  </a:lnTo>
                  <a:lnTo>
                    <a:pt x="27940" y="129541"/>
                  </a:lnTo>
                  <a:lnTo>
                    <a:pt x="26670" y="146050"/>
                  </a:lnTo>
                  <a:lnTo>
                    <a:pt x="25400" y="162560"/>
                  </a:lnTo>
                  <a:lnTo>
                    <a:pt x="22860" y="180341"/>
                  </a:lnTo>
                  <a:lnTo>
                    <a:pt x="20320" y="196850"/>
                  </a:lnTo>
                  <a:lnTo>
                    <a:pt x="17780" y="213360"/>
                  </a:lnTo>
                  <a:lnTo>
                    <a:pt x="0" y="292100"/>
                  </a:lnTo>
                  <a:lnTo>
                    <a:pt x="0" y="299719"/>
                  </a:lnTo>
                  <a:lnTo>
                    <a:pt x="0" y="302260"/>
                  </a:lnTo>
                  <a:lnTo>
                    <a:pt x="5080" y="293369"/>
                  </a:lnTo>
                  <a:lnTo>
                    <a:pt x="13970" y="274319"/>
                  </a:lnTo>
                  <a:lnTo>
                    <a:pt x="19050" y="261619"/>
                  </a:lnTo>
                  <a:lnTo>
                    <a:pt x="24130" y="248919"/>
                  </a:lnTo>
                  <a:lnTo>
                    <a:pt x="27940" y="236219"/>
                  </a:lnTo>
                  <a:lnTo>
                    <a:pt x="34290" y="223519"/>
                  </a:lnTo>
                  <a:lnTo>
                    <a:pt x="41910" y="209550"/>
                  </a:lnTo>
                  <a:lnTo>
                    <a:pt x="66040" y="171450"/>
                  </a:lnTo>
                  <a:lnTo>
                    <a:pt x="73660" y="160019"/>
                  </a:lnTo>
                  <a:lnTo>
                    <a:pt x="81280" y="149860"/>
                  </a:lnTo>
                  <a:lnTo>
                    <a:pt x="87630" y="140969"/>
                  </a:lnTo>
                  <a:lnTo>
                    <a:pt x="95250" y="132080"/>
                  </a:lnTo>
                  <a:lnTo>
                    <a:pt x="102870" y="128269"/>
                  </a:lnTo>
                  <a:lnTo>
                    <a:pt x="113030" y="125730"/>
                  </a:lnTo>
                  <a:lnTo>
                    <a:pt x="121920" y="125730"/>
                  </a:lnTo>
                  <a:lnTo>
                    <a:pt x="129540" y="130810"/>
                  </a:lnTo>
                  <a:lnTo>
                    <a:pt x="135890" y="138430"/>
                  </a:lnTo>
                  <a:lnTo>
                    <a:pt x="140970" y="148591"/>
                  </a:lnTo>
                  <a:lnTo>
                    <a:pt x="146050" y="162560"/>
                  </a:lnTo>
                  <a:lnTo>
                    <a:pt x="149860" y="177800"/>
                  </a:lnTo>
                  <a:lnTo>
                    <a:pt x="153670" y="195580"/>
                  </a:lnTo>
                  <a:lnTo>
                    <a:pt x="158750" y="213360"/>
                  </a:lnTo>
                  <a:lnTo>
                    <a:pt x="165100" y="231141"/>
                  </a:lnTo>
                  <a:lnTo>
                    <a:pt x="171450" y="248919"/>
                  </a:lnTo>
                  <a:lnTo>
                    <a:pt x="179070" y="262891"/>
                  </a:lnTo>
                  <a:lnTo>
                    <a:pt x="186690" y="274319"/>
                  </a:lnTo>
                  <a:lnTo>
                    <a:pt x="196850" y="284480"/>
                  </a:lnTo>
                  <a:lnTo>
                    <a:pt x="205740" y="293369"/>
                  </a:lnTo>
                  <a:lnTo>
                    <a:pt x="215900" y="299719"/>
                  </a:lnTo>
                  <a:lnTo>
                    <a:pt x="226060" y="304800"/>
                  </a:lnTo>
                  <a:lnTo>
                    <a:pt x="241300" y="307341"/>
                  </a:lnTo>
                  <a:lnTo>
                    <a:pt x="259080" y="307341"/>
                  </a:lnTo>
                  <a:lnTo>
                    <a:pt x="279400" y="307341"/>
                  </a:lnTo>
                  <a:lnTo>
                    <a:pt x="295910" y="303530"/>
                  </a:lnTo>
                  <a:lnTo>
                    <a:pt x="311150" y="299719"/>
                  </a:lnTo>
                  <a:lnTo>
                    <a:pt x="325120" y="294641"/>
                  </a:lnTo>
                  <a:lnTo>
                    <a:pt x="336550" y="287019"/>
                  </a:lnTo>
                  <a:lnTo>
                    <a:pt x="345440" y="279400"/>
                  </a:lnTo>
                  <a:lnTo>
                    <a:pt x="354330" y="270510"/>
                  </a:lnTo>
                  <a:lnTo>
                    <a:pt x="361950" y="260350"/>
                  </a:lnTo>
                  <a:lnTo>
                    <a:pt x="368300" y="251460"/>
                  </a:lnTo>
                  <a:lnTo>
                    <a:pt x="373380" y="241300"/>
                  </a:lnTo>
                  <a:lnTo>
                    <a:pt x="377190" y="229869"/>
                  </a:lnTo>
                  <a:lnTo>
                    <a:pt x="382270" y="217169"/>
                  </a:lnTo>
                  <a:lnTo>
                    <a:pt x="386080" y="204469"/>
                  </a:lnTo>
                  <a:lnTo>
                    <a:pt x="387350" y="190500"/>
                  </a:lnTo>
                  <a:lnTo>
                    <a:pt x="387350" y="175260"/>
                  </a:lnTo>
                  <a:lnTo>
                    <a:pt x="386080" y="158750"/>
                  </a:lnTo>
                  <a:lnTo>
                    <a:pt x="382270" y="144780"/>
                  </a:lnTo>
                  <a:lnTo>
                    <a:pt x="378460" y="134619"/>
                  </a:lnTo>
                  <a:lnTo>
                    <a:pt x="373380" y="124460"/>
                  </a:lnTo>
                  <a:lnTo>
                    <a:pt x="361950" y="120650"/>
                  </a:lnTo>
                  <a:lnTo>
                    <a:pt x="347980" y="120650"/>
                  </a:lnTo>
                  <a:lnTo>
                    <a:pt x="331470" y="121919"/>
                  </a:lnTo>
                  <a:lnTo>
                    <a:pt x="318770" y="125730"/>
                  </a:lnTo>
                  <a:lnTo>
                    <a:pt x="307340" y="130810"/>
                  </a:lnTo>
                  <a:lnTo>
                    <a:pt x="297180" y="135891"/>
                  </a:lnTo>
                  <a:lnTo>
                    <a:pt x="288290" y="143510"/>
                  </a:lnTo>
                  <a:lnTo>
                    <a:pt x="280670" y="151130"/>
                  </a:lnTo>
                  <a:lnTo>
                    <a:pt x="273050" y="161291"/>
                  </a:lnTo>
                  <a:lnTo>
                    <a:pt x="267970" y="171450"/>
                  </a:lnTo>
                  <a:lnTo>
                    <a:pt x="266700" y="182880"/>
                  </a:lnTo>
                  <a:lnTo>
                    <a:pt x="266700" y="195580"/>
                  </a:lnTo>
                  <a:lnTo>
                    <a:pt x="267970" y="208280"/>
                  </a:lnTo>
                  <a:lnTo>
                    <a:pt x="270510" y="222250"/>
                  </a:lnTo>
                  <a:lnTo>
                    <a:pt x="273050" y="236219"/>
                  </a:lnTo>
                  <a:lnTo>
                    <a:pt x="278130" y="248919"/>
                  </a:lnTo>
                  <a:lnTo>
                    <a:pt x="284480" y="260350"/>
                  </a:lnTo>
                  <a:lnTo>
                    <a:pt x="293370" y="271780"/>
                  </a:lnTo>
                  <a:lnTo>
                    <a:pt x="302260" y="283210"/>
                  </a:lnTo>
                  <a:lnTo>
                    <a:pt x="311150" y="293369"/>
                  </a:lnTo>
                  <a:lnTo>
                    <a:pt x="321310" y="304800"/>
                  </a:lnTo>
                  <a:lnTo>
                    <a:pt x="332740" y="313691"/>
                  </a:lnTo>
                  <a:lnTo>
                    <a:pt x="345440" y="322580"/>
                  </a:lnTo>
                  <a:lnTo>
                    <a:pt x="358140" y="331469"/>
                  </a:lnTo>
                  <a:lnTo>
                    <a:pt x="370840" y="339091"/>
                  </a:lnTo>
                  <a:lnTo>
                    <a:pt x="384810" y="346710"/>
                  </a:lnTo>
                  <a:lnTo>
                    <a:pt x="397510" y="353060"/>
                  </a:lnTo>
                  <a:lnTo>
                    <a:pt x="412750" y="359410"/>
                  </a:lnTo>
                  <a:lnTo>
                    <a:pt x="429260" y="364491"/>
                  </a:lnTo>
                  <a:lnTo>
                    <a:pt x="477520" y="378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6" name="Group 665"/>
          <p:cNvGrpSpPr/>
          <p:nvPr/>
        </p:nvGrpSpPr>
        <p:grpSpPr>
          <a:xfrm>
            <a:off x="1541780" y="19858989"/>
            <a:ext cx="890271" cy="283212"/>
            <a:chOff x="1541780" y="19858989"/>
            <a:chExt cx="890271" cy="283212"/>
          </a:xfrm>
        </p:grpSpPr>
        <p:sp>
          <p:nvSpPr>
            <p:cNvPr id="663" name="Freeform 662"/>
            <p:cNvSpPr/>
            <p:nvPr/>
          </p:nvSpPr>
          <p:spPr>
            <a:xfrm>
              <a:off x="1541780" y="19865339"/>
              <a:ext cx="289561" cy="276862"/>
            </a:xfrm>
            <a:custGeom>
              <a:avLst/>
              <a:gdLst/>
              <a:ahLst/>
              <a:cxnLst/>
              <a:rect l="0" t="0" r="0" b="0"/>
              <a:pathLst>
                <a:path w="289561" h="276862">
                  <a:moveTo>
                    <a:pt x="6350" y="0"/>
                  </a:moveTo>
                  <a:lnTo>
                    <a:pt x="0" y="27941"/>
                  </a:lnTo>
                  <a:lnTo>
                    <a:pt x="0" y="41911"/>
                  </a:lnTo>
                  <a:lnTo>
                    <a:pt x="1270" y="57150"/>
                  </a:lnTo>
                  <a:lnTo>
                    <a:pt x="2540" y="73661"/>
                  </a:lnTo>
                  <a:lnTo>
                    <a:pt x="5080" y="87631"/>
                  </a:lnTo>
                  <a:lnTo>
                    <a:pt x="7620" y="100331"/>
                  </a:lnTo>
                  <a:lnTo>
                    <a:pt x="10160" y="113031"/>
                  </a:lnTo>
                  <a:lnTo>
                    <a:pt x="12700" y="125731"/>
                  </a:lnTo>
                  <a:lnTo>
                    <a:pt x="13970" y="138431"/>
                  </a:lnTo>
                  <a:lnTo>
                    <a:pt x="15240" y="152400"/>
                  </a:lnTo>
                  <a:lnTo>
                    <a:pt x="16510" y="163831"/>
                  </a:lnTo>
                  <a:lnTo>
                    <a:pt x="19050" y="176531"/>
                  </a:lnTo>
                  <a:lnTo>
                    <a:pt x="40640" y="266700"/>
                  </a:lnTo>
                  <a:lnTo>
                    <a:pt x="45720" y="274322"/>
                  </a:lnTo>
                  <a:lnTo>
                    <a:pt x="50800" y="275591"/>
                  </a:lnTo>
                  <a:lnTo>
                    <a:pt x="57150" y="275591"/>
                  </a:lnTo>
                  <a:lnTo>
                    <a:pt x="60960" y="265431"/>
                  </a:lnTo>
                  <a:lnTo>
                    <a:pt x="63500" y="248922"/>
                  </a:lnTo>
                  <a:lnTo>
                    <a:pt x="66040" y="229872"/>
                  </a:lnTo>
                  <a:lnTo>
                    <a:pt x="67310" y="212091"/>
                  </a:lnTo>
                  <a:lnTo>
                    <a:pt x="71120" y="198122"/>
                  </a:lnTo>
                  <a:lnTo>
                    <a:pt x="76200" y="170181"/>
                  </a:lnTo>
                  <a:lnTo>
                    <a:pt x="83820" y="137161"/>
                  </a:lnTo>
                  <a:lnTo>
                    <a:pt x="90170" y="130811"/>
                  </a:lnTo>
                  <a:lnTo>
                    <a:pt x="99060" y="129541"/>
                  </a:lnTo>
                  <a:lnTo>
                    <a:pt x="110490" y="132081"/>
                  </a:lnTo>
                  <a:lnTo>
                    <a:pt x="120650" y="138431"/>
                  </a:lnTo>
                  <a:lnTo>
                    <a:pt x="128270" y="147322"/>
                  </a:lnTo>
                  <a:lnTo>
                    <a:pt x="165100" y="194311"/>
                  </a:lnTo>
                  <a:lnTo>
                    <a:pt x="182880" y="218441"/>
                  </a:lnTo>
                  <a:lnTo>
                    <a:pt x="190500" y="229872"/>
                  </a:lnTo>
                  <a:lnTo>
                    <a:pt x="198120" y="242572"/>
                  </a:lnTo>
                  <a:lnTo>
                    <a:pt x="205740" y="255272"/>
                  </a:lnTo>
                  <a:lnTo>
                    <a:pt x="212090" y="267972"/>
                  </a:lnTo>
                  <a:lnTo>
                    <a:pt x="219710" y="274322"/>
                  </a:lnTo>
                  <a:lnTo>
                    <a:pt x="227330" y="276861"/>
                  </a:lnTo>
                  <a:lnTo>
                    <a:pt x="233680" y="275591"/>
                  </a:lnTo>
                  <a:lnTo>
                    <a:pt x="238760" y="267972"/>
                  </a:lnTo>
                  <a:lnTo>
                    <a:pt x="241300" y="255272"/>
                  </a:lnTo>
                  <a:lnTo>
                    <a:pt x="243840" y="240031"/>
                  </a:lnTo>
                  <a:lnTo>
                    <a:pt x="245110" y="226061"/>
                  </a:lnTo>
                  <a:lnTo>
                    <a:pt x="246380" y="210822"/>
                  </a:lnTo>
                  <a:lnTo>
                    <a:pt x="246380" y="196850"/>
                  </a:lnTo>
                  <a:lnTo>
                    <a:pt x="247650" y="168911"/>
                  </a:lnTo>
                  <a:lnTo>
                    <a:pt x="247650" y="111761"/>
                  </a:lnTo>
                  <a:lnTo>
                    <a:pt x="248920" y="97791"/>
                  </a:lnTo>
                  <a:lnTo>
                    <a:pt x="251460" y="83822"/>
                  </a:lnTo>
                  <a:lnTo>
                    <a:pt x="254000" y="69850"/>
                  </a:lnTo>
                  <a:lnTo>
                    <a:pt x="256540" y="55881"/>
                  </a:lnTo>
                  <a:lnTo>
                    <a:pt x="259080" y="41911"/>
                  </a:lnTo>
                  <a:lnTo>
                    <a:pt x="2895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Freeform 663"/>
            <p:cNvSpPr/>
            <p:nvPr/>
          </p:nvSpPr>
          <p:spPr>
            <a:xfrm>
              <a:off x="1911350" y="19903439"/>
              <a:ext cx="257811" cy="201932"/>
            </a:xfrm>
            <a:custGeom>
              <a:avLst/>
              <a:gdLst/>
              <a:ahLst/>
              <a:cxnLst/>
              <a:rect l="0" t="0" r="0" b="0"/>
              <a:pathLst>
                <a:path w="257811" h="201932">
                  <a:moveTo>
                    <a:pt x="184150" y="45722"/>
                  </a:moveTo>
                  <a:lnTo>
                    <a:pt x="167640" y="34291"/>
                  </a:lnTo>
                  <a:lnTo>
                    <a:pt x="157480" y="29211"/>
                  </a:lnTo>
                  <a:lnTo>
                    <a:pt x="146050" y="22861"/>
                  </a:lnTo>
                  <a:lnTo>
                    <a:pt x="134620" y="16511"/>
                  </a:lnTo>
                  <a:lnTo>
                    <a:pt x="120650" y="11431"/>
                  </a:lnTo>
                  <a:lnTo>
                    <a:pt x="105410" y="6350"/>
                  </a:lnTo>
                  <a:lnTo>
                    <a:pt x="88900" y="2541"/>
                  </a:lnTo>
                  <a:lnTo>
                    <a:pt x="74930" y="0"/>
                  </a:lnTo>
                  <a:lnTo>
                    <a:pt x="62230" y="0"/>
                  </a:lnTo>
                  <a:lnTo>
                    <a:pt x="49530" y="1272"/>
                  </a:lnTo>
                  <a:lnTo>
                    <a:pt x="39370" y="7622"/>
                  </a:lnTo>
                  <a:lnTo>
                    <a:pt x="30480" y="17781"/>
                  </a:lnTo>
                  <a:lnTo>
                    <a:pt x="21590" y="30481"/>
                  </a:lnTo>
                  <a:lnTo>
                    <a:pt x="16510" y="44450"/>
                  </a:lnTo>
                  <a:lnTo>
                    <a:pt x="12700" y="57150"/>
                  </a:lnTo>
                  <a:lnTo>
                    <a:pt x="10160" y="71122"/>
                  </a:lnTo>
                  <a:lnTo>
                    <a:pt x="3810" y="99061"/>
                  </a:lnTo>
                  <a:lnTo>
                    <a:pt x="1270" y="113031"/>
                  </a:lnTo>
                  <a:lnTo>
                    <a:pt x="0" y="127000"/>
                  </a:lnTo>
                  <a:lnTo>
                    <a:pt x="0" y="140972"/>
                  </a:lnTo>
                  <a:lnTo>
                    <a:pt x="1270" y="154941"/>
                  </a:lnTo>
                  <a:lnTo>
                    <a:pt x="6350" y="167641"/>
                  </a:lnTo>
                  <a:lnTo>
                    <a:pt x="12700" y="180341"/>
                  </a:lnTo>
                  <a:lnTo>
                    <a:pt x="20320" y="191772"/>
                  </a:lnTo>
                  <a:lnTo>
                    <a:pt x="31750" y="198122"/>
                  </a:lnTo>
                  <a:lnTo>
                    <a:pt x="44450" y="200661"/>
                  </a:lnTo>
                  <a:lnTo>
                    <a:pt x="59690" y="201931"/>
                  </a:lnTo>
                  <a:lnTo>
                    <a:pt x="72390" y="199391"/>
                  </a:lnTo>
                  <a:lnTo>
                    <a:pt x="82550" y="194311"/>
                  </a:lnTo>
                  <a:lnTo>
                    <a:pt x="91440" y="186691"/>
                  </a:lnTo>
                  <a:lnTo>
                    <a:pt x="100330" y="177800"/>
                  </a:lnTo>
                  <a:lnTo>
                    <a:pt x="107950" y="168911"/>
                  </a:lnTo>
                  <a:lnTo>
                    <a:pt x="115570" y="160022"/>
                  </a:lnTo>
                  <a:lnTo>
                    <a:pt x="123190" y="148591"/>
                  </a:lnTo>
                  <a:lnTo>
                    <a:pt x="130810" y="137161"/>
                  </a:lnTo>
                  <a:lnTo>
                    <a:pt x="138430" y="124461"/>
                  </a:lnTo>
                  <a:lnTo>
                    <a:pt x="143510" y="110491"/>
                  </a:lnTo>
                  <a:lnTo>
                    <a:pt x="148590" y="97791"/>
                  </a:lnTo>
                  <a:lnTo>
                    <a:pt x="165100" y="48261"/>
                  </a:lnTo>
                  <a:lnTo>
                    <a:pt x="167640" y="35561"/>
                  </a:lnTo>
                  <a:lnTo>
                    <a:pt x="170180" y="22861"/>
                  </a:lnTo>
                  <a:lnTo>
                    <a:pt x="171450" y="8891"/>
                  </a:lnTo>
                  <a:lnTo>
                    <a:pt x="171450" y="5081"/>
                  </a:lnTo>
                  <a:lnTo>
                    <a:pt x="172720" y="7622"/>
                  </a:lnTo>
                  <a:lnTo>
                    <a:pt x="172720" y="12700"/>
                  </a:lnTo>
                  <a:lnTo>
                    <a:pt x="173990" y="20322"/>
                  </a:lnTo>
                  <a:lnTo>
                    <a:pt x="176530" y="29211"/>
                  </a:lnTo>
                  <a:lnTo>
                    <a:pt x="179070" y="38100"/>
                  </a:lnTo>
                  <a:lnTo>
                    <a:pt x="181610" y="50800"/>
                  </a:lnTo>
                  <a:lnTo>
                    <a:pt x="187960" y="85091"/>
                  </a:lnTo>
                  <a:lnTo>
                    <a:pt x="191770" y="100331"/>
                  </a:lnTo>
                  <a:lnTo>
                    <a:pt x="198120" y="116841"/>
                  </a:lnTo>
                  <a:lnTo>
                    <a:pt x="203200" y="132081"/>
                  </a:lnTo>
                  <a:lnTo>
                    <a:pt x="212090" y="142241"/>
                  </a:lnTo>
                  <a:lnTo>
                    <a:pt x="222250" y="148591"/>
                  </a:lnTo>
                  <a:lnTo>
                    <a:pt x="257810" y="1612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Freeform 664"/>
            <p:cNvSpPr/>
            <p:nvPr/>
          </p:nvSpPr>
          <p:spPr>
            <a:xfrm>
              <a:off x="2245360" y="19858989"/>
              <a:ext cx="186691" cy="190501"/>
            </a:xfrm>
            <a:custGeom>
              <a:avLst/>
              <a:gdLst/>
              <a:ahLst/>
              <a:cxnLst/>
              <a:rect l="0" t="0" r="0" b="0"/>
              <a:pathLst>
                <a:path w="186691" h="190501">
                  <a:moveTo>
                    <a:pt x="29210" y="48261"/>
                  </a:moveTo>
                  <a:lnTo>
                    <a:pt x="22860" y="64772"/>
                  </a:lnTo>
                  <a:lnTo>
                    <a:pt x="21590" y="74931"/>
                  </a:lnTo>
                  <a:lnTo>
                    <a:pt x="20320" y="86361"/>
                  </a:lnTo>
                  <a:lnTo>
                    <a:pt x="20320" y="97791"/>
                  </a:lnTo>
                  <a:lnTo>
                    <a:pt x="19050" y="123191"/>
                  </a:lnTo>
                  <a:lnTo>
                    <a:pt x="17780" y="184150"/>
                  </a:lnTo>
                  <a:lnTo>
                    <a:pt x="16510" y="190500"/>
                  </a:lnTo>
                  <a:lnTo>
                    <a:pt x="12700" y="189231"/>
                  </a:lnTo>
                  <a:lnTo>
                    <a:pt x="7620" y="184150"/>
                  </a:lnTo>
                  <a:lnTo>
                    <a:pt x="3810" y="173991"/>
                  </a:lnTo>
                  <a:lnTo>
                    <a:pt x="1270" y="160022"/>
                  </a:lnTo>
                  <a:lnTo>
                    <a:pt x="0" y="143511"/>
                  </a:lnTo>
                  <a:lnTo>
                    <a:pt x="0" y="128272"/>
                  </a:lnTo>
                  <a:lnTo>
                    <a:pt x="1270" y="113031"/>
                  </a:lnTo>
                  <a:lnTo>
                    <a:pt x="3810" y="99061"/>
                  </a:lnTo>
                  <a:lnTo>
                    <a:pt x="6350" y="85091"/>
                  </a:lnTo>
                  <a:lnTo>
                    <a:pt x="8890" y="73661"/>
                  </a:lnTo>
                  <a:lnTo>
                    <a:pt x="12700" y="60961"/>
                  </a:lnTo>
                  <a:lnTo>
                    <a:pt x="17780" y="50800"/>
                  </a:lnTo>
                  <a:lnTo>
                    <a:pt x="25400" y="41911"/>
                  </a:lnTo>
                  <a:lnTo>
                    <a:pt x="33020" y="33022"/>
                  </a:lnTo>
                  <a:lnTo>
                    <a:pt x="44450" y="25400"/>
                  </a:lnTo>
                  <a:lnTo>
                    <a:pt x="58420" y="17781"/>
                  </a:lnTo>
                  <a:lnTo>
                    <a:pt x="72390" y="10161"/>
                  </a:lnTo>
                  <a:lnTo>
                    <a:pt x="88900" y="5081"/>
                  </a:lnTo>
                  <a:lnTo>
                    <a:pt x="105410" y="2541"/>
                  </a:lnTo>
                  <a:lnTo>
                    <a:pt x="121920" y="0"/>
                  </a:lnTo>
                  <a:lnTo>
                    <a:pt x="135890" y="0"/>
                  </a:lnTo>
                  <a:lnTo>
                    <a:pt x="149860" y="1272"/>
                  </a:lnTo>
                  <a:lnTo>
                    <a:pt x="186690" y="63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9" name="Group 668"/>
          <p:cNvGrpSpPr/>
          <p:nvPr/>
        </p:nvGrpSpPr>
        <p:grpSpPr>
          <a:xfrm>
            <a:off x="1747520" y="20383500"/>
            <a:ext cx="294641" cy="516890"/>
            <a:chOff x="1747520" y="20383500"/>
            <a:chExt cx="294641" cy="516890"/>
          </a:xfrm>
        </p:grpSpPr>
        <p:sp>
          <p:nvSpPr>
            <p:cNvPr id="667" name="Freeform 666"/>
            <p:cNvSpPr/>
            <p:nvPr/>
          </p:nvSpPr>
          <p:spPr>
            <a:xfrm>
              <a:off x="1846580" y="20383500"/>
              <a:ext cx="48261" cy="441962"/>
            </a:xfrm>
            <a:custGeom>
              <a:avLst/>
              <a:gdLst/>
              <a:ahLst/>
              <a:cxnLst/>
              <a:rect l="0" t="0" r="0" b="0"/>
              <a:pathLst>
                <a:path w="48261" h="441962">
                  <a:moveTo>
                    <a:pt x="6350" y="0"/>
                  </a:moveTo>
                  <a:lnTo>
                    <a:pt x="1270" y="16511"/>
                  </a:lnTo>
                  <a:lnTo>
                    <a:pt x="0" y="25400"/>
                  </a:lnTo>
                  <a:lnTo>
                    <a:pt x="1270" y="34289"/>
                  </a:lnTo>
                  <a:lnTo>
                    <a:pt x="2540" y="44450"/>
                  </a:lnTo>
                  <a:lnTo>
                    <a:pt x="3810" y="57150"/>
                  </a:lnTo>
                  <a:lnTo>
                    <a:pt x="5080" y="73661"/>
                  </a:lnTo>
                  <a:lnTo>
                    <a:pt x="5080" y="91439"/>
                  </a:lnTo>
                  <a:lnTo>
                    <a:pt x="6350" y="107950"/>
                  </a:lnTo>
                  <a:lnTo>
                    <a:pt x="8890" y="123189"/>
                  </a:lnTo>
                  <a:lnTo>
                    <a:pt x="15240" y="154939"/>
                  </a:lnTo>
                  <a:lnTo>
                    <a:pt x="21590" y="187961"/>
                  </a:lnTo>
                  <a:lnTo>
                    <a:pt x="22860" y="204470"/>
                  </a:lnTo>
                  <a:lnTo>
                    <a:pt x="24130" y="222250"/>
                  </a:lnTo>
                  <a:lnTo>
                    <a:pt x="25400" y="238761"/>
                  </a:lnTo>
                  <a:lnTo>
                    <a:pt x="27940" y="255270"/>
                  </a:lnTo>
                  <a:lnTo>
                    <a:pt x="29210" y="270511"/>
                  </a:lnTo>
                  <a:lnTo>
                    <a:pt x="33020" y="285750"/>
                  </a:lnTo>
                  <a:lnTo>
                    <a:pt x="34290" y="300989"/>
                  </a:lnTo>
                  <a:lnTo>
                    <a:pt x="35560" y="314961"/>
                  </a:lnTo>
                  <a:lnTo>
                    <a:pt x="36830" y="328930"/>
                  </a:lnTo>
                  <a:lnTo>
                    <a:pt x="38100" y="346711"/>
                  </a:lnTo>
                  <a:lnTo>
                    <a:pt x="40640" y="364489"/>
                  </a:lnTo>
                  <a:lnTo>
                    <a:pt x="48260" y="4419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Freeform 667"/>
            <p:cNvSpPr/>
            <p:nvPr/>
          </p:nvSpPr>
          <p:spPr>
            <a:xfrm>
              <a:off x="1747520" y="20667980"/>
              <a:ext cx="294641" cy="232410"/>
            </a:xfrm>
            <a:custGeom>
              <a:avLst/>
              <a:gdLst/>
              <a:ahLst/>
              <a:cxnLst/>
              <a:rect l="0" t="0" r="0" b="0"/>
              <a:pathLst>
                <a:path w="294641" h="232410">
                  <a:moveTo>
                    <a:pt x="0" y="0"/>
                  </a:moveTo>
                  <a:lnTo>
                    <a:pt x="6350" y="27940"/>
                  </a:lnTo>
                  <a:lnTo>
                    <a:pt x="8890" y="39370"/>
                  </a:lnTo>
                  <a:lnTo>
                    <a:pt x="11430" y="50800"/>
                  </a:lnTo>
                  <a:lnTo>
                    <a:pt x="15240" y="62231"/>
                  </a:lnTo>
                  <a:lnTo>
                    <a:pt x="19050" y="73659"/>
                  </a:lnTo>
                  <a:lnTo>
                    <a:pt x="24130" y="86359"/>
                  </a:lnTo>
                  <a:lnTo>
                    <a:pt x="30480" y="100331"/>
                  </a:lnTo>
                  <a:lnTo>
                    <a:pt x="35560" y="113031"/>
                  </a:lnTo>
                  <a:lnTo>
                    <a:pt x="40640" y="127000"/>
                  </a:lnTo>
                  <a:lnTo>
                    <a:pt x="44450" y="140970"/>
                  </a:lnTo>
                  <a:lnTo>
                    <a:pt x="49530" y="153670"/>
                  </a:lnTo>
                  <a:lnTo>
                    <a:pt x="55880" y="165100"/>
                  </a:lnTo>
                  <a:lnTo>
                    <a:pt x="60960" y="176531"/>
                  </a:lnTo>
                  <a:lnTo>
                    <a:pt x="68580" y="186690"/>
                  </a:lnTo>
                  <a:lnTo>
                    <a:pt x="74930" y="195581"/>
                  </a:lnTo>
                  <a:lnTo>
                    <a:pt x="81280" y="204470"/>
                  </a:lnTo>
                  <a:lnTo>
                    <a:pt x="88900" y="212090"/>
                  </a:lnTo>
                  <a:lnTo>
                    <a:pt x="97790" y="219709"/>
                  </a:lnTo>
                  <a:lnTo>
                    <a:pt x="107950" y="227331"/>
                  </a:lnTo>
                  <a:lnTo>
                    <a:pt x="118110" y="231140"/>
                  </a:lnTo>
                  <a:lnTo>
                    <a:pt x="127000" y="232409"/>
                  </a:lnTo>
                  <a:lnTo>
                    <a:pt x="137160" y="232409"/>
                  </a:lnTo>
                  <a:lnTo>
                    <a:pt x="147320" y="229870"/>
                  </a:lnTo>
                  <a:lnTo>
                    <a:pt x="154940" y="226059"/>
                  </a:lnTo>
                  <a:lnTo>
                    <a:pt x="163830" y="220981"/>
                  </a:lnTo>
                  <a:lnTo>
                    <a:pt x="171450" y="213359"/>
                  </a:lnTo>
                  <a:lnTo>
                    <a:pt x="177800" y="205740"/>
                  </a:lnTo>
                  <a:lnTo>
                    <a:pt x="185420" y="196850"/>
                  </a:lnTo>
                  <a:lnTo>
                    <a:pt x="203200" y="173990"/>
                  </a:lnTo>
                  <a:lnTo>
                    <a:pt x="212090" y="161290"/>
                  </a:lnTo>
                  <a:lnTo>
                    <a:pt x="220980" y="148590"/>
                  </a:lnTo>
                  <a:lnTo>
                    <a:pt x="229870" y="135890"/>
                  </a:lnTo>
                  <a:lnTo>
                    <a:pt x="237490" y="121920"/>
                  </a:lnTo>
                  <a:lnTo>
                    <a:pt x="252730" y="93981"/>
                  </a:lnTo>
                  <a:lnTo>
                    <a:pt x="259080" y="80009"/>
                  </a:lnTo>
                  <a:lnTo>
                    <a:pt x="266700" y="68581"/>
                  </a:lnTo>
                  <a:lnTo>
                    <a:pt x="274320" y="58420"/>
                  </a:lnTo>
                  <a:lnTo>
                    <a:pt x="294640" y="101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7" name="Group 696"/>
          <p:cNvGrpSpPr/>
          <p:nvPr/>
        </p:nvGrpSpPr>
        <p:grpSpPr>
          <a:xfrm>
            <a:off x="853440" y="20836889"/>
            <a:ext cx="6675121" cy="736601"/>
            <a:chOff x="853440" y="20836889"/>
            <a:chExt cx="6675121" cy="736601"/>
          </a:xfrm>
        </p:grpSpPr>
        <p:sp>
          <p:nvSpPr>
            <p:cNvPr id="670" name="Freeform 669"/>
            <p:cNvSpPr/>
            <p:nvPr/>
          </p:nvSpPr>
          <p:spPr>
            <a:xfrm>
              <a:off x="853440" y="21183600"/>
              <a:ext cx="52071" cy="389890"/>
            </a:xfrm>
            <a:custGeom>
              <a:avLst/>
              <a:gdLst/>
              <a:ahLst/>
              <a:cxnLst/>
              <a:rect l="0" t="0" r="0" b="0"/>
              <a:pathLst>
                <a:path w="52071" h="389890">
                  <a:moveTo>
                    <a:pt x="0" y="0"/>
                  </a:moveTo>
                  <a:lnTo>
                    <a:pt x="5080" y="16511"/>
                  </a:lnTo>
                  <a:lnTo>
                    <a:pt x="6350" y="26670"/>
                  </a:lnTo>
                  <a:lnTo>
                    <a:pt x="7620" y="38100"/>
                  </a:lnTo>
                  <a:lnTo>
                    <a:pt x="8890" y="49530"/>
                  </a:lnTo>
                  <a:lnTo>
                    <a:pt x="10160" y="62230"/>
                  </a:lnTo>
                  <a:lnTo>
                    <a:pt x="12700" y="76200"/>
                  </a:lnTo>
                  <a:lnTo>
                    <a:pt x="17780" y="105411"/>
                  </a:lnTo>
                  <a:lnTo>
                    <a:pt x="34290" y="201930"/>
                  </a:lnTo>
                  <a:lnTo>
                    <a:pt x="36830" y="220980"/>
                  </a:lnTo>
                  <a:lnTo>
                    <a:pt x="38100" y="240030"/>
                  </a:lnTo>
                  <a:lnTo>
                    <a:pt x="39370" y="257811"/>
                  </a:lnTo>
                  <a:lnTo>
                    <a:pt x="40640" y="290830"/>
                  </a:lnTo>
                  <a:lnTo>
                    <a:pt x="40640" y="306070"/>
                  </a:lnTo>
                  <a:lnTo>
                    <a:pt x="41910" y="322580"/>
                  </a:lnTo>
                  <a:lnTo>
                    <a:pt x="44450" y="339089"/>
                  </a:lnTo>
                  <a:lnTo>
                    <a:pt x="52070" y="3898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Freeform 670"/>
            <p:cNvSpPr/>
            <p:nvPr/>
          </p:nvSpPr>
          <p:spPr>
            <a:xfrm>
              <a:off x="853440" y="21173439"/>
              <a:ext cx="314961" cy="115573"/>
            </a:xfrm>
            <a:custGeom>
              <a:avLst/>
              <a:gdLst/>
              <a:ahLst/>
              <a:cxnLst/>
              <a:rect l="0" t="0" r="0" b="0"/>
              <a:pathLst>
                <a:path w="314961" h="115573">
                  <a:moveTo>
                    <a:pt x="0" y="115572"/>
                  </a:moveTo>
                  <a:lnTo>
                    <a:pt x="21590" y="104141"/>
                  </a:lnTo>
                  <a:lnTo>
                    <a:pt x="31750" y="100331"/>
                  </a:lnTo>
                  <a:lnTo>
                    <a:pt x="41910" y="96522"/>
                  </a:lnTo>
                  <a:lnTo>
                    <a:pt x="52070" y="91441"/>
                  </a:lnTo>
                  <a:lnTo>
                    <a:pt x="62230" y="87631"/>
                  </a:lnTo>
                  <a:lnTo>
                    <a:pt x="73660" y="81281"/>
                  </a:lnTo>
                  <a:lnTo>
                    <a:pt x="83820" y="74931"/>
                  </a:lnTo>
                  <a:lnTo>
                    <a:pt x="95250" y="69850"/>
                  </a:lnTo>
                  <a:lnTo>
                    <a:pt x="107950" y="64772"/>
                  </a:lnTo>
                  <a:lnTo>
                    <a:pt x="120650" y="60961"/>
                  </a:lnTo>
                  <a:lnTo>
                    <a:pt x="133350" y="55881"/>
                  </a:lnTo>
                  <a:lnTo>
                    <a:pt x="144780" y="49531"/>
                  </a:lnTo>
                  <a:lnTo>
                    <a:pt x="156210" y="44450"/>
                  </a:lnTo>
                  <a:lnTo>
                    <a:pt x="167640" y="38100"/>
                  </a:lnTo>
                  <a:lnTo>
                    <a:pt x="180340" y="34291"/>
                  </a:lnTo>
                  <a:lnTo>
                    <a:pt x="194310" y="29211"/>
                  </a:lnTo>
                  <a:lnTo>
                    <a:pt x="207010" y="24131"/>
                  </a:lnTo>
                  <a:lnTo>
                    <a:pt x="220980" y="19050"/>
                  </a:lnTo>
                  <a:lnTo>
                    <a:pt x="234950" y="12700"/>
                  </a:lnTo>
                  <a:lnTo>
                    <a:pt x="250190" y="7622"/>
                  </a:lnTo>
                  <a:lnTo>
                    <a:pt x="265430" y="5081"/>
                  </a:lnTo>
                  <a:lnTo>
                    <a:pt x="3149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Freeform 671"/>
            <p:cNvSpPr/>
            <p:nvPr/>
          </p:nvSpPr>
          <p:spPr>
            <a:xfrm>
              <a:off x="905510" y="21342350"/>
              <a:ext cx="199391" cy="93981"/>
            </a:xfrm>
            <a:custGeom>
              <a:avLst/>
              <a:gdLst/>
              <a:ahLst/>
              <a:cxnLst/>
              <a:rect l="0" t="0" r="0" b="0"/>
              <a:pathLst>
                <a:path w="199391" h="93981">
                  <a:moveTo>
                    <a:pt x="0" y="93980"/>
                  </a:moveTo>
                  <a:lnTo>
                    <a:pt x="58420" y="64770"/>
                  </a:lnTo>
                  <a:lnTo>
                    <a:pt x="72390" y="59689"/>
                  </a:lnTo>
                  <a:lnTo>
                    <a:pt x="85090" y="54611"/>
                  </a:lnTo>
                  <a:lnTo>
                    <a:pt x="99060" y="50800"/>
                  </a:lnTo>
                  <a:lnTo>
                    <a:pt x="113030" y="44450"/>
                  </a:lnTo>
                  <a:lnTo>
                    <a:pt x="127000" y="35561"/>
                  </a:lnTo>
                  <a:lnTo>
                    <a:pt x="140970" y="27939"/>
                  </a:lnTo>
                  <a:lnTo>
                    <a:pt x="153670" y="20320"/>
                  </a:lnTo>
                  <a:lnTo>
                    <a:pt x="165100" y="13970"/>
                  </a:lnTo>
                  <a:lnTo>
                    <a:pt x="1993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Freeform 672"/>
            <p:cNvSpPr/>
            <p:nvPr/>
          </p:nvSpPr>
          <p:spPr>
            <a:xfrm>
              <a:off x="1178560" y="21320761"/>
              <a:ext cx="179071" cy="198120"/>
            </a:xfrm>
            <a:custGeom>
              <a:avLst/>
              <a:gdLst/>
              <a:ahLst/>
              <a:cxnLst/>
              <a:rect l="0" t="0" r="0" b="0"/>
              <a:pathLst>
                <a:path w="179071" h="198120">
                  <a:moveTo>
                    <a:pt x="0" y="73659"/>
                  </a:moveTo>
                  <a:lnTo>
                    <a:pt x="0" y="143509"/>
                  </a:lnTo>
                  <a:lnTo>
                    <a:pt x="1270" y="160019"/>
                  </a:lnTo>
                  <a:lnTo>
                    <a:pt x="3810" y="175259"/>
                  </a:lnTo>
                  <a:lnTo>
                    <a:pt x="6350" y="190500"/>
                  </a:lnTo>
                  <a:lnTo>
                    <a:pt x="6350" y="196850"/>
                  </a:lnTo>
                  <a:lnTo>
                    <a:pt x="6350" y="198119"/>
                  </a:lnTo>
                  <a:lnTo>
                    <a:pt x="3810" y="195578"/>
                  </a:lnTo>
                  <a:lnTo>
                    <a:pt x="2540" y="186689"/>
                  </a:lnTo>
                  <a:lnTo>
                    <a:pt x="2540" y="173989"/>
                  </a:lnTo>
                  <a:lnTo>
                    <a:pt x="1270" y="157478"/>
                  </a:lnTo>
                  <a:lnTo>
                    <a:pt x="3810" y="140969"/>
                  </a:lnTo>
                  <a:lnTo>
                    <a:pt x="7620" y="124459"/>
                  </a:lnTo>
                  <a:lnTo>
                    <a:pt x="12700" y="107950"/>
                  </a:lnTo>
                  <a:lnTo>
                    <a:pt x="17780" y="92709"/>
                  </a:lnTo>
                  <a:lnTo>
                    <a:pt x="24130" y="80009"/>
                  </a:lnTo>
                  <a:lnTo>
                    <a:pt x="30480" y="67309"/>
                  </a:lnTo>
                  <a:lnTo>
                    <a:pt x="40640" y="54609"/>
                  </a:lnTo>
                  <a:lnTo>
                    <a:pt x="52070" y="43178"/>
                  </a:lnTo>
                  <a:lnTo>
                    <a:pt x="67310" y="33019"/>
                  </a:lnTo>
                  <a:lnTo>
                    <a:pt x="80010" y="24128"/>
                  </a:lnTo>
                  <a:lnTo>
                    <a:pt x="92710" y="17778"/>
                  </a:lnTo>
                  <a:lnTo>
                    <a:pt x="104140" y="11428"/>
                  </a:lnTo>
                  <a:lnTo>
                    <a:pt x="116840" y="7619"/>
                  </a:lnTo>
                  <a:lnTo>
                    <a:pt x="132080" y="5078"/>
                  </a:ln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Freeform 673"/>
            <p:cNvSpPr/>
            <p:nvPr/>
          </p:nvSpPr>
          <p:spPr>
            <a:xfrm>
              <a:off x="1421130" y="2152015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Freeform 674"/>
            <p:cNvSpPr/>
            <p:nvPr/>
          </p:nvSpPr>
          <p:spPr>
            <a:xfrm>
              <a:off x="1833880" y="21109939"/>
              <a:ext cx="224791" cy="407673"/>
            </a:xfrm>
            <a:custGeom>
              <a:avLst/>
              <a:gdLst/>
              <a:ahLst/>
              <a:cxnLst/>
              <a:rect l="0" t="0" r="0" b="0"/>
              <a:pathLst>
                <a:path w="224791" h="407673">
                  <a:moveTo>
                    <a:pt x="8890" y="0"/>
                  </a:moveTo>
                  <a:lnTo>
                    <a:pt x="2540" y="22861"/>
                  </a:lnTo>
                  <a:lnTo>
                    <a:pt x="1270" y="34291"/>
                  </a:lnTo>
                  <a:lnTo>
                    <a:pt x="0" y="45722"/>
                  </a:lnTo>
                  <a:lnTo>
                    <a:pt x="0" y="58422"/>
                  </a:lnTo>
                  <a:lnTo>
                    <a:pt x="0" y="73661"/>
                  </a:lnTo>
                  <a:lnTo>
                    <a:pt x="1270" y="88900"/>
                  </a:lnTo>
                  <a:lnTo>
                    <a:pt x="3810" y="105411"/>
                  </a:lnTo>
                  <a:lnTo>
                    <a:pt x="5080" y="123191"/>
                  </a:lnTo>
                  <a:lnTo>
                    <a:pt x="6350" y="140972"/>
                  </a:lnTo>
                  <a:lnTo>
                    <a:pt x="7620" y="161291"/>
                  </a:lnTo>
                  <a:lnTo>
                    <a:pt x="8890" y="180341"/>
                  </a:lnTo>
                  <a:lnTo>
                    <a:pt x="11430" y="198122"/>
                  </a:lnTo>
                  <a:lnTo>
                    <a:pt x="13970" y="217172"/>
                  </a:lnTo>
                  <a:lnTo>
                    <a:pt x="15240" y="236222"/>
                  </a:lnTo>
                  <a:lnTo>
                    <a:pt x="16510" y="255272"/>
                  </a:lnTo>
                  <a:lnTo>
                    <a:pt x="17780" y="293372"/>
                  </a:lnTo>
                  <a:lnTo>
                    <a:pt x="19050" y="342900"/>
                  </a:lnTo>
                  <a:lnTo>
                    <a:pt x="19050" y="379731"/>
                  </a:lnTo>
                  <a:lnTo>
                    <a:pt x="19050" y="322581"/>
                  </a:lnTo>
                  <a:lnTo>
                    <a:pt x="20320" y="308611"/>
                  </a:lnTo>
                  <a:lnTo>
                    <a:pt x="22860" y="294641"/>
                  </a:lnTo>
                  <a:lnTo>
                    <a:pt x="24130" y="280672"/>
                  </a:lnTo>
                  <a:lnTo>
                    <a:pt x="29210" y="267972"/>
                  </a:lnTo>
                  <a:lnTo>
                    <a:pt x="34290" y="255272"/>
                  </a:lnTo>
                  <a:lnTo>
                    <a:pt x="39370" y="243841"/>
                  </a:lnTo>
                  <a:lnTo>
                    <a:pt x="45720" y="233681"/>
                  </a:lnTo>
                  <a:lnTo>
                    <a:pt x="52070" y="222250"/>
                  </a:lnTo>
                  <a:lnTo>
                    <a:pt x="58420" y="210822"/>
                  </a:lnTo>
                  <a:lnTo>
                    <a:pt x="67310" y="203200"/>
                  </a:lnTo>
                  <a:lnTo>
                    <a:pt x="78740" y="196850"/>
                  </a:lnTo>
                  <a:lnTo>
                    <a:pt x="90170" y="190500"/>
                  </a:lnTo>
                  <a:lnTo>
                    <a:pt x="106680" y="187961"/>
                  </a:lnTo>
                  <a:lnTo>
                    <a:pt x="125730" y="187961"/>
                  </a:lnTo>
                  <a:lnTo>
                    <a:pt x="146050" y="187961"/>
                  </a:lnTo>
                  <a:lnTo>
                    <a:pt x="162560" y="191772"/>
                  </a:lnTo>
                  <a:lnTo>
                    <a:pt x="175260" y="198122"/>
                  </a:lnTo>
                  <a:lnTo>
                    <a:pt x="186690" y="205741"/>
                  </a:lnTo>
                  <a:lnTo>
                    <a:pt x="195580" y="214631"/>
                  </a:lnTo>
                  <a:lnTo>
                    <a:pt x="204470" y="223522"/>
                  </a:lnTo>
                  <a:lnTo>
                    <a:pt x="213360" y="233681"/>
                  </a:lnTo>
                  <a:lnTo>
                    <a:pt x="218440" y="245111"/>
                  </a:lnTo>
                  <a:lnTo>
                    <a:pt x="222250" y="256541"/>
                  </a:lnTo>
                  <a:lnTo>
                    <a:pt x="224790" y="269241"/>
                  </a:lnTo>
                  <a:lnTo>
                    <a:pt x="223520" y="283211"/>
                  </a:lnTo>
                  <a:lnTo>
                    <a:pt x="220980" y="295911"/>
                  </a:lnTo>
                  <a:lnTo>
                    <a:pt x="217170" y="309881"/>
                  </a:lnTo>
                  <a:lnTo>
                    <a:pt x="212090" y="322581"/>
                  </a:lnTo>
                  <a:lnTo>
                    <a:pt x="205740" y="334011"/>
                  </a:lnTo>
                  <a:lnTo>
                    <a:pt x="199390" y="345441"/>
                  </a:lnTo>
                  <a:lnTo>
                    <a:pt x="191770" y="356872"/>
                  </a:lnTo>
                  <a:lnTo>
                    <a:pt x="184150" y="368300"/>
                  </a:lnTo>
                  <a:lnTo>
                    <a:pt x="173990" y="378461"/>
                  </a:lnTo>
                  <a:lnTo>
                    <a:pt x="165100" y="387350"/>
                  </a:lnTo>
                  <a:lnTo>
                    <a:pt x="154940" y="393700"/>
                  </a:lnTo>
                  <a:lnTo>
                    <a:pt x="144780" y="400050"/>
                  </a:lnTo>
                  <a:lnTo>
                    <a:pt x="132080" y="403861"/>
                  </a:lnTo>
                  <a:lnTo>
                    <a:pt x="118110" y="406400"/>
                  </a:lnTo>
                  <a:lnTo>
                    <a:pt x="102870" y="407672"/>
                  </a:lnTo>
                  <a:lnTo>
                    <a:pt x="90170" y="406400"/>
                  </a:lnTo>
                  <a:lnTo>
                    <a:pt x="78740" y="402591"/>
                  </a:lnTo>
                  <a:lnTo>
                    <a:pt x="69850" y="398781"/>
                  </a:lnTo>
                  <a:lnTo>
                    <a:pt x="62230" y="392431"/>
                  </a:lnTo>
                  <a:lnTo>
                    <a:pt x="55880" y="384811"/>
                  </a:lnTo>
                  <a:lnTo>
                    <a:pt x="40640" y="3581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Freeform 675"/>
            <p:cNvSpPr/>
            <p:nvPr/>
          </p:nvSpPr>
          <p:spPr>
            <a:xfrm>
              <a:off x="2169160" y="21234400"/>
              <a:ext cx="241301" cy="240031"/>
            </a:xfrm>
            <a:custGeom>
              <a:avLst/>
              <a:gdLst/>
              <a:ahLst/>
              <a:cxnLst/>
              <a:rect l="0" t="0" r="0" b="0"/>
              <a:pathLst>
                <a:path w="241301" h="240031">
                  <a:moveTo>
                    <a:pt x="0" y="138430"/>
                  </a:moveTo>
                  <a:lnTo>
                    <a:pt x="27940" y="133350"/>
                  </a:lnTo>
                  <a:lnTo>
                    <a:pt x="43180" y="129539"/>
                  </a:lnTo>
                  <a:lnTo>
                    <a:pt x="59690" y="124461"/>
                  </a:lnTo>
                  <a:lnTo>
                    <a:pt x="78740" y="118111"/>
                  </a:lnTo>
                  <a:lnTo>
                    <a:pt x="92710" y="113030"/>
                  </a:lnTo>
                  <a:lnTo>
                    <a:pt x="105410" y="106680"/>
                  </a:lnTo>
                  <a:lnTo>
                    <a:pt x="137160" y="86361"/>
                  </a:lnTo>
                  <a:lnTo>
                    <a:pt x="147320" y="78739"/>
                  </a:lnTo>
                  <a:lnTo>
                    <a:pt x="156210" y="72389"/>
                  </a:lnTo>
                  <a:lnTo>
                    <a:pt x="165100" y="64770"/>
                  </a:lnTo>
                  <a:lnTo>
                    <a:pt x="172720" y="58420"/>
                  </a:lnTo>
                  <a:lnTo>
                    <a:pt x="179070" y="48261"/>
                  </a:lnTo>
                  <a:lnTo>
                    <a:pt x="181610" y="38100"/>
                  </a:lnTo>
                  <a:lnTo>
                    <a:pt x="184150" y="25400"/>
                  </a:lnTo>
                  <a:lnTo>
                    <a:pt x="182880" y="16511"/>
                  </a:lnTo>
                  <a:lnTo>
                    <a:pt x="177800" y="10161"/>
                  </a:lnTo>
                  <a:lnTo>
                    <a:pt x="171450" y="3811"/>
                  </a:lnTo>
                  <a:lnTo>
                    <a:pt x="161290" y="1270"/>
                  </a:lnTo>
                  <a:lnTo>
                    <a:pt x="148590" y="0"/>
                  </a:lnTo>
                  <a:lnTo>
                    <a:pt x="133350" y="1270"/>
                  </a:lnTo>
                  <a:lnTo>
                    <a:pt x="120650" y="2539"/>
                  </a:lnTo>
                  <a:lnTo>
                    <a:pt x="107950" y="5080"/>
                  </a:lnTo>
                  <a:lnTo>
                    <a:pt x="96520" y="7620"/>
                  </a:lnTo>
                  <a:lnTo>
                    <a:pt x="86360" y="12700"/>
                  </a:lnTo>
                  <a:lnTo>
                    <a:pt x="77470" y="19050"/>
                  </a:lnTo>
                  <a:lnTo>
                    <a:pt x="68580" y="27939"/>
                  </a:lnTo>
                  <a:lnTo>
                    <a:pt x="60960" y="38100"/>
                  </a:lnTo>
                  <a:lnTo>
                    <a:pt x="53340" y="49530"/>
                  </a:lnTo>
                  <a:lnTo>
                    <a:pt x="45720" y="62230"/>
                  </a:lnTo>
                  <a:lnTo>
                    <a:pt x="40640" y="74930"/>
                  </a:lnTo>
                  <a:lnTo>
                    <a:pt x="34290" y="87630"/>
                  </a:lnTo>
                  <a:lnTo>
                    <a:pt x="30480" y="101600"/>
                  </a:lnTo>
                  <a:lnTo>
                    <a:pt x="26670" y="115570"/>
                  </a:lnTo>
                  <a:lnTo>
                    <a:pt x="25400" y="128270"/>
                  </a:lnTo>
                  <a:lnTo>
                    <a:pt x="24130" y="142239"/>
                  </a:lnTo>
                  <a:lnTo>
                    <a:pt x="25400" y="154939"/>
                  </a:lnTo>
                  <a:lnTo>
                    <a:pt x="27940" y="167639"/>
                  </a:lnTo>
                  <a:lnTo>
                    <a:pt x="33020" y="179070"/>
                  </a:lnTo>
                  <a:lnTo>
                    <a:pt x="38100" y="189230"/>
                  </a:lnTo>
                  <a:lnTo>
                    <a:pt x="44450" y="198120"/>
                  </a:lnTo>
                  <a:lnTo>
                    <a:pt x="50800" y="207011"/>
                  </a:lnTo>
                  <a:lnTo>
                    <a:pt x="58420" y="214630"/>
                  </a:lnTo>
                  <a:lnTo>
                    <a:pt x="66040" y="222250"/>
                  </a:lnTo>
                  <a:lnTo>
                    <a:pt x="76200" y="229870"/>
                  </a:lnTo>
                  <a:lnTo>
                    <a:pt x="88900" y="234950"/>
                  </a:lnTo>
                  <a:lnTo>
                    <a:pt x="105410" y="237489"/>
                  </a:lnTo>
                  <a:lnTo>
                    <a:pt x="121920" y="240030"/>
                  </a:lnTo>
                  <a:lnTo>
                    <a:pt x="138430" y="238761"/>
                  </a:lnTo>
                  <a:lnTo>
                    <a:pt x="154940" y="236220"/>
                  </a:lnTo>
                  <a:lnTo>
                    <a:pt x="170180" y="232411"/>
                  </a:lnTo>
                  <a:lnTo>
                    <a:pt x="184150" y="226061"/>
                  </a:lnTo>
                  <a:lnTo>
                    <a:pt x="199390" y="220980"/>
                  </a:lnTo>
                  <a:lnTo>
                    <a:pt x="241300" y="2019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Freeform 676"/>
            <p:cNvSpPr/>
            <p:nvPr/>
          </p:nvSpPr>
          <p:spPr>
            <a:xfrm>
              <a:off x="2465070" y="21215350"/>
              <a:ext cx="146051" cy="248921"/>
            </a:xfrm>
            <a:custGeom>
              <a:avLst/>
              <a:gdLst/>
              <a:ahLst/>
              <a:cxnLst/>
              <a:rect l="0" t="0" r="0" b="0"/>
              <a:pathLst>
                <a:path w="146051" h="248921">
                  <a:moveTo>
                    <a:pt x="104140" y="0"/>
                  </a:moveTo>
                  <a:lnTo>
                    <a:pt x="81280" y="5080"/>
                  </a:lnTo>
                  <a:lnTo>
                    <a:pt x="71120" y="11430"/>
                  </a:lnTo>
                  <a:lnTo>
                    <a:pt x="60960" y="17780"/>
                  </a:lnTo>
                  <a:lnTo>
                    <a:pt x="50800" y="25400"/>
                  </a:lnTo>
                  <a:lnTo>
                    <a:pt x="40640" y="38100"/>
                  </a:lnTo>
                  <a:lnTo>
                    <a:pt x="30480" y="53339"/>
                  </a:lnTo>
                  <a:lnTo>
                    <a:pt x="19050" y="71120"/>
                  </a:lnTo>
                  <a:lnTo>
                    <a:pt x="12700" y="87630"/>
                  </a:lnTo>
                  <a:lnTo>
                    <a:pt x="7620" y="102870"/>
                  </a:lnTo>
                  <a:lnTo>
                    <a:pt x="5080" y="118111"/>
                  </a:lnTo>
                  <a:lnTo>
                    <a:pt x="2540" y="134620"/>
                  </a:lnTo>
                  <a:lnTo>
                    <a:pt x="1270" y="152400"/>
                  </a:lnTo>
                  <a:lnTo>
                    <a:pt x="0" y="172720"/>
                  </a:lnTo>
                  <a:lnTo>
                    <a:pt x="2540" y="187961"/>
                  </a:lnTo>
                  <a:lnTo>
                    <a:pt x="5080" y="203200"/>
                  </a:lnTo>
                  <a:lnTo>
                    <a:pt x="10160" y="215900"/>
                  </a:lnTo>
                  <a:lnTo>
                    <a:pt x="19050" y="226061"/>
                  </a:lnTo>
                  <a:lnTo>
                    <a:pt x="30480" y="233680"/>
                  </a:lnTo>
                  <a:lnTo>
                    <a:pt x="44450" y="240030"/>
                  </a:lnTo>
                  <a:lnTo>
                    <a:pt x="58420" y="243839"/>
                  </a:lnTo>
                  <a:lnTo>
                    <a:pt x="72390" y="247650"/>
                  </a:lnTo>
                  <a:lnTo>
                    <a:pt x="86360" y="248920"/>
                  </a:lnTo>
                  <a:lnTo>
                    <a:pt x="99060" y="247650"/>
                  </a:lnTo>
                  <a:lnTo>
                    <a:pt x="111760" y="245111"/>
                  </a:lnTo>
                  <a:lnTo>
                    <a:pt x="146050" y="231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Freeform 677"/>
            <p:cNvSpPr/>
            <p:nvPr/>
          </p:nvSpPr>
          <p:spPr>
            <a:xfrm>
              <a:off x="2627630" y="21236939"/>
              <a:ext cx="530861" cy="215901"/>
            </a:xfrm>
            <a:custGeom>
              <a:avLst/>
              <a:gdLst/>
              <a:ahLst/>
              <a:cxnLst/>
              <a:rect l="0" t="0" r="0" b="0"/>
              <a:pathLst>
                <a:path w="530861" h="215901">
                  <a:moveTo>
                    <a:pt x="88900" y="0"/>
                  </a:moveTo>
                  <a:lnTo>
                    <a:pt x="72390" y="10161"/>
                  </a:lnTo>
                  <a:lnTo>
                    <a:pt x="64770" y="16511"/>
                  </a:lnTo>
                  <a:lnTo>
                    <a:pt x="57150" y="22861"/>
                  </a:lnTo>
                  <a:lnTo>
                    <a:pt x="50800" y="29211"/>
                  </a:lnTo>
                  <a:lnTo>
                    <a:pt x="43180" y="36831"/>
                  </a:lnTo>
                  <a:lnTo>
                    <a:pt x="35560" y="45722"/>
                  </a:lnTo>
                  <a:lnTo>
                    <a:pt x="29210" y="54611"/>
                  </a:lnTo>
                  <a:lnTo>
                    <a:pt x="22860" y="64772"/>
                  </a:lnTo>
                  <a:lnTo>
                    <a:pt x="17780" y="74931"/>
                  </a:lnTo>
                  <a:lnTo>
                    <a:pt x="13970" y="85091"/>
                  </a:lnTo>
                  <a:lnTo>
                    <a:pt x="8890" y="95250"/>
                  </a:lnTo>
                  <a:lnTo>
                    <a:pt x="5080" y="105411"/>
                  </a:lnTo>
                  <a:lnTo>
                    <a:pt x="1270" y="115572"/>
                  </a:lnTo>
                  <a:lnTo>
                    <a:pt x="0" y="125731"/>
                  </a:lnTo>
                  <a:lnTo>
                    <a:pt x="0" y="137161"/>
                  </a:lnTo>
                  <a:lnTo>
                    <a:pt x="1270" y="147322"/>
                  </a:lnTo>
                  <a:lnTo>
                    <a:pt x="3810" y="157481"/>
                  </a:lnTo>
                  <a:lnTo>
                    <a:pt x="6350" y="167641"/>
                  </a:lnTo>
                  <a:lnTo>
                    <a:pt x="8890" y="179072"/>
                  </a:lnTo>
                  <a:lnTo>
                    <a:pt x="16510" y="187961"/>
                  </a:lnTo>
                  <a:lnTo>
                    <a:pt x="25400" y="196850"/>
                  </a:lnTo>
                  <a:lnTo>
                    <a:pt x="35560" y="204472"/>
                  </a:lnTo>
                  <a:lnTo>
                    <a:pt x="46990" y="209550"/>
                  </a:lnTo>
                  <a:lnTo>
                    <a:pt x="59690" y="213361"/>
                  </a:lnTo>
                  <a:lnTo>
                    <a:pt x="73660" y="215900"/>
                  </a:lnTo>
                  <a:lnTo>
                    <a:pt x="83820" y="214631"/>
                  </a:lnTo>
                  <a:lnTo>
                    <a:pt x="93980" y="212091"/>
                  </a:lnTo>
                  <a:lnTo>
                    <a:pt x="102870" y="208281"/>
                  </a:lnTo>
                  <a:lnTo>
                    <a:pt x="109220" y="199391"/>
                  </a:lnTo>
                  <a:lnTo>
                    <a:pt x="115570" y="187961"/>
                  </a:lnTo>
                  <a:lnTo>
                    <a:pt x="120650" y="173991"/>
                  </a:lnTo>
                  <a:lnTo>
                    <a:pt x="124460" y="160022"/>
                  </a:lnTo>
                  <a:lnTo>
                    <a:pt x="125730" y="146050"/>
                  </a:lnTo>
                  <a:lnTo>
                    <a:pt x="128270" y="132081"/>
                  </a:lnTo>
                  <a:lnTo>
                    <a:pt x="128270" y="119381"/>
                  </a:lnTo>
                  <a:lnTo>
                    <a:pt x="127000" y="107950"/>
                  </a:lnTo>
                  <a:lnTo>
                    <a:pt x="124460" y="96522"/>
                  </a:lnTo>
                  <a:lnTo>
                    <a:pt x="121920" y="85091"/>
                  </a:lnTo>
                  <a:lnTo>
                    <a:pt x="119380" y="73661"/>
                  </a:lnTo>
                  <a:lnTo>
                    <a:pt x="115570" y="63500"/>
                  </a:lnTo>
                  <a:lnTo>
                    <a:pt x="111760" y="52072"/>
                  </a:lnTo>
                  <a:lnTo>
                    <a:pt x="106680" y="41911"/>
                  </a:lnTo>
                  <a:lnTo>
                    <a:pt x="100330" y="31750"/>
                  </a:lnTo>
                  <a:lnTo>
                    <a:pt x="100330" y="25400"/>
                  </a:lnTo>
                  <a:lnTo>
                    <a:pt x="102870" y="22861"/>
                  </a:lnTo>
                  <a:lnTo>
                    <a:pt x="109220" y="21591"/>
                  </a:lnTo>
                  <a:lnTo>
                    <a:pt x="116840" y="24131"/>
                  </a:lnTo>
                  <a:lnTo>
                    <a:pt x="124460" y="27941"/>
                  </a:lnTo>
                  <a:lnTo>
                    <a:pt x="133350" y="31750"/>
                  </a:lnTo>
                  <a:lnTo>
                    <a:pt x="142240" y="38100"/>
                  </a:lnTo>
                  <a:lnTo>
                    <a:pt x="149860" y="43181"/>
                  </a:lnTo>
                  <a:lnTo>
                    <a:pt x="157480" y="49531"/>
                  </a:lnTo>
                  <a:lnTo>
                    <a:pt x="166370" y="58422"/>
                  </a:lnTo>
                  <a:lnTo>
                    <a:pt x="185420" y="76200"/>
                  </a:lnTo>
                  <a:lnTo>
                    <a:pt x="193040" y="85091"/>
                  </a:lnTo>
                  <a:lnTo>
                    <a:pt x="199390" y="95250"/>
                  </a:lnTo>
                  <a:lnTo>
                    <a:pt x="204470" y="105411"/>
                  </a:lnTo>
                  <a:lnTo>
                    <a:pt x="209550" y="115572"/>
                  </a:lnTo>
                  <a:lnTo>
                    <a:pt x="213360" y="125731"/>
                  </a:lnTo>
                  <a:lnTo>
                    <a:pt x="217170" y="137161"/>
                  </a:lnTo>
                  <a:lnTo>
                    <a:pt x="220980" y="148591"/>
                  </a:lnTo>
                  <a:lnTo>
                    <a:pt x="224790" y="161291"/>
                  </a:lnTo>
                  <a:lnTo>
                    <a:pt x="228600" y="173991"/>
                  </a:lnTo>
                  <a:lnTo>
                    <a:pt x="229870" y="185422"/>
                  </a:lnTo>
                  <a:lnTo>
                    <a:pt x="229870" y="196850"/>
                  </a:lnTo>
                  <a:lnTo>
                    <a:pt x="228600" y="208281"/>
                  </a:lnTo>
                  <a:lnTo>
                    <a:pt x="227330" y="212091"/>
                  </a:lnTo>
                  <a:lnTo>
                    <a:pt x="227330" y="208281"/>
                  </a:lnTo>
                  <a:lnTo>
                    <a:pt x="226060" y="201931"/>
                  </a:lnTo>
                  <a:lnTo>
                    <a:pt x="226060" y="182881"/>
                  </a:lnTo>
                  <a:lnTo>
                    <a:pt x="226060" y="120650"/>
                  </a:lnTo>
                  <a:lnTo>
                    <a:pt x="228600" y="104141"/>
                  </a:lnTo>
                  <a:lnTo>
                    <a:pt x="234950" y="87631"/>
                  </a:lnTo>
                  <a:lnTo>
                    <a:pt x="242570" y="72391"/>
                  </a:lnTo>
                  <a:lnTo>
                    <a:pt x="251460" y="59691"/>
                  </a:lnTo>
                  <a:lnTo>
                    <a:pt x="262890" y="49531"/>
                  </a:lnTo>
                  <a:lnTo>
                    <a:pt x="275590" y="39372"/>
                  </a:lnTo>
                  <a:lnTo>
                    <a:pt x="288290" y="35561"/>
                  </a:lnTo>
                  <a:lnTo>
                    <a:pt x="300990" y="35561"/>
                  </a:lnTo>
                  <a:lnTo>
                    <a:pt x="314960" y="36831"/>
                  </a:lnTo>
                  <a:lnTo>
                    <a:pt x="326390" y="44450"/>
                  </a:lnTo>
                  <a:lnTo>
                    <a:pt x="339090" y="55881"/>
                  </a:lnTo>
                  <a:lnTo>
                    <a:pt x="350520" y="68581"/>
                  </a:lnTo>
                  <a:lnTo>
                    <a:pt x="359410" y="80011"/>
                  </a:lnTo>
                  <a:lnTo>
                    <a:pt x="365760" y="92711"/>
                  </a:lnTo>
                  <a:lnTo>
                    <a:pt x="372110" y="102872"/>
                  </a:lnTo>
                  <a:lnTo>
                    <a:pt x="375920" y="118111"/>
                  </a:lnTo>
                  <a:lnTo>
                    <a:pt x="378460" y="134622"/>
                  </a:lnTo>
                  <a:lnTo>
                    <a:pt x="379730" y="152400"/>
                  </a:lnTo>
                  <a:lnTo>
                    <a:pt x="378460" y="162561"/>
                  </a:lnTo>
                  <a:lnTo>
                    <a:pt x="375920" y="166372"/>
                  </a:lnTo>
                  <a:lnTo>
                    <a:pt x="370840" y="167641"/>
                  </a:lnTo>
                  <a:lnTo>
                    <a:pt x="368300" y="160022"/>
                  </a:lnTo>
                  <a:lnTo>
                    <a:pt x="367030" y="148591"/>
                  </a:lnTo>
                  <a:lnTo>
                    <a:pt x="364490" y="134622"/>
                  </a:lnTo>
                  <a:lnTo>
                    <a:pt x="365760" y="119381"/>
                  </a:lnTo>
                  <a:lnTo>
                    <a:pt x="367030" y="105411"/>
                  </a:lnTo>
                  <a:lnTo>
                    <a:pt x="368300" y="91441"/>
                  </a:lnTo>
                  <a:lnTo>
                    <a:pt x="372110" y="78741"/>
                  </a:lnTo>
                  <a:lnTo>
                    <a:pt x="377190" y="66041"/>
                  </a:lnTo>
                  <a:lnTo>
                    <a:pt x="383540" y="54611"/>
                  </a:lnTo>
                  <a:lnTo>
                    <a:pt x="388620" y="44450"/>
                  </a:lnTo>
                  <a:lnTo>
                    <a:pt x="394970" y="35561"/>
                  </a:lnTo>
                  <a:lnTo>
                    <a:pt x="401320" y="26672"/>
                  </a:lnTo>
                  <a:lnTo>
                    <a:pt x="412750" y="20322"/>
                  </a:lnTo>
                  <a:lnTo>
                    <a:pt x="425450" y="13972"/>
                  </a:lnTo>
                  <a:lnTo>
                    <a:pt x="439420" y="8891"/>
                  </a:lnTo>
                  <a:lnTo>
                    <a:pt x="452120" y="11431"/>
                  </a:lnTo>
                  <a:lnTo>
                    <a:pt x="464820" y="16511"/>
                  </a:lnTo>
                  <a:lnTo>
                    <a:pt x="476250" y="25400"/>
                  </a:lnTo>
                  <a:lnTo>
                    <a:pt x="485140" y="34291"/>
                  </a:lnTo>
                  <a:lnTo>
                    <a:pt x="491490" y="43181"/>
                  </a:lnTo>
                  <a:lnTo>
                    <a:pt x="497840" y="53341"/>
                  </a:lnTo>
                  <a:lnTo>
                    <a:pt x="501650" y="64772"/>
                  </a:lnTo>
                  <a:lnTo>
                    <a:pt x="504190" y="77472"/>
                  </a:lnTo>
                  <a:lnTo>
                    <a:pt x="506730" y="90172"/>
                  </a:lnTo>
                  <a:lnTo>
                    <a:pt x="509270" y="101600"/>
                  </a:lnTo>
                  <a:lnTo>
                    <a:pt x="511810" y="113031"/>
                  </a:lnTo>
                  <a:lnTo>
                    <a:pt x="514350" y="124461"/>
                  </a:lnTo>
                  <a:lnTo>
                    <a:pt x="516890" y="138431"/>
                  </a:lnTo>
                  <a:lnTo>
                    <a:pt x="518160" y="152400"/>
                  </a:lnTo>
                  <a:lnTo>
                    <a:pt x="530860" y="1892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Freeform 678"/>
            <p:cNvSpPr/>
            <p:nvPr/>
          </p:nvSpPr>
          <p:spPr>
            <a:xfrm>
              <a:off x="3253740" y="21188680"/>
              <a:ext cx="283211" cy="264160"/>
            </a:xfrm>
            <a:custGeom>
              <a:avLst/>
              <a:gdLst/>
              <a:ahLst/>
              <a:cxnLst/>
              <a:rect l="0" t="0" r="0" b="0"/>
              <a:pathLst>
                <a:path w="283211" h="264160">
                  <a:moveTo>
                    <a:pt x="0" y="100331"/>
                  </a:moveTo>
                  <a:lnTo>
                    <a:pt x="16510" y="111759"/>
                  </a:lnTo>
                  <a:lnTo>
                    <a:pt x="27940" y="115570"/>
                  </a:lnTo>
                  <a:lnTo>
                    <a:pt x="43180" y="120650"/>
                  </a:lnTo>
                  <a:lnTo>
                    <a:pt x="59690" y="124459"/>
                  </a:lnTo>
                  <a:lnTo>
                    <a:pt x="77470" y="125731"/>
                  </a:lnTo>
                  <a:lnTo>
                    <a:pt x="95250" y="125731"/>
                  </a:lnTo>
                  <a:lnTo>
                    <a:pt x="111760" y="124459"/>
                  </a:lnTo>
                  <a:lnTo>
                    <a:pt x="129540" y="120650"/>
                  </a:lnTo>
                  <a:lnTo>
                    <a:pt x="147320" y="116840"/>
                  </a:lnTo>
                  <a:lnTo>
                    <a:pt x="165100" y="110490"/>
                  </a:lnTo>
                  <a:lnTo>
                    <a:pt x="177800" y="102870"/>
                  </a:lnTo>
                  <a:lnTo>
                    <a:pt x="186690" y="92709"/>
                  </a:lnTo>
                  <a:lnTo>
                    <a:pt x="194310" y="81281"/>
                  </a:lnTo>
                  <a:lnTo>
                    <a:pt x="199390" y="68581"/>
                  </a:lnTo>
                  <a:lnTo>
                    <a:pt x="200660" y="55881"/>
                  </a:lnTo>
                  <a:lnTo>
                    <a:pt x="199390" y="43181"/>
                  </a:lnTo>
                  <a:lnTo>
                    <a:pt x="194310" y="31750"/>
                  </a:lnTo>
                  <a:lnTo>
                    <a:pt x="184150" y="21590"/>
                  </a:lnTo>
                  <a:lnTo>
                    <a:pt x="171450" y="12700"/>
                  </a:lnTo>
                  <a:lnTo>
                    <a:pt x="156210" y="7620"/>
                  </a:lnTo>
                  <a:lnTo>
                    <a:pt x="139700" y="2540"/>
                  </a:lnTo>
                  <a:lnTo>
                    <a:pt x="120650" y="0"/>
                  </a:lnTo>
                  <a:lnTo>
                    <a:pt x="105410" y="1270"/>
                  </a:lnTo>
                  <a:lnTo>
                    <a:pt x="91440" y="3809"/>
                  </a:lnTo>
                  <a:lnTo>
                    <a:pt x="77470" y="7620"/>
                  </a:lnTo>
                  <a:lnTo>
                    <a:pt x="66040" y="13970"/>
                  </a:lnTo>
                  <a:lnTo>
                    <a:pt x="54610" y="21590"/>
                  </a:lnTo>
                  <a:lnTo>
                    <a:pt x="43180" y="30481"/>
                  </a:lnTo>
                  <a:lnTo>
                    <a:pt x="34290" y="40640"/>
                  </a:lnTo>
                  <a:lnTo>
                    <a:pt x="27940" y="52070"/>
                  </a:lnTo>
                  <a:lnTo>
                    <a:pt x="21590" y="64770"/>
                  </a:lnTo>
                  <a:lnTo>
                    <a:pt x="17780" y="77470"/>
                  </a:lnTo>
                  <a:lnTo>
                    <a:pt x="15240" y="91440"/>
                  </a:lnTo>
                  <a:lnTo>
                    <a:pt x="13970" y="105409"/>
                  </a:lnTo>
                  <a:lnTo>
                    <a:pt x="13970" y="119381"/>
                  </a:lnTo>
                  <a:lnTo>
                    <a:pt x="15240" y="135890"/>
                  </a:lnTo>
                  <a:lnTo>
                    <a:pt x="16510" y="152400"/>
                  </a:lnTo>
                  <a:lnTo>
                    <a:pt x="20320" y="166370"/>
                  </a:lnTo>
                  <a:lnTo>
                    <a:pt x="25400" y="179070"/>
                  </a:lnTo>
                  <a:lnTo>
                    <a:pt x="30480" y="191770"/>
                  </a:lnTo>
                  <a:lnTo>
                    <a:pt x="38100" y="203200"/>
                  </a:lnTo>
                  <a:lnTo>
                    <a:pt x="45720" y="214631"/>
                  </a:lnTo>
                  <a:lnTo>
                    <a:pt x="54610" y="226059"/>
                  </a:lnTo>
                  <a:lnTo>
                    <a:pt x="64770" y="234950"/>
                  </a:lnTo>
                  <a:lnTo>
                    <a:pt x="74930" y="243840"/>
                  </a:lnTo>
                  <a:lnTo>
                    <a:pt x="85090" y="252731"/>
                  </a:lnTo>
                  <a:lnTo>
                    <a:pt x="99060" y="257809"/>
                  </a:lnTo>
                  <a:lnTo>
                    <a:pt x="118110" y="261620"/>
                  </a:lnTo>
                  <a:lnTo>
                    <a:pt x="138430" y="264159"/>
                  </a:lnTo>
                  <a:lnTo>
                    <a:pt x="154940" y="262890"/>
                  </a:lnTo>
                  <a:lnTo>
                    <a:pt x="170180" y="260350"/>
                  </a:lnTo>
                  <a:lnTo>
                    <a:pt x="218440" y="245109"/>
                  </a:lnTo>
                  <a:lnTo>
                    <a:pt x="228600" y="238759"/>
                  </a:lnTo>
                  <a:lnTo>
                    <a:pt x="237490" y="231140"/>
                  </a:lnTo>
                  <a:lnTo>
                    <a:pt x="283210" y="184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Freeform 679"/>
            <p:cNvSpPr/>
            <p:nvPr/>
          </p:nvSpPr>
          <p:spPr>
            <a:xfrm>
              <a:off x="3887470" y="21097239"/>
              <a:ext cx="250191" cy="283212"/>
            </a:xfrm>
            <a:custGeom>
              <a:avLst/>
              <a:gdLst/>
              <a:ahLst/>
              <a:cxnLst/>
              <a:rect l="0" t="0" r="0" b="0"/>
              <a:pathLst>
                <a:path w="250191" h="283212">
                  <a:moveTo>
                    <a:pt x="134620" y="12700"/>
                  </a:moveTo>
                  <a:lnTo>
                    <a:pt x="123190" y="1272"/>
                  </a:lnTo>
                  <a:lnTo>
                    <a:pt x="115570" y="0"/>
                  </a:lnTo>
                  <a:lnTo>
                    <a:pt x="105410" y="0"/>
                  </a:lnTo>
                  <a:lnTo>
                    <a:pt x="93980" y="0"/>
                  </a:lnTo>
                  <a:lnTo>
                    <a:pt x="83820" y="3811"/>
                  </a:lnTo>
                  <a:lnTo>
                    <a:pt x="74930" y="7622"/>
                  </a:lnTo>
                  <a:lnTo>
                    <a:pt x="67310" y="12700"/>
                  </a:lnTo>
                  <a:lnTo>
                    <a:pt x="58420" y="20322"/>
                  </a:lnTo>
                  <a:lnTo>
                    <a:pt x="50800" y="27941"/>
                  </a:lnTo>
                  <a:lnTo>
                    <a:pt x="44450" y="36831"/>
                  </a:lnTo>
                  <a:lnTo>
                    <a:pt x="36830" y="48261"/>
                  </a:lnTo>
                  <a:lnTo>
                    <a:pt x="29210" y="59691"/>
                  </a:lnTo>
                  <a:lnTo>
                    <a:pt x="22860" y="72391"/>
                  </a:lnTo>
                  <a:lnTo>
                    <a:pt x="16510" y="86361"/>
                  </a:lnTo>
                  <a:lnTo>
                    <a:pt x="11430" y="101600"/>
                  </a:lnTo>
                  <a:lnTo>
                    <a:pt x="6350" y="118111"/>
                  </a:lnTo>
                  <a:lnTo>
                    <a:pt x="3810" y="134622"/>
                  </a:lnTo>
                  <a:lnTo>
                    <a:pt x="1270" y="151131"/>
                  </a:lnTo>
                  <a:lnTo>
                    <a:pt x="0" y="167641"/>
                  </a:lnTo>
                  <a:lnTo>
                    <a:pt x="0" y="184150"/>
                  </a:lnTo>
                  <a:lnTo>
                    <a:pt x="1270" y="199391"/>
                  </a:lnTo>
                  <a:lnTo>
                    <a:pt x="3810" y="214631"/>
                  </a:lnTo>
                  <a:lnTo>
                    <a:pt x="8890" y="228600"/>
                  </a:lnTo>
                  <a:lnTo>
                    <a:pt x="15240" y="240031"/>
                  </a:lnTo>
                  <a:lnTo>
                    <a:pt x="24130" y="252731"/>
                  </a:lnTo>
                  <a:lnTo>
                    <a:pt x="33020" y="261622"/>
                  </a:lnTo>
                  <a:lnTo>
                    <a:pt x="44450" y="269241"/>
                  </a:lnTo>
                  <a:lnTo>
                    <a:pt x="57150" y="274322"/>
                  </a:lnTo>
                  <a:lnTo>
                    <a:pt x="69850" y="278131"/>
                  </a:lnTo>
                  <a:lnTo>
                    <a:pt x="83820" y="281941"/>
                  </a:lnTo>
                  <a:lnTo>
                    <a:pt x="96520" y="283211"/>
                  </a:lnTo>
                  <a:lnTo>
                    <a:pt x="111760" y="283211"/>
                  </a:lnTo>
                  <a:lnTo>
                    <a:pt x="127000" y="281941"/>
                  </a:lnTo>
                  <a:lnTo>
                    <a:pt x="143510" y="279400"/>
                  </a:lnTo>
                  <a:lnTo>
                    <a:pt x="160020" y="276861"/>
                  </a:lnTo>
                  <a:lnTo>
                    <a:pt x="173990" y="271781"/>
                  </a:lnTo>
                  <a:lnTo>
                    <a:pt x="189230" y="266700"/>
                  </a:lnTo>
                  <a:lnTo>
                    <a:pt x="201930" y="259081"/>
                  </a:lnTo>
                  <a:lnTo>
                    <a:pt x="212090" y="250191"/>
                  </a:lnTo>
                  <a:lnTo>
                    <a:pt x="220980" y="241300"/>
                  </a:lnTo>
                  <a:lnTo>
                    <a:pt x="229870" y="232411"/>
                  </a:lnTo>
                  <a:lnTo>
                    <a:pt x="237490" y="222250"/>
                  </a:lnTo>
                  <a:lnTo>
                    <a:pt x="245110" y="212091"/>
                  </a:lnTo>
                  <a:lnTo>
                    <a:pt x="248920" y="196850"/>
                  </a:lnTo>
                  <a:lnTo>
                    <a:pt x="250190" y="179072"/>
                  </a:lnTo>
                  <a:lnTo>
                    <a:pt x="250190" y="158750"/>
                  </a:lnTo>
                  <a:lnTo>
                    <a:pt x="246380" y="142241"/>
                  </a:lnTo>
                  <a:lnTo>
                    <a:pt x="241300" y="127000"/>
                  </a:lnTo>
                  <a:lnTo>
                    <a:pt x="233680" y="113031"/>
                  </a:lnTo>
                  <a:lnTo>
                    <a:pt x="226060" y="101600"/>
                  </a:lnTo>
                  <a:lnTo>
                    <a:pt x="212090" y="77472"/>
                  </a:lnTo>
                  <a:lnTo>
                    <a:pt x="201930" y="68581"/>
                  </a:lnTo>
                  <a:lnTo>
                    <a:pt x="191770" y="62231"/>
                  </a:lnTo>
                  <a:lnTo>
                    <a:pt x="179070" y="55881"/>
                  </a:lnTo>
                  <a:lnTo>
                    <a:pt x="167640" y="50800"/>
                  </a:lnTo>
                  <a:lnTo>
                    <a:pt x="156210" y="46991"/>
                  </a:lnTo>
                  <a:lnTo>
                    <a:pt x="146050" y="41911"/>
                  </a:lnTo>
                  <a:lnTo>
                    <a:pt x="134620" y="40641"/>
                  </a:lnTo>
                  <a:lnTo>
                    <a:pt x="124460" y="40641"/>
                  </a:lnTo>
                  <a:lnTo>
                    <a:pt x="113030" y="41911"/>
                  </a:lnTo>
                  <a:lnTo>
                    <a:pt x="104140" y="46991"/>
                  </a:lnTo>
                  <a:lnTo>
                    <a:pt x="95250" y="53341"/>
                  </a:lnTo>
                  <a:lnTo>
                    <a:pt x="81280" y="965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Freeform 680"/>
            <p:cNvSpPr/>
            <p:nvPr/>
          </p:nvSpPr>
          <p:spPr>
            <a:xfrm>
              <a:off x="4249420" y="20928330"/>
              <a:ext cx="172721" cy="434341"/>
            </a:xfrm>
            <a:custGeom>
              <a:avLst/>
              <a:gdLst/>
              <a:ahLst/>
              <a:cxnLst/>
              <a:rect l="0" t="0" r="0" b="0"/>
              <a:pathLst>
                <a:path w="172721" h="434341">
                  <a:moveTo>
                    <a:pt x="172720" y="55881"/>
                  </a:moveTo>
                  <a:lnTo>
                    <a:pt x="166370" y="38100"/>
                  </a:lnTo>
                  <a:lnTo>
                    <a:pt x="162560" y="31750"/>
                  </a:lnTo>
                  <a:lnTo>
                    <a:pt x="157480" y="24131"/>
                  </a:lnTo>
                  <a:lnTo>
                    <a:pt x="152400" y="16509"/>
                  </a:lnTo>
                  <a:lnTo>
                    <a:pt x="144780" y="11431"/>
                  </a:lnTo>
                  <a:lnTo>
                    <a:pt x="137160" y="6350"/>
                  </a:lnTo>
                  <a:lnTo>
                    <a:pt x="127000" y="1270"/>
                  </a:lnTo>
                  <a:lnTo>
                    <a:pt x="114300" y="0"/>
                  </a:lnTo>
                  <a:lnTo>
                    <a:pt x="99060" y="0"/>
                  </a:lnTo>
                  <a:lnTo>
                    <a:pt x="81280" y="0"/>
                  </a:lnTo>
                  <a:lnTo>
                    <a:pt x="67310" y="5081"/>
                  </a:lnTo>
                  <a:lnTo>
                    <a:pt x="55880" y="11431"/>
                  </a:lnTo>
                  <a:lnTo>
                    <a:pt x="45720" y="19050"/>
                  </a:lnTo>
                  <a:lnTo>
                    <a:pt x="38100" y="29209"/>
                  </a:lnTo>
                  <a:lnTo>
                    <a:pt x="30480" y="40640"/>
                  </a:lnTo>
                  <a:lnTo>
                    <a:pt x="25400" y="52070"/>
                  </a:lnTo>
                  <a:lnTo>
                    <a:pt x="20320" y="64770"/>
                  </a:lnTo>
                  <a:lnTo>
                    <a:pt x="16510" y="78740"/>
                  </a:lnTo>
                  <a:lnTo>
                    <a:pt x="12700" y="91440"/>
                  </a:lnTo>
                  <a:lnTo>
                    <a:pt x="8890" y="107950"/>
                  </a:lnTo>
                  <a:lnTo>
                    <a:pt x="5080" y="125731"/>
                  </a:lnTo>
                  <a:lnTo>
                    <a:pt x="1270" y="144781"/>
                  </a:lnTo>
                  <a:lnTo>
                    <a:pt x="0" y="162559"/>
                  </a:lnTo>
                  <a:lnTo>
                    <a:pt x="0" y="180340"/>
                  </a:lnTo>
                  <a:lnTo>
                    <a:pt x="1270" y="198120"/>
                  </a:lnTo>
                  <a:lnTo>
                    <a:pt x="3810" y="215900"/>
                  </a:lnTo>
                  <a:lnTo>
                    <a:pt x="6350" y="233681"/>
                  </a:lnTo>
                  <a:lnTo>
                    <a:pt x="11430" y="269240"/>
                  </a:lnTo>
                  <a:lnTo>
                    <a:pt x="19050" y="304800"/>
                  </a:lnTo>
                  <a:lnTo>
                    <a:pt x="25400" y="336550"/>
                  </a:lnTo>
                  <a:lnTo>
                    <a:pt x="31750" y="367031"/>
                  </a:lnTo>
                  <a:lnTo>
                    <a:pt x="45720" y="4343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Freeform 681"/>
            <p:cNvSpPr/>
            <p:nvPr/>
          </p:nvSpPr>
          <p:spPr>
            <a:xfrm>
              <a:off x="4201160" y="21193761"/>
              <a:ext cx="273051" cy="21590"/>
            </a:xfrm>
            <a:custGeom>
              <a:avLst/>
              <a:gdLst/>
              <a:ahLst/>
              <a:cxnLst/>
              <a:rect l="0" t="0" r="0" b="0"/>
              <a:pathLst>
                <a:path w="273051" h="21590">
                  <a:moveTo>
                    <a:pt x="0" y="21589"/>
                  </a:moveTo>
                  <a:lnTo>
                    <a:pt x="76200" y="21589"/>
                  </a:lnTo>
                  <a:lnTo>
                    <a:pt x="91440" y="20319"/>
                  </a:lnTo>
                  <a:lnTo>
                    <a:pt x="107950" y="19050"/>
                  </a:lnTo>
                  <a:lnTo>
                    <a:pt x="124460" y="16509"/>
                  </a:lnTo>
                  <a:lnTo>
                    <a:pt x="140970" y="13969"/>
                  </a:lnTo>
                  <a:lnTo>
                    <a:pt x="158750" y="13969"/>
                  </a:lnTo>
                  <a:lnTo>
                    <a:pt x="175260" y="12700"/>
                  </a:lnTo>
                  <a:lnTo>
                    <a:pt x="194310" y="11428"/>
                  </a:lnTo>
                  <a:lnTo>
                    <a:pt x="213360" y="8889"/>
                  </a:lnTo>
                  <a:lnTo>
                    <a:pt x="2730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Freeform 682"/>
            <p:cNvSpPr/>
            <p:nvPr/>
          </p:nvSpPr>
          <p:spPr>
            <a:xfrm>
              <a:off x="4508500" y="20953730"/>
              <a:ext cx="229871" cy="408941"/>
            </a:xfrm>
            <a:custGeom>
              <a:avLst/>
              <a:gdLst/>
              <a:ahLst/>
              <a:cxnLst/>
              <a:rect l="0" t="0" r="0" b="0"/>
              <a:pathLst>
                <a:path w="229871" h="408941">
                  <a:moveTo>
                    <a:pt x="229870" y="8890"/>
                  </a:moveTo>
                  <a:lnTo>
                    <a:pt x="212090" y="3809"/>
                  </a:lnTo>
                  <a:lnTo>
                    <a:pt x="201930" y="1270"/>
                  </a:lnTo>
                  <a:lnTo>
                    <a:pt x="189230" y="1270"/>
                  </a:lnTo>
                  <a:lnTo>
                    <a:pt x="173990" y="0"/>
                  </a:lnTo>
                  <a:lnTo>
                    <a:pt x="157480" y="1270"/>
                  </a:lnTo>
                  <a:lnTo>
                    <a:pt x="139700" y="5081"/>
                  </a:lnTo>
                  <a:lnTo>
                    <a:pt x="120650" y="10159"/>
                  </a:lnTo>
                  <a:lnTo>
                    <a:pt x="105410" y="15240"/>
                  </a:lnTo>
                  <a:lnTo>
                    <a:pt x="92710" y="21590"/>
                  </a:lnTo>
                  <a:lnTo>
                    <a:pt x="82550" y="27940"/>
                  </a:lnTo>
                  <a:lnTo>
                    <a:pt x="72390" y="36831"/>
                  </a:lnTo>
                  <a:lnTo>
                    <a:pt x="63500" y="46990"/>
                  </a:lnTo>
                  <a:lnTo>
                    <a:pt x="55880" y="59690"/>
                  </a:lnTo>
                  <a:lnTo>
                    <a:pt x="48260" y="71120"/>
                  </a:lnTo>
                  <a:lnTo>
                    <a:pt x="40640" y="85090"/>
                  </a:lnTo>
                  <a:lnTo>
                    <a:pt x="33020" y="97790"/>
                  </a:lnTo>
                  <a:lnTo>
                    <a:pt x="27940" y="113031"/>
                  </a:lnTo>
                  <a:lnTo>
                    <a:pt x="21590" y="128270"/>
                  </a:lnTo>
                  <a:lnTo>
                    <a:pt x="17780" y="144781"/>
                  </a:lnTo>
                  <a:lnTo>
                    <a:pt x="12700" y="161290"/>
                  </a:lnTo>
                  <a:lnTo>
                    <a:pt x="5080" y="195581"/>
                  </a:lnTo>
                  <a:lnTo>
                    <a:pt x="2540" y="213359"/>
                  </a:lnTo>
                  <a:lnTo>
                    <a:pt x="1270" y="229870"/>
                  </a:lnTo>
                  <a:lnTo>
                    <a:pt x="0" y="247650"/>
                  </a:lnTo>
                  <a:lnTo>
                    <a:pt x="0" y="264159"/>
                  </a:lnTo>
                  <a:lnTo>
                    <a:pt x="1270" y="279400"/>
                  </a:lnTo>
                  <a:lnTo>
                    <a:pt x="3810" y="294640"/>
                  </a:lnTo>
                  <a:lnTo>
                    <a:pt x="5080" y="309881"/>
                  </a:lnTo>
                  <a:lnTo>
                    <a:pt x="6350" y="323850"/>
                  </a:lnTo>
                  <a:lnTo>
                    <a:pt x="6350" y="337820"/>
                  </a:lnTo>
                  <a:lnTo>
                    <a:pt x="10160" y="353059"/>
                  </a:lnTo>
                  <a:lnTo>
                    <a:pt x="13970" y="367031"/>
                  </a:lnTo>
                  <a:lnTo>
                    <a:pt x="29210" y="408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Freeform 683"/>
            <p:cNvSpPr/>
            <p:nvPr/>
          </p:nvSpPr>
          <p:spPr>
            <a:xfrm>
              <a:off x="4442460" y="21174711"/>
              <a:ext cx="358141" cy="177801"/>
            </a:xfrm>
            <a:custGeom>
              <a:avLst/>
              <a:gdLst/>
              <a:ahLst/>
              <a:cxnLst/>
              <a:rect l="0" t="0" r="0" b="0"/>
              <a:pathLst>
                <a:path w="358141" h="177801">
                  <a:moveTo>
                    <a:pt x="0" y="40639"/>
                  </a:moveTo>
                  <a:lnTo>
                    <a:pt x="161290" y="40639"/>
                  </a:lnTo>
                  <a:lnTo>
                    <a:pt x="175260" y="39369"/>
                  </a:lnTo>
                  <a:lnTo>
                    <a:pt x="189230" y="38100"/>
                  </a:lnTo>
                  <a:lnTo>
                    <a:pt x="204470" y="35559"/>
                  </a:lnTo>
                  <a:lnTo>
                    <a:pt x="218440" y="31750"/>
                  </a:lnTo>
                  <a:lnTo>
                    <a:pt x="246380" y="26669"/>
                  </a:lnTo>
                  <a:lnTo>
                    <a:pt x="259080" y="22859"/>
                  </a:lnTo>
                  <a:lnTo>
                    <a:pt x="271780" y="19050"/>
                  </a:lnTo>
                  <a:lnTo>
                    <a:pt x="283210" y="16509"/>
                  </a:lnTo>
                  <a:lnTo>
                    <a:pt x="293370" y="11428"/>
                  </a:lnTo>
                  <a:lnTo>
                    <a:pt x="304800" y="6350"/>
                  </a:lnTo>
                  <a:lnTo>
                    <a:pt x="316230" y="0"/>
                  </a:lnTo>
                  <a:lnTo>
                    <a:pt x="322580" y="1269"/>
                  </a:lnTo>
                  <a:lnTo>
                    <a:pt x="327660" y="8889"/>
                  </a:lnTo>
                  <a:lnTo>
                    <a:pt x="331470" y="19050"/>
                  </a:lnTo>
                  <a:lnTo>
                    <a:pt x="332740" y="34289"/>
                  </a:lnTo>
                  <a:lnTo>
                    <a:pt x="334010" y="53339"/>
                  </a:lnTo>
                  <a:lnTo>
                    <a:pt x="336550" y="92709"/>
                  </a:lnTo>
                  <a:lnTo>
                    <a:pt x="336550" y="111759"/>
                  </a:lnTo>
                  <a:lnTo>
                    <a:pt x="358140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Freeform 684"/>
            <p:cNvSpPr/>
            <p:nvPr/>
          </p:nvSpPr>
          <p:spPr>
            <a:xfrm>
              <a:off x="4853940" y="21004530"/>
              <a:ext cx="20321" cy="73660"/>
            </a:xfrm>
            <a:custGeom>
              <a:avLst/>
              <a:gdLst/>
              <a:ahLst/>
              <a:cxnLst/>
              <a:rect l="0" t="0" r="0" b="0"/>
              <a:pathLst>
                <a:path w="20321" h="73660">
                  <a:moveTo>
                    <a:pt x="0" y="0"/>
                  </a:moveTo>
                  <a:lnTo>
                    <a:pt x="5080" y="16509"/>
                  </a:lnTo>
                  <a:lnTo>
                    <a:pt x="7620" y="26670"/>
                  </a:lnTo>
                  <a:lnTo>
                    <a:pt x="20320" y="736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Freeform 685"/>
            <p:cNvSpPr/>
            <p:nvPr/>
          </p:nvSpPr>
          <p:spPr>
            <a:xfrm>
              <a:off x="4879340" y="21144230"/>
              <a:ext cx="247651" cy="209551"/>
            </a:xfrm>
            <a:custGeom>
              <a:avLst/>
              <a:gdLst/>
              <a:ahLst/>
              <a:cxnLst/>
              <a:rect l="0" t="0" r="0" b="0"/>
              <a:pathLst>
                <a:path w="247651" h="209551">
                  <a:moveTo>
                    <a:pt x="215900" y="19050"/>
                  </a:moveTo>
                  <a:lnTo>
                    <a:pt x="194310" y="7620"/>
                  </a:lnTo>
                  <a:lnTo>
                    <a:pt x="181610" y="3809"/>
                  </a:lnTo>
                  <a:lnTo>
                    <a:pt x="167640" y="2540"/>
                  </a:lnTo>
                  <a:lnTo>
                    <a:pt x="152400" y="0"/>
                  </a:lnTo>
                  <a:lnTo>
                    <a:pt x="137160" y="1270"/>
                  </a:lnTo>
                  <a:lnTo>
                    <a:pt x="123190" y="5081"/>
                  </a:lnTo>
                  <a:lnTo>
                    <a:pt x="107950" y="10159"/>
                  </a:lnTo>
                  <a:lnTo>
                    <a:pt x="95250" y="15240"/>
                  </a:lnTo>
                  <a:lnTo>
                    <a:pt x="82550" y="20320"/>
                  </a:lnTo>
                  <a:lnTo>
                    <a:pt x="71120" y="26670"/>
                  </a:lnTo>
                  <a:lnTo>
                    <a:pt x="59690" y="34290"/>
                  </a:lnTo>
                  <a:lnTo>
                    <a:pt x="49530" y="43181"/>
                  </a:lnTo>
                  <a:lnTo>
                    <a:pt x="38100" y="52070"/>
                  </a:lnTo>
                  <a:lnTo>
                    <a:pt x="27940" y="62231"/>
                  </a:lnTo>
                  <a:lnTo>
                    <a:pt x="20320" y="72390"/>
                  </a:lnTo>
                  <a:lnTo>
                    <a:pt x="11430" y="82550"/>
                  </a:lnTo>
                  <a:lnTo>
                    <a:pt x="6350" y="93981"/>
                  </a:lnTo>
                  <a:lnTo>
                    <a:pt x="2540" y="106681"/>
                  </a:lnTo>
                  <a:lnTo>
                    <a:pt x="0" y="119381"/>
                  </a:lnTo>
                  <a:lnTo>
                    <a:pt x="1270" y="130809"/>
                  </a:lnTo>
                  <a:lnTo>
                    <a:pt x="3810" y="142240"/>
                  </a:lnTo>
                  <a:lnTo>
                    <a:pt x="7620" y="153670"/>
                  </a:lnTo>
                  <a:lnTo>
                    <a:pt x="13970" y="163831"/>
                  </a:lnTo>
                  <a:lnTo>
                    <a:pt x="21590" y="172720"/>
                  </a:lnTo>
                  <a:lnTo>
                    <a:pt x="30480" y="181609"/>
                  </a:lnTo>
                  <a:lnTo>
                    <a:pt x="40640" y="189231"/>
                  </a:lnTo>
                  <a:lnTo>
                    <a:pt x="53340" y="196850"/>
                  </a:lnTo>
                  <a:lnTo>
                    <a:pt x="64770" y="204470"/>
                  </a:lnTo>
                  <a:lnTo>
                    <a:pt x="78740" y="207009"/>
                  </a:lnTo>
                  <a:lnTo>
                    <a:pt x="95250" y="209550"/>
                  </a:lnTo>
                  <a:lnTo>
                    <a:pt x="110490" y="208281"/>
                  </a:lnTo>
                  <a:lnTo>
                    <a:pt x="127000" y="207009"/>
                  </a:lnTo>
                  <a:lnTo>
                    <a:pt x="143510" y="205740"/>
                  </a:lnTo>
                  <a:lnTo>
                    <a:pt x="161290" y="203200"/>
                  </a:lnTo>
                  <a:lnTo>
                    <a:pt x="179070" y="198120"/>
                  </a:lnTo>
                  <a:lnTo>
                    <a:pt x="195580" y="193040"/>
                  </a:lnTo>
                  <a:lnTo>
                    <a:pt x="247650" y="1765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Freeform 686"/>
            <p:cNvSpPr/>
            <p:nvPr/>
          </p:nvSpPr>
          <p:spPr>
            <a:xfrm>
              <a:off x="5212080" y="21131530"/>
              <a:ext cx="10161" cy="220982"/>
            </a:xfrm>
            <a:custGeom>
              <a:avLst/>
              <a:gdLst/>
              <a:ahLst/>
              <a:cxnLst/>
              <a:rect l="0" t="0" r="0" b="0"/>
              <a:pathLst>
                <a:path w="10161" h="220982">
                  <a:moveTo>
                    <a:pt x="10160" y="0"/>
                  </a:moveTo>
                  <a:lnTo>
                    <a:pt x="10160" y="69850"/>
                  </a:lnTo>
                  <a:lnTo>
                    <a:pt x="8890" y="86359"/>
                  </a:lnTo>
                  <a:lnTo>
                    <a:pt x="6350" y="101600"/>
                  </a:lnTo>
                  <a:lnTo>
                    <a:pt x="5080" y="116840"/>
                  </a:lnTo>
                  <a:lnTo>
                    <a:pt x="2540" y="133350"/>
                  </a:lnTo>
                  <a:lnTo>
                    <a:pt x="1270" y="149859"/>
                  </a:lnTo>
                  <a:lnTo>
                    <a:pt x="0" y="2209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Freeform 687"/>
            <p:cNvSpPr/>
            <p:nvPr/>
          </p:nvSpPr>
          <p:spPr>
            <a:xfrm>
              <a:off x="5299710" y="21130261"/>
              <a:ext cx="312421" cy="229870"/>
            </a:xfrm>
            <a:custGeom>
              <a:avLst/>
              <a:gdLst/>
              <a:ahLst/>
              <a:cxnLst/>
              <a:rect l="0" t="0" r="0" b="0"/>
              <a:pathLst>
                <a:path w="312421" h="229870">
                  <a:moveTo>
                    <a:pt x="207010" y="43178"/>
                  </a:moveTo>
                  <a:lnTo>
                    <a:pt x="195580" y="26669"/>
                  </a:lnTo>
                  <a:lnTo>
                    <a:pt x="187960" y="19050"/>
                  </a:lnTo>
                  <a:lnTo>
                    <a:pt x="177800" y="11428"/>
                  </a:lnTo>
                  <a:lnTo>
                    <a:pt x="166370" y="5078"/>
                  </a:lnTo>
                  <a:lnTo>
                    <a:pt x="154940" y="1269"/>
                  </a:lnTo>
                  <a:lnTo>
                    <a:pt x="144780" y="0"/>
                  </a:lnTo>
                  <a:lnTo>
                    <a:pt x="133350" y="0"/>
                  </a:lnTo>
                  <a:lnTo>
                    <a:pt x="123190" y="1269"/>
                  </a:lnTo>
                  <a:lnTo>
                    <a:pt x="111760" y="3809"/>
                  </a:lnTo>
                  <a:lnTo>
                    <a:pt x="101600" y="6350"/>
                  </a:lnTo>
                  <a:lnTo>
                    <a:pt x="91440" y="11428"/>
                  </a:lnTo>
                  <a:lnTo>
                    <a:pt x="80010" y="19050"/>
                  </a:lnTo>
                  <a:lnTo>
                    <a:pt x="69850" y="26669"/>
                  </a:lnTo>
                  <a:lnTo>
                    <a:pt x="59690" y="36828"/>
                  </a:lnTo>
                  <a:lnTo>
                    <a:pt x="48260" y="48259"/>
                  </a:lnTo>
                  <a:lnTo>
                    <a:pt x="38100" y="60959"/>
                  </a:lnTo>
                  <a:lnTo>
                    <a:pt x="29210" y="73659"/>
                  </a:lnTo>
                  <a:lnTo>
                    <a:pt x="20320" y="86359"/>
                  </a:lnTo>
                  <a:lnTo>
                    <a:pt x="12700" y="100328"/>
                  </a:lnTo>
                  <a:lnTo>
                    <a:pt x="6350" y="114300"/>
                  </a:lnTo>
                  <a:lnTo>
                    <a:pt x="3810" y="128269"/>
                  </a:lnTo>
                  <a:lnTo>
                    <a:pt x="1270" y="142239"/>
                  </a:lnTo>
                  <a:lnTo>
                    <a:pt x="0" y="157478"/>
                  </a:lnTo>
                  <a:lnTo>
                    <a:pt x="1270" y="175259"/>
                  </a:lnTo>
                  <a:lnTo>
                    <a:pt x="2540" y="194309"/>
                  </a:lnTo>
                  <a:lnTo>
                    <a:pt x="10160" y="208278"/>
                  </a:lnTo>
                  <a:lnTo>
                    <a:pt x="20320" y="218439"/>
                  </a:lnTo>
                  <a:lnTo>
                    <a:pt x="33020" y="227328"/>
                  </a:lnTo>
                  <a:lnTo>
                    <a:pt x="45720" y="229869"/>
                  </a:lnTo>
                  <a:lnTo>
                    <a:pt x="57150" y="229869"/>
                  </a:lnTo>
                  <a:lnTo>
                    <a:pt x="68580" y="227328"/>
                  </a:lnTo>
                  <a:lnTo>
                    <a:pt x="80010" y="223519"/>
                  </a:lnTo>
                  <a:lnTo>
                    <a:pt x="90170" y="218439"/>
                  </a:lnTo>
                  <a:lnTo>
                    <a:pt x="101600" y="212089"/>
                  </a:lnTo>
                  <a:lnTo>
                    <a:pt x="111760" y="204469"/>
                  </a:lnTo>
                  <a:lnTo>
                    <a:pt x="121920" y="193039"/>
                  </a:lnTo>
                  <a:lnTo>
                    <a:pt x="133350" y="181609"/>
                  </a:lnTo>
                  <a:lnTo>
                    <a:pt x="153670" y="160019"/>
                  </a:lnTo>
                  <a:lnTo>
                    <a:pt x="165100" y="148589"/>
                  </a:lnTo>
                  <a:lnTo>
                    <a:pt x="172720" y="135889"/>
                  </a:lnTo>
                  <a:lnTo>
                    <a:pt x="179070" y="121919"/>
                  </a:lnTo>
                  <a:lnTo>
                    <a:pt x="194310" y="78739"/>
                  </a:lnTo>
                  <a:lnTo>
                    <a:pt x="198120" y="67309"/>
                  </a:lnTo>
                  <a:lnTo>
                    <a:pt x="200660" y="54609"/>
                  </a:lnTo>
                  <a:lnTo>
                    <a:pt x="203200" y="41909"/>
                  </a:lnTo>
                  <a:lnTo>
                    <a:pt x="204470" y="27939"/>
                  </a:lnTo>
                  <a:lnTo>
                    <a:pt x="204470" y="24128"/>
                  </a:lnTo>
                  <a:lnTo>
                    <a:pt x="201930" y="25400"/>
                  </a:lnTo>
                  <a:lnTo>
                    <a:pt x="200660" y="31750"/>
                  </a:lnTo>
                  <a:lnTo>
                    <a:pt x="199390" y="41909"/>
                  </a:lnTo>
                  <a:lnTo>
                    <a:pt x="198120" y="57150"/>
                  </a:lnTo>
                  <a:lnTo>
                    <a:pt x="196850" y="88900"/>
                  </a:lnTo>
                  <a:lnTo>
                    <a:pt x="196850" y="119378"/>
                  </a:lnTo>
                  <a:lnTo>
                    <a:pt x="198120" y="132078"/>
                  </a:lnTo>
                  <a:lnTo>
                    <a:pt x="199390" y="144778"/>
                  </a:lnTo>
                  <a:lnTo>
                    <a:pt x="201930" y="156209"/>
                  </a:lnTo>
                  <a:lnTo>
                    <a:pt x="207010" y="168909"/>
                  </a:lnTo>
                  <a:lnTo>
                    <a:pt x="213360" y="181609"/>
                  </a:lnTo>
                  <a:lnTo>
                    <a:pt x="222250" y="195578"/>
                  </a:lnTo>
                  <a:lnTo>
                    <a:pt x="232410" y="205739"/>
                  </a:lnTo>
                  <a:lnTo>
                    <a:pt x="243840" y="213359"/>
                  </a:lnTo>
                  <a:lnTo>
                    <a:pt x="255270" y="219709"/>
                  </a:lnTo>
                  <a:lnTo>
                    <a:pt x="267970" y="222250"/>
                  </a:lnTo>
                  <a:lnTo>
                    <a:pt x="279400" y="220978"/>
                  </a:lnTo>
                  <a:lnTo>
                    <a:pt x="312420" y="2120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Freeform 688"/>
            <p:cNvSpPr/>
            <p:nvPr/>
          </p:nvSpPr>
          <p:spPr>
            <a:xfrm>
              <a:off x="5674360" y="20952461"/>
              <a:ext cx="11431" cy="368301"/>
            </a:xfrm>
            <a:custGeom>
              <a:avLst/>
              <a:gdLst/>
              <a:ahLst/>
              <a:cxnLst/>
              <a:rect l="0" t="0" r="0" b="0"/>
              <a:pathLst>
                <a:path w="11431" h="368301">
                  <a:moveTo>
                    <a:pt x="11430" y="0"/>
                  </a:moveTo>
                  <a:lnTo>
                    <a:pt x="11430" y="163828"/>
                  </a:lnTo>
                  <a:lnTo>
                    <a:pt x="10160" y="181609"/>
                  </a:lnTo>
                  <a:lnTo>
                    <a:pt x="7620" y="199389"/>
                  </a:lnTo>
                  <a:lnTo>
                    <a:pt x="5080" y="217169"/>
                  </a:lnTo>
                  <a:lnTo>
                    <a:pt x="3810" y="233678"/>
                  </a:lnTo>
                  <a:lnTo>
                    <a:pt x="2540" y="248919"/>
                  </a:lnTo>
                  <a:lnTo>
                    <a:pt x="2540" y="264159"/>
                  </a:lnTo>
                  <a:lnTo>
                    <a:pt x="1270" y="299719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Freeform 689"/>
            <p:cNvSpPr/>
            <p:nvPr/>
          </p:nvSpPr>
          <p:spPr>
            <a:xfrm>
              <a:off x="6109970" y="21010880"/>
              <a:ext cx="334011" cy="246382"/>
            </a:xfrm>
            <a:custGeom>
              <a:avLst/>
              <a:gdLst/>
              <a:ahLst/>
              <a:cxnLst/>
              <a:rect l="0" t="0" r="0" b="0"/>
              <a:pathLst>
                <a:path w="334011" h="246382">
                  <a:moveTo>
                    <a:pt x="228600" y="15240"/>
                  </a:moveTo>
                  <a:lnTo>
                    <a:pt x="210820" y="8890"/>
                  </a:lnTo>
                  <a:lnTo>
                    <a:pt x="201930" y="6350"/>
                  </a:lnTo>
                  <a:lnTo>
                    <a:pt x="179070" y="0"/>
                  </a:lnTo>
                  <a:lnTo>
                    <a:pt x="163830" y="0"/>
                  </a:lnTo>
                  <a:lnTo>
                    <a:pt x="146050" y="2540"/>
                  </a:lnTo>
                  <a:lnTo>
                    <a:pt x="128270" y="7620"/>
                  </a:lnTo>
                  <a:lnTo>
                    <a:pt x="113030" y="12700"/>
                  </a:lnTo>
                  <a:lnTo>
                    <a:pt x="101600" y="17781"/>
                  </a:lnTo>
                  <a:lnTo>
                    <a:pt x="91440" y="24131"/>
                  </a:lnTo>
                  <a:lnTo>
                    <a:pt x="80010" y="31750"/>
                  </a:lnTo>
                  <a:lnTo>
                    <a:pt x="69850" y="40640"/>
                  </a:lnTo>
                  <a:lnTo>
                    <a:pt x="59690" y="49531"/>
                  </a:lnTo>
                  <a:lnTo>
                    <a:pt x="49530" y="60959"/>
                  </a:lnTo>
                  <a:lnTo>
                    <a:pt x="38100" y="74931"/>
                  </a:lnTo>
                  <a:lnTo>
                    <a:pt x="27940" y="90170"/>
                  </a:lnTo>
                  <a:lnTo>
                    <a:pt x="20320" y="105409"/>
                  </a:lnTo>
                  <a:lnTo>
                    <a:pt x="12700" y="119381"/>
                  </a:lnTo>
                  <a:lnTo>
                    <a:pt x="7620" y="133350"/>
                  </a:lnTo>
                  <a:lnTo>
                    <a:pt x="3810" y="148590"/>
                  </a:lnTo>
                  <a:lnTo>
                    <a:pt x="1270" y="162559"/>
                  </a:lnTo>
                  <a:lnTo>
                    <a:pt x="0" y="176531"/>
                  </a:lnTo>
                  <a:lnTo>
                    <a:pt x="0" y="189231"/>
                  </a:lnTo>
                  <a:lnTo>
                    <a:pt x="1270" y="201931"/>
                  </a:lnTo>
                  <a:lnTo>
                    <a:pt x="2540" y="213359"/>
                  </a:lnTo>
                  <a:lnTo>
                    <a:pt x="6350" y="223520"/>
                  </a:lnTo>
                  <a:lnTo>
                    <a:pt x="11430" y="232409"/>
                  </a:lnTo>
                  <a:lnTo>
                    <a:pt x="16510" y="240031"/>
                  </a:lnTo>
                  <a:lnTo>
                    <a:pt x="29210" y="245109"/>
                  </a:lnTo>
                  <a:lnTo>
                    <a:pt x="44450" y="246381"/>
                  </a:lnTo>
                  <a:lnTo>
                    <a:pt x="63500" y="246381"/>
                  </a:lnTo>
                  <a:lnTo>
                    <a:pt x="81280" y="243840"/>
                  </a:lnTo>
                  <a:lnTo>
                    <a:pt x="97790" y="240031"/>
                  </a:lnTo>
                  <a:lnTo>
                    <a:pt x="113030" y="234950"/>
                  </a:lnTo>
                  <a:lnTo>
                    <a:pt x="128270" y="227331"/>
                  </a:lnTo>
                  <a:lnTo>
                    <a:pt x="142240" y="217170"/>
                  </a:lnTo>
                  <a:lnTo>
                    <a:pt x="157480" y="205740"/>
                  </a:lnTo>
                  <a:lnTo>
                    <a:pt x="170180" y="195581"/>
                  </a:lnTo>
                  <a:lnTo>
                    <a:pt x="182880" y="184150"/>
                  </a:lnTo>
                  <a:lnTo>
                    <a:pt x="194310" y="173990"/>
                  </a:lnTo>
                  <a:lnTo>
                    <a:pt x="203200" y="160020"/>
                  </a:lnTo>
                  <a:lnTo>
                    <a:pt x="210820" y="146050"/>
                  </a:lnTo>
                  <a:lnTo>
                    <a:pt x="215900" y="130809"/>
                  </a:lnTo>
                  <a:lnTo>
                    <a:pt x="220980" y="115570"/>
                  </a:lnTo>
                  <a:lnTo>
                    <a:pt x="226060" y="100331"/>
                  </a:lnTo>
                  <a:lnTo>
                    <a:pt x="229870" y="86359"/>
                  </a:lnTo>
                  <a:lnTo>
                    <a:pt x="233680" y="69850"/>
                  </a:lnTo>
                  <a:lnTo>
                    <a:pt x="234950" y="50800"/>
                  </a:lnTo>
                  <a:lnTo>
                    <a:pt x="236220" y="31750"/>
                  </a:lnTo>
                  <a:lnTo>
                    <a:pt x="236220" y="25400"/>
                  </a:lnTo>
                  <a:lnTo>
                    <a:pt x="234950" y="26670"/>
                  </a:lnTo>
                  <a:lnTo>
                    <a:pt x="232410" y="33020"/>
                  </a:lnTo>
                  <a:lnTo>
                    <a:pt x="231140" y="41909"/>
                  </a:lnTo>
                  <a:lnTo>
                    <a:pt x="229870" y="53340"/>
                  </a:lnTo>
                  <a:lnTo>
                    <a:pt x="229870" y="64770"/>
                  </a:lnTo>
                  <a:lnTo>
                    <a:pt x="229870" y="77470"/>
                  </a:lnTo>
                  <a:lnTo>
                    <a:pt x="232410" y="90170"/>
                  </a:lnTo>
                  <a:lnTo>
                    <a:pt x="233680" y="104140"/>
                  </a:lnTo>
                  <a:lnTo>
                    <a:pt x="236220" y="118109"/>
                  </a:lnTo>
                  <a:lnTo>
                    <a:pt x="236220" y="130809"/>
                  </a:lnTo>
                  <a:lnTo>
                    <a:pt x="237490" y="144781"/>
                  </a:lnTo>
                  <a:lnTo>
                    <a:pt x="238760" y="158750"/>
                  </a:lnTo>
                  <a:lnTo>
                    <a:pt x="241300" y="172720"/>
                  </a:lnTo>
                  <a:lnTo>
                    <a:pt x="243840" y="186690"/>
                  </a:lnTo>
                  <a:lnTo>
                    <a:pt x="248920" y="200659"/>
                  </a:lnTo>
                  <a:lnTo>
                    <a:pt x="256540" y="214631"/>
                  </a:lnTo>
                  <a:lnTo>
                    <a:pt x="264160" y="228600"/>
                  </a:lnTo>
                  <a:lnTo>
                    <a:pt x="275590" y="237490"/>
                  </a:lnTo>
                  <a:lnTo>
                    <a:pt x="289560" y="241300"/>
                  </a:lnTo>
                  <a:lnTo>
                    <a:pt x="334010" y="2463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Freeform 690"/>
            <p:cNvSpPr/>
            <p:nvPr/>
          </p:nvSpPr>
          <p:spPr>
            <a:xfrm>
              <a:off x="6508750" y="20888961"/>
              <a:ext cx="39371" cy="368301"/>
            </a:xfrm>
            <a:custGeom>
              <a:avLst/>
              <a:gdLst/>
              <a:ahLst/>
              <a:cxnLst/>
              <a:rect l="0" t="0" r="0" b="0"/>
              <a:pathLst>
                <a:path w="39371" h="368301">
                  <a:moveTo>
                    <a:pt x="39370" y="0"/>
                  </a:moveTo>
                  <a:lnTo>
                    <a:pt x="34290" y="16509"/>
                  </a:lnTo>
                  <a:lnTo>
                    <a:pt x="31750" y="29209"/>
                  </a:lnTo>
                  <a:lnTo>
                    <a:pt x="27940" y="44450"/>
                  </a:lnTo>
                  <a:lnTo>
                    <a:pt x="15240" y="113028"/>
                  </a:lnTo>
                  <a:lnTo>
                    <a:pt x="12700" y="130809"/>
                  </a:lnTo>
                  <a:lnTo>
                    <a:pt x="11430" y="151128"/>
                  </a:lnTo>
                  <a:lnTo>
                    <a:pt x="10160" y="170178"/>
                  </a:lnTo>
                  <a:lnTo>
                    <a:pt x="8890" y="190500"/>
                  </a:lnTo>
                  <a:lnTo>
                    <a:pt x="6350" y="208278"/>
                  </a:lnTo>
                  <a:lnTo>
                    <a:pt x="3810" y="227328"/>
                  </a:lnTo>
                  <a:lnTo>
                    <a:pt x="1270" y="245109"/>
                  </a:lnTo>
                  <a:lnTo>
                    <a:pt x="0" y="262889"/>
                  </a:lnTo>
                  <a:lnTo>
                    <a:pt x="0" y="280669"/>
                  </a:lnTo>
                  <a:lnTo>
                    <a:pt x="0" y="298450"/>
                  </a:lnTo>
                  <a:lnTo>
                    <a:pt x="1270" y="316228"/>
                  </a:lnTo>
                  <a:lnTo>
                    <a:pt x="3937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Freeform 691"/>
            <p:cNvSpPr/>
            <p:nvPr/>
          </p:nvSpPr>
          <p:spPr>
            <a:xfrm>
              <a:off x="6685280" y="20836889"/>
              <a:ext cx="41911" cy="462282"/>
            </a:xfrm>
            <a:custGeom>
              <a:avLst/>
              <a:gdLst/>
              <a:ahLst/>
              <a:cxnLst/>
              <a:rect l="0" t="0" r="0" b="0"/>
              <a:pathLst>
                <a:path w="41911" h="462282">
                  <a:moveTo>
                    <a:pt x="21590" y="0"/>
                  </a:moveTo>
                  <a:lnTo>
                    <a:pt x="15240" y="16511"/>
                  </a:lnTo>
                  <a:lnTo>
                    <a:pt x="12700" y="29211"/>
                  </a:lnTo>
                  <a:lnTo>
                    <a:pt x="10160" y="46991"/>
                  </a:lnTo>
                  <a:lnTo>
                    <a:pt x="6350" y="66041"/>
                  </a:lnTo>
                  <a:lnTo>
                    <a:pt x="5080" y="86361"/>
                  </a:lnTo>
                  <a:lnTo>
                    <a:pt x="2540" y="106681"/>
                  </a:lnTo>
                  <a:lnTo>
                    <a:pt x="2540" y="127000"/>
                  </a:lnTo>
                  <a:lnTo>
                    <a:pt x="1270" y="171450"/>
                  </a:lnTo>
                  <a:lnTo>
                    <a:pt x="0" y="334011"/>
                  </a:lnTo>
                  <a:lnTo>
                    <a:pt x="1270" y="355600"/>
                  </a:lnTo>
                  <a:lnTo>
                    <a:pt x="3810" y="374650"/>
                  </a:lnTo>
                  <a:lnTo>
                    <a:pt x="6350" y="393700"/>
                  </a:lnTo>
                  <a:lnTo>
                    <a:pt x="8890" y="408941"/>
                  </a:lnTo>
                  <a:lnTo>
                    <a:pt x="11430" y="424181"/>
                  </a:lnTo>
                  <a:lnTo>
                    <a:pt x="41910" y="4622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Freeform 692"/>
            <p:cNvSpPr/>
            <p:nvPr/>
          </p:nvSpPr>
          <p:spPr>
            <a:xfrm>
              <a:off x="6869430" y="21015961"/>
              <a:ext cx="16511" cy="231140"/>
            </a:xfrm>
            <a:custGeom>
              <a:avLst/>
              <a:gdLst/>
              <a:ahLst/>
              <a:cxnLst/>
              <a:rect l="0" t="0" r="0" b="0"/>
              <a:pathLst>
                <a:path w="16511" h="231140">
                  <a:moveTo>
                    <a:pt x="16510" y="0"/>
                  </a:moveTo>
                  <a:lnTo>
                    <a:pt x="10160" y="16509"/>
                  </a:lnTo>
                  <a:lnTo>
                    <a:pt x="8890" y="25400"/>
                  </a:lnTo>
                  <a:lnTo>
                    <a:pt x="7620" y="36828"/>
                  </a:lnTo>
                  <a:lnTo>
                    <a:pt x="7620" y="49528"/>
                  </a:lnTo>
                  <a:lnTo>
                    <a:pt x="5080" y="64769"/>
                  </a:lnTo>
                  <a:lnTo>
                    <a:pt x="0" y="105409"/>
                  </a:lnTo>
                  <a:lnTo>
                    <a:pt x="0" y="121919"/>
                  </a:lnTo>
                  <a:lnTo>
                    <a:pt x="1270" y="137159"/>
                  </a:lnTo>
                  <a:lnTo>
                    <a:pt x="2540" y="151128"/>
                  </a:lnTo>
                  <a:lnTo>
                    <a:pt x="3810" y="165100"/>
                  </a:lnTo>
                  <a:lnTo>
                    <a:pt x="3810" y="179069"/>
                  </a:lnTo>
                  <a:lnTo>
                    <a:pt x="16510" y="231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Freeform 693"/>
            <p:cNvSpPr/>
            <p:nvPr/>
          </p:nvSpPr>
          <p:spPr>
            <a:xfrm>
              <a:off x="6927850" y="20920711"/>
              <a:ext cx="1" cy="21590"/>
            </a:xfrm>
            <a:custGeom>
              <a:avLst/>
              <a:gdLst/>
              <a:ahLst/>
              <a:cxnLst/>
              <a:rect l="0" t="0" r="0" b="0"/>
              <a:pathLst>
                <a:path w="1" h="21590">
                  <a:moveTo>
                    <a:pt x="0" y="0"/>
                  </a:moveTo>
                  <a:lnTo>
                    <a:pt x="0" y="215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Freeform 694"/>
            <p:cNvSpPr/>
            <p:nvPr/>
          </p:nvSpPr>
          <p:spPr>
            <a:xfrm>
              <a:off x="7002780" y="20939761"/>
              <a:ext cx="241301" cy="304801"/>
            </a:xfrm>
            <a:custGeom>
              <a:avLst/>
              <a:gdLst/>
              <a:ahLst/>
              <a:cxnLst/>
              <a:rect l="0" t="0" r="0" b="0"/>
              <a:pathLst>
                <a:path w="241301" h="304801">
                  <a:moveTo>
                    <a:pt x="8890" y="191769"/>
                  </a:moveTo>
                  <a:lnTo>
                    <a:pt x="25400" y="185419"/>
                  </a:lnTo>
                  <a:lnTo>
                    <a:pt x="35560" y="181609"/>
                  </a:lnTo>
                  <a:lnTo>
                    <a:pt x="46990" y="176528"/>
                  </a:lnTo>
                  <a:lnTo>
                    <a:pt x="58420" y="171450"/>
                  </a:lnTo>
                  <a:lnTo>
                    <a:pt x="69850" y="165100"/>
                  </a:lnTo>
                  <a:lnTo>
                    <a:pt x="81280" y="158750"/>
                  </a:lnTo>
                  <a:lnTo>
                    <a:pt x="92710" y="152400"/>
                  </a:lnTo>
                  <a:lnTo>
                    <a:pt x="102870" y="143509"/>
                  </a:lnTo>
                  <a:lnTo>
                    <a:pt x="114300" y="135889"/>
                  </a:lnTo>
                  <a:lnTo>
                    <a:pt x="124460" y="125728"/>
                  </a:lnTo>
                  <a:lnTo>
                    <a:pt x="134620" y="116839"/>
                  </a:lnTo>
                  <a:lnTo>
                    <a:pt x="142240" y="106678"/>
                  </a:lnTo>
                  <a:lnTo>
                    <a:pt x="151130" y="96519"/>
                  </a:lnTo>
                  <a:lnTo>
                    <a:pt x="158750" y="86359"/>
                  </a:lnTo>
                  <a:lnTo>
                    <a:pt x="166370" y="78739"/>
                  </a:lnTo>
                  <a:lnTo>
                    <a:pt x="173990" y="71119"/>
                  </a:lnTo>
                  <a:lnTo>
                    <a:pt x="177800" y="59689"/>
                  </a:lnTo>
                  <a:lnTo>
                    <a:pt x="179070" y="45719"/>
                  </a:lnTo>
                  <a:lnTo>
                    <a:pt x="177800" y="31750"/>
                  </a:lnTo>
                  <a:lnTo>
                    <a:pt x="173990" y="20319"/>
                  </a:lnTo>
                  <a:lnTo>
                    <a:pt x="168910" y="11428"/>
                  </a:lnTo>
                  <a:lnTo>
                    <a:pt x="161290" y="5078"/>
                  </a:lnTo>
                  <a:lnTo>
                    <a:pt x="152400" y="1269"/>
                  </a:lnTo>
                  <a:lnTo>
                    <a:pt x="143510" y="0"/>
                  </a:lnTo>
                  <a:lnTo>
                    <a:pt x="133350" y="1269"/>
                  </a:lnTo>
                  <a:lnTo>
                    <a:pt x="123190" y="2539"/>
                  </a:lnTo>
                  <a:lnTo>
                    <a:pt x="114300" y="5078"/>
                  </a:lnTo>
                  <a:lnTo>
                    <a:pt x="102870" y="7619"/>
                  </a:lnTo>
                  <a:lnTo>
                    <a:pt x="92710" y="12700"/>
                  </a:lnTo>
                  <a:lnTo>
                    <a:pt x="82550" y="19050"/>
                  </a:lnTo>
                  <a:lnTo>
                    <a:pt x="72390" y="27939"/>
                  </a:lnTo>
                  <a:lnTo>
                    <a:pt x="62230" y="38100"/>
                  </a:lnTo>
                  <a:lnTo>
                    <a:pt x="50800" y="49528"/>
                  </a:lnTo>
                  <a:lnTo>
                    <a:pt x="40640" y="60959"/>
                  </a:lnTo>
                  <a:lnTo>
                    <a:pt x="31750" y="76200"/>
                  </a:lnTo>
                  <a:lnTo>
                    <a:pt x="22860" y="91439"/>
                  </a:lnTo>
                  <a:lnTo>
                    <a:pt x="15240" y="106678"/>
                  </a:lnTo>
                  <a:lnTo>
                    <a:pt x="8890" y="123189"/>
                  </a:lnTo>
                  <a:lnTo>
                    <a:pt x="6350" y="139700"/>
                  </a:lnTo>
                  <a:lnTo>
                    <a:pt x="3810" y="157478"/>
                  </a:lnTo>
                  <a:lnTo>
                    <a:pt x="1270" y="173989"/>
                  </a:lnTo>
                  <a:lnTo>
                    <a:pt x="1270" y="191769"/>
                  </a:lnTo>
                  <a:lnTo>
                    <a:pt x="0" y="209550"/>
                  </a:lnTo>
                  <a:lnTo>
                    <a:pt x="2540" y="224789"/>
                  </a:lnTo>
                  <a:lnTo>
                    <a:pt x="5080" y="237489"/>
                  </a:lnTo>
                  <a:lnTo>
                    <a:pt x="10160" y="250189"/>
                  </a:lnTo>
                  <a:lnTo>
                    <a:pt x="16510" y="261619"/>
                  </a:lnTo>
                  <a:lnTo>
                    <a:pt x="25400" y="270509"/>
                  </a:lnTo>
                  <a:lnTo>
                    <a:pt x="34290" y="279400"/>
                  </a:lnTo>
                  <a:lnTo>
                    <a:pt x="44450" y="285750"/>
                  </a:lnTo>
                  <a:lnTo>
                    <a:pt x="55880" y="292100"/>
                  </a:lnTo>
                  <a:lnTo>
                    <a:pt x="68580" y="297178"/>
                  </a:lnTo>
                  <a:lnTo>
                    <a:pt x="81280" y="300989"/>
                  </a:lnTo>
                  <a:lnTo>
                    <a:pt x="95250" y="302259"/>
                  </a:lnTo>
                  <a:lnTo>
                    <a:pt x="107950" y="304800"/>
                  </a:lnTo>
                  <a:lnTo>
                    <a:pt x="123190" y="303528"/>
                  </a:lnTo>
                  <a:lnTo>
                    <a:pt x="139700" y="299719"/>
                  </a:lnTo>
                  <a:lnTo>
                    <a:pt x="154940" y="294639"/>
                  </a:lnTo>
                  <a:lnTo>
                    <a:pt x="172720" y="289559"/>
                  </a:lnTo>
                  <a:lnTo>
                    <a:pt x="189230" y="284478"/>
                  </a:lnTo>
                  <a:lnTo>
                    <a:pt x="241300" y="2654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Freeform 695"/>
            <p:cNvSpPr/>
            <p:nvPr/>
          </p:nvSpPr>
          <p:spPr>
            <a:xfrm>
              <a:off x="7269480" y="20895311"/>
              <a:ext cx="259081" cy="318770"/>
            </a:xfrm>
            <a:custGeom>
              <a:avLst/>
              <a:gdLst/>
              <a:ahLst/>
              <a:cxnLst/>
              <a:rect l="0" t="0" r="0" b="0"/>
              <a:pathLst>
                <a:path w="259081" h="318770">
                  <a:moveTo>
                    <a:pt x="184150" y="15239"/>
                  </a:moveTo>
                  <a:lnTo>
                    <a:pt x="162560" y="8889"/>
                  </a:lnTo>
                  <a:lnTo>
                    <a:pt x="135890" y="3809"/>
                  </a:lnTo>
                  <a:lnTo>
                    <a:pt x="120650" y="0"/>
                  </a:lnTo>
                  <a:lnTo>
                    <a:pt x="105410" y="0"/>
                  </a:lnTo>
                  <a:lnTo>
                    <a:pt x="91440" y="2539"/>
                  </a:lnTo>
                  <a:lnTo>
                    <a:pt x="63500" y="10159"/>
                  </a:lnTo>
                  <a:lnTo>
                    <a:pt x="39370" y="17778"/>
                  </a:lnTo>
                  <a:lnTo>
                    <a:pt x="29210" y="24128"/>
                  </a:lnTo>
                  <a:lnTo>
                    <a:pt x="20320" y="31750"/>
                  </a:lnTo>
                  <a:lnTo>
                    <a:pt x="11430" y="39369"/>
                  </a:lnTo>
                  <a:lnTo>
                    <a:pt x="6350" y="50800"/>
                  </a:lnTo>
                  <a:lnTo>
                    <a:pt x="2540" y="62228"/>
                  </a:lnTo>
                  <a:lnTo>
                    <a:pt x="0" y="73659"/>
                  </a:lnTo>
                  <a:lnTo>
                    <a:pt x="1270" y="86359"/>
                  </a:lnTo>
                  <a:lnTo>
                    <a:pt x="3810" y="97789"/>
                  </a:lnTo>
                  <a:lnTo>
                    <a:pt x="7620" y="107950"/>
                  </a:lnTo>
                  <a:lnTo>
                    <a:pt x="15240" y="118109"/>
                  </a:lnTo>
                  <a:lnTo>
                    <a:pt x="25400" y="127000"/>
                  </a:lnTo>
                  <a:lnTo>
                    <a:pt x="73660" y="163828"/>
                  </a:lnTo>
                  <a:lnTo>
                    <a:pt x="88900" y="172719"/>
                  </a:lnTo>
                  <a:lnTo>
                    <a:pt x="104140" y="180339"/>
                  </a:lnTo>
                  <a:lnTo>
                    <a:pt x="208280" y="232409"/>
                  </a:lnTo>
                  <a:lnTo>
                    <a:pt x="220980" y="238759"/>
                  </a:lnTo>
                  <a:lnTo>
                    <a:pt x="231140" y="246378"/>
                  </a:lnTo>
                  <a:lnTo>
                    <a:pt x="240030" y="254000"/>
                  </a:lnTo>
                  <a:lnTo>
                    <a:pt x="247650" y="261619"/>
                  </a:lnTo>
                  <a:lnTo>
                    <a:pt x="254000" y="270509"/>
                  </a:lnTo>
                  <a:lnTo>
                    <a:pt x="259080" y="280669"/>
                  </a:lnTo>
                  <a:lnTo>
                    <a:pt x="256540" y="288289"/>
                  </a:lnTo>
                  <a:lnTo>
                    <a:pt x="248920" y="297178"/>
                  </a:lnTo>
                  <a:lnTo>
                    <a:pt x="237490" y="304800"/>
                  </a:lnTo>
                  <a:lnTo>
                    <a:pt x="226060" y="309878"/>
                  </a:lnTo>
                  <a:lnTo>
                    <a:pt x="213360" y="313689"/>
                  </a:lnTo>
                  <a:lnTo>
                    <a:pt x="200660" y="314959"/>
                  </a:lnTo>
                  <a:lnTo>
                    <a:pt x="186690" y="317500"/>
                  </a:lnTo>
                  <a:lnTo>
                    <a:pt x="172720" y="317500"/>
                  </a:lnTo>
                  <a:lnTo>
                    <a:pt x="160020" y="318769"/>
                  </a:lnTo>
                  <a:lnTo>
                    <a:pt x="146050" y="317500"/>
                  </a:lnTo>
                  <a:lnTo>
                    <a:pt x="132080" y="316228"/>
                  </a:lnTo>
                  <a:lnTo>
                    <a:pt x="118110" y="313689"/>
                  </a:lnTo>
                  <a:lnTo>
                    <a:pt x="105410" y="311150"/>
                  </a:lnTo>
                  <a:lnTo>
                    <a:pt x="92710" y="308609"/>
                  </a:lnTo>
                  <a:lnTo>
                    <a:pt x="81280" y="304800"/>
                  </a:lnTo>
                  <a:lnTo>
                    <a:pt x="68580" y="300989"/>
                  </a:lnTo>
                  <a:lnTo>
                    <a:pt x="55880" y="295909"/>
                  </a:lnTo>
                  <a:lnTo>
                    <a:pt x="16510" y="26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1" name="Group 700"/>
          <p:cNvGrpSpPr/>
          <p:nvPr/>
        </p:nvGrpSpPr>
        <p:grpSpPr>
          <a:xfrm>
            <a:off x="7843520" y="20732750"/>
            <a:ext cx="1263651" cy="609601"/>
            <a:chOff x="7843520" y="20732750"/>
            <a:chExt cx="1263651" cy="609601"/>
          </a:xfrm>
        </p:grpSpPr>
        <p:sp>
          <p:nvSpPr>
            <p:cNvPr id="698" name="Freeform 697"/>
            <p:cNvSpPr/>
            <p:nvPr/>
          </p:nvSpPr>
          <p:spPr>
            <a:xfrm>
              <a:off x="7843520" y="20732750"/>
              <a:ext cx="542291" cy="609601"/>
            </a:xfrm>
            <a:custGeom>
              <a:avLst/>
              <a:gdLst/>
              <a:ahLst/>
              <a:cxnLst/>
              <a:rect l="0" t="0" r="0" b="0"/>
              <a:pathLst>
                <a:path w="542291" h="609601">
                  <a:moveTo>
                    <a:pt x="0" y="219711"/>
                  </a:moveTo>
                  <a:lnTo>
                    <a:pt x="16510" y="224789"/>
                  </a:lnTo>
                  <a:lnTo>
                    <a:pt x="22860" y="229870"/>
                  </a:lnTo>
                  <a:lnTo>
                    <a:pt x="33020" y="245111"/>
                  </a:lnTo>
                  <a:lnTo>
                    <a:pt x="36830" y="255270"/>
                  </a:lnTo>
                  <a:lnTo>
                    <a:pt x="41910" y="266700"/>
                  </a:lnTo>
                  <a:lnTo>
                    <a:pt x="45720" y="279400"/>
                  </a:lnTo>
                  <a:lnTo>
                    <a:pt x="48260" y="294639"/>
                  </a:lnTo>
                  <a:lnTo>
                    <a:pt x="52070" y="311150"/>
                  </a:lnTo>
                  <a:lnTo>
                    <a:pt x="87630" y="490220"/>
                  </a:lnTo>
                  <a:lnTo>
                    <a:pt x="93980" y="497839"/>
                  </a:lnTo>
                  <a:lnTo>
                    <a:pt x="101600" y="500380"/>
                  </a:lnTo>
                  <a:lnTo>
                    <a:pt x="109220" y="497839"/>
                  </a:lnTo>
                  <a:lnTo>
                    <a:pt x="118110" y="490220"/>
                  </a:lnTo>
                  <a:lnTo>
                    <a:pt x="125730" y="480061"/>
                  </a:lnTo>
                  <a:lnTo>
                    <a:pt x="133350" y="466089"/>
                  </a:lnTo>
                  <a:lnTo>
                    <a:pt x="139700" y="452120"/>
                  </a:lnTo>
                  <a:lnTo>
                    <a:pt x="147320" y="436880"/>
                  </a:lnTo>
                  <a:lnTo>
                    <a:pt x="154940" y="420370"/>
                  </a:lnTo>
                  <a:lnTo>
                    <a:pt x="160020" y="403861"/>
                  </a:lnTo>
                  <a:lnTo>
                    <a:pt x="165100" y="387350"/>
                  </a:lnTo>
                  <a:lnTo>
                    <a:pt x="170180" y="369570"/>
                  </a:lnTo>
                  <a:lnTo>
                    <a:pt x="173990" y="350520"/>
                  </a:lnTo>
                  <a:lnTo>
                    <a:pt x="181610" y="312420"/>
                  </a:lnTo>
                  <a:lnTo>
                    <a:pt x="184150" y="293370"/>
                  </a:lnTo>
                  <a:lnTo>
                    <a:pt x="186690" y="276861"/>
                  </a:lnTo>
                  <a:lnTo>
                    <a:pt x="187960" y="261620"/>
                  </a:lnTo>
                  <a:lnTo>
                    <a:pt x="189230" y="246380"/>
                  </a:lnTo>
                  <a:lnTo>
                    <a:pt x="191770" y="231139"/>
                  </a:lnTo>
                  <a:lnTo>
                    <a:pt x="194310" y="217170"/>
                  </a:lnTo>
                  <a:lnTo>
                    <a:pt x="199390" y="209550"/>
                  </a:lnTo>
                  <a:lnTo>
                    <a:pt x="204470" y="207011"/>
                  </a:lnTo>
                  <a:lnTo>
                    <a:pt x="209550" y="208280"/>
                  </a:lnTo>
                  <a:lnTo>
                    <a:pt x="214630" y="217170"/>
                  </a:lnTo>
                  <a:lnTo>
                    <a:pt x="219710" y="233680"/>
                  </a:lnTo>
                  <a:lnTo>
                    <a:pt x="227330" y="271780"/>
                  </a:lnTo>
                  <a:lnTo>
                    <a:pt x="234950" y="303530"/>
                  </a:lnTo>
                  <a:lnTo>
                    <a:pt x="237490" y="320039"/>
                  </a:lnTo>
                  <a:lnTo>
                    <a:pt x="238760" y="336550"/>
                  </a:lnTo>
                  <a:lnTo>
                    <a:pt x="240030" y="354330"/>
                  </a:lnTo>
                  <a:lnTo>
                    <a:pt x="242570" y="368300"/>
                  </a:lnTo>
                  <a:lnTo>
                    <a:pt x="245110" y="382270"/>
                  </a:lnTo>
                  <a:lnTo>
                    <a:pt x="247650" y="394970"/>
                  </a:lnTo>
                  <a:lnTo>
                    <a:pt x="251460" y="406400"/>
                  </a:lnTo>
                  <a:lnTo>
                    <a:pt x="256540" y="417830"/>
                  </a:lnTo>
                  <a:lnTo>
                    <a:pt x="262890" y="429261"/>
                  </a:lnTo>
                  <a:lnTo>
                    <a:pt x="267970" y="439420"/>
                  </a:lnTo>
                  <a:lnTo>
                    <a:pt x="271780" y="450850"/>
                  </a:lnTo>
                  <a:lnTo>
                    <a:pt x="275590" y="461011"/>
                  </a:lnTo>
                  <a:lnTo>
                    <a:pt x="280670" y="464820"/>
                  </a:lnTo>
                  <a:lnTo>
                    <a:pt x="287020" y="463550"/>
                  </a:lnTo>
                  <a:lnTo>
                    <a:pt x="293370" y="459739"/>
                  </a:lnTo>
                  <a:lnTo>
                    <a:pt x="298450" y="453389"/>
                  </a:lnTo>
                  <a:lnTo>
                    <a:pt x="307340" y="436880"/>
                  </a:lnTo>
                  <a:lnTo>
                    <a:pt x="325120" y="402589"/>
                  </a:lnTo>
                  <a:lnTo>
                    <a:pt x="331470" y="387350"/>
                  </a:lnTo>
                  <a:lnTo>
                    <a:pt x="337820" y="369570"/>
                  </a:lnTo>
                  <a:lnTo>
                    <a:pt x="344170" y="351789"/>
                  </a:lnTo>
                  <a:lnTo>
                    <a:pt x="353060" y="331470"/>
                  </a:lnTo>
                  <a:lnTo>
                    <a:pt x="361950" y="312420"/>
                  </a:lnTo>
                  <a:lnTo>
                    <a:pt x="381000" y="270511"/>
                  </a:lnTo>
                  <a:lnTo>
                    <a:pt x="401320" y="229870"/>
                  </a:lnTo>
                  <a:lnTo>
                    <a:pt x="412750" y="208280"/>
                  </a:lnTo>
                  <a:lnTo>
                    <a:pt x="424180" y="187961"/>
                  </a:lnTo>
                  <a:lnTo>
                    <a:pt x="438150" y="166370"/>
                  </a:lnTo>
                  <a:lnTo>
                    <a:pt x="449580" y="146050"/>
                  </a:lnTo>
                  <a:lnTo>
                    <a:pt x="494030" y="64770"/>
                  </a:lnTo>
                  <a:lnTo>
                    <a:pt x="505460" y="45720"/>
                  </a:lnTo>
                  <a:lnTo>
                    <a:pt x="515620" y="30480"/>
                  </a:lnTo>
                  <a:lnTo>
                    <a:pt x="527050" y="16511"/>
                  </a:lnTo>
                  <a:lnTo>
                    <a:pt x="537210" y="2539"/>
                  </a:lnTo>
                  <a:lnTo>
                    <a:pt x="542290" y="0"/>
                  </a:lnTo>
                  <a:lnTo>
                    <a:pt x="542290" y="3811"/>
                  </a:lnTo>
                  <a:lnTo>
                    <a:pt x="537210" y="22861"/>
                  </a:lnTo>
                  <a:lnTo>
                    <a:pt x="532130" y="34289"/>
                  </a:lnTo>
                  <a:lnTo>
                    <a:pt x="527050" y="46989"/>
                  </a:lnTo>
                  <a:lnTo>
                    <a:pt x="521970" y="62230"/>
                  </a:lnTo>
                  <a:lnTo>
                    <a:pt x="518160" y="80011"/>
                  </a:lnTo>
                  <a:lnTo>
                    <a:pt x="509270" y="119380"/>
                  </a:lnTo>
                  <a:lnTo>
                    <a:pt x="477520" y="248920"/>
                  </a:lnTo>
                  <a:lnTo>
                    <a:pt x="471170" y="278130"/>
                  </a:lnTo>
                  <a:lnTo>
                    <a:pt x="466090" y="307339"/>
                  </a:lnTo>
                  <a:lnTo>
                    <a:pt x="453390" y="396239"/>
                  </a:lnTo>
                  <a:lnTo>
                    <a:pt x="439420" y="504189"/>
                  </a:lnTo>
                  <a:lnTo>
                    <a:pt x="435610" y="527050"/>
                  </a:lnTo>
                  <a:lnTo>
                    <a:pt x="431800" y="546100"/>
                  </a:lnTo>
                  <a:lnTo>
                    <a:pt x="427990" y="563880"/>
                  </a:lnTo>
                  <a:lnTo>
                    <a:pt x="425450" y="579120"/>
                  </a:lnTo>
                  <a:lnTo>
                    <a:pt x="421640" y="591820"/>
                  </a:lnTo>
                  <a:lnTo>
                    <a:pt x="417830" y="604520"/>
                  </a:lnTo>
                  <a:lnTo>
                    <a:pt x="420370" y="609600"/>
                  </a:lnTo>
                  <a:lnTo>
                    <a:pt x="426720" y="609600"/>
                  </a:lnTo>
                  <a:lnTo>
                    <a:pt x="453390" y="5981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Freeform 698"/>
            <p:cNvSpPr/>
            <p:nvPr/>
          </p:nvSpPr>
          <p:spPr>
            <a:xfrm>
              <a:off x="8520430" y="20825461"/>
              <a:ext cx="232411" cy="312420"/>
            </a:xfrm>
            <a:custGeom>
              <a:avLst/>
              <a:gdLst/>
              <a:ahLst/>
              <a:cxnLst/>
              <a:rect l="0" t="0" r="0" b="0"/>
              <a:pathLst>
                <a:path w="232411" h="312420">
                  <a:moveTo>
                    <a:pt x="39370" y="31750"/>
                  </a:moveTo>
                  <a:lnTo>
                    <a:pt x="19050" y="92709"/>
                  </a:lnTo>
                  <a:lnTo>
                    <a:pt x="13970" y="110489"/>
                  </a:lnTo>
                  <a:lnTo>
                    <a:pt x="10160" y="127000"/>
                  </a:lnTo>
                  <a:lnTo>
                    <a:pt x="5080" y="144778"/>
                  </a:lnTo>
                  <a:lnTo>
                    <a:pt x="2540" y="161289"/>
                  </a:lnTo>
                  <a:lnTo>
                    <a:pt x="1270" y="176528"/>
                  </a:lnTo>
                  <a:lnTo>
                    <a:pt x="0" y="191769"/>
                  </a:lnTo>
                  <a:lnTo>
                    <a:pt x="0" y="205739"/>
                  </a:lnTo>
                  <a:lnTo>
                    <a:pt x="1270" y="220978"/>
                  </a:lnTo>
                  <a:lnTo>
                    <a:pt x="3810" y="234950"/>
                  </a:lnTo>
                  <a:lnTo>
                    <a:pt x="7620" y="247650"/>
                  </a:lnTo>
                  <a:lnTo>
                    <a:pt x="11430" y="260350"/>
                  </a:lnTo>
                  <a:lnTo>
                    <a:pt x="17780" y="271778"/>
                  </a:lnTo>
                  <a:lnTo>
                    <a:pt x="24130" y="281939"/>
                  </a:lnTo>
                  <a:lnTo>
                    <a:pt x="30480" y="290828"/>
                  </a:lnTo>
                  <a:lnTo>
                    <a:pt x="36830" y="299719"/>
                  </a:lnTo>
                  <a:lnTo>
                    <a:pt x="48260" y="304800"/>
                  </a:lnTo>
                  <a:lnTo>
                    <a:pt x="62230" y="308609"/>
                  </a:lnTo>
                  <a:lnTo>
                    <a:pt x="80010" y="311150"/>
                  </a:lnTo>
                  <a:lnTo>
                    <a:pt x="93980" y="312419"/>
                  </a:lnTo>
                  <a:lnTo>
                    <a:pt x="107950" y="311150"/>
                  </a:lnTo>
                  <a:lnTo>
                    <a:pt x="119380" y="308609"/>
                  </a:lnTo>
                  <a:lnTo>
                    <a:pt x="132080" y="304800"/>
                  </a:lnTo>
                  <a:lnTo>
                    <a:pt x="143510" y="298450"/>
                  </a:lnTo>
                  <a:lnTo>
                    <a:pt x="153670" y="289559"/>
                  </a:lnTo>
                  <a:lnTo>
                    <a:pt x="165100" y="280669"/>
                  </a:lnTo>
                  <a:lnTo>
                    <a:pt x="175260" y="271778"/>
                  </a:lnTo>
                  <a:lnTo>
                    <a:pt x="186690" y="261619"/>
                  </a:lnTo>
                  <a:lnTo>
                    <a:pt x="195580" y="250189"/>
                  </a:lnTo>
                  <a:lnTo>
                    <a:pt x="204470" y="236219"/>
                  </a:lnTo>
                  <a:lnTo>
                    <a:pt x="212090" y="220978"/>
                  </a:lnTo>
                  <a:lnTo>
                    <a:pt x="219710" y="205739"/>
                  </a:lnTo>
                  <a:lnTo>
                    <a:pt x="224790" y="190500"/>
                  </a:lnTo>
                  <a:lnTo>
                    <a:pt x="229870" y="176528"/>
                  </a:lnTo>
                  <a:lnTo>
                    <a:pt x="231140" y="161289"/>
                  </a:lnTo>
                  <a:lnTo>
                    <a:pt x="232410" y="144778"/>
                  </a:lnTo>
                  <a:lnTo>
                    <a:pt x="231140" y="128269"/>
                  </a:lnTo>
                  <a:lnTo>
                    <a:pt x="228600" y="113028"/>
                  </a:lnTo>
                  <a:lnTo>
                    <a:pt x="226060" y="97789"/>
                  </a:lnTo>
                  <a:lnTo>
                    <a:pt x="223520" y="82550"/>
                  </a:lnTo>
                  <a:lnTo>
                    <a:pt x="220980" y="69850"/>
                  </a:lnTo>
                  <a:lnTo>
                    <a:pt x="217170" y="57150"/>
                  </a:lnTo>
                  <a:lnTo>
                    <a:pt x="214630" y="44450"/>
                  </a:lnTo>
                  <a:lnTo>
                    <a:pt x="209550" y="34289"/>
                  </a:lnTo>
                  <a:lnTo>
                    <a:pt x="204470" y="22859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Freeform 699"/>
            <p:cNvSpPr/>
            <p:nvPr/>
          </p:nvSpPr>
          <p:spPr>
            <a:xfrm>
              <a:off x="8822690" y="20764500"/>
              <a:ext cx="284481" cy="355601"/>
            </a:xfrm>
            <a:custGeom>
              <a:avLst/>
              <a:gdLst/>
              <a:ahLst/>
              <a:cxnLst/>
              <a:rect l="0" t="0" r="0" b="0"/>
              <a:pathLst>
                <a:path w="284481" h="355601">
                  <a:moveTo>
                    <a:pt x="284480" y="40639"/>
                  </a:moveTo>
                  <a:lnTo>
                    <a:pt x="267970" y="29211"/>
                  </a:lnTo>
                  <a:lnTo>
                    <a:pt x="259080" y="24130"/>
                  </a:lnTo>
                  <a:lnTo>
                    <a:pt x="250190" y="20320"/>
                  </a:lnTo>
                  <a:lnTo>
                    <a:pt x="240030" y="16511"/>
                  </a:lnTo>
                  <a:lnTo>
                    <a:pt x="231140" y="12700"/>
                  </a:lnTo>
                  <a:lnTo>
                    <a:pt x="210820" y="5080"/>
                  </a:lnTo>
                  <a:lnTo>
                    <a:pt x="198120" y="2539"/>
                  </a:lnTo>
                  <a:lnTo>
                    <a:pt x="182880" y="1270"/>
                  </a:lnTo>
                  <a:lnTo>
                    <a:pt x="167640" y="0"/>
                  </a:lnTo>
                  <a:lnTo>
                    <a:pt x="152400" y="1270"/>
                  </a:lnTo>
                  <a:lnTo>
                    <a:pt x="138430" y="2539"/>
                  </a:lnTo>
                  <a:lnTo>
                    <a:pt x="123190" y="5080"/>
                  </a:lnTo>
                  <a:lnTo>
                    <a:pt x="109220" y="7620"/>
                  </a:lnTo>
                  <a:lnTo>
                    <a:pt x="95250" y="12700"/>
                  </a:lnTo>
                  <a:lnTo>
                    <a:pt x="81280" y="19050"/>
                  </a:lnTo>
                  <a:lnTo>
                    <a:pt x="69850" y="24130"/>
                  </a:lnTo>
                  <a:lnTo>
                    <a:pt x="59690" y="30480"/>
                  </a:lnTo>
                  <a:lnTo>
                    <a:pt x="49530" y="38100"/>
                  </a:lnTo>
                  <a:lnTo>
                    <a:pt x="41910" y="45720"/>
                  </a:lnTo>
                  <a:lnTo>
                    <a:pt x="34290" y="54611"/>
                  </a:lnTo>
                  <a:lnTo>
                    <a:pt x="25400" y="63500"/>
                  </a:lnTo>
                  <a:lnTo>
                    <a:pt x="21590" y="73661"/>
                  </a:lnTo>
                  <a:lnTo>
                    <a:pt x="20320" y="83820"/>
                  </a:lnTo>
                  <a:lnTo>
                    <a:pt x="20320" y="93980"/>
                  </a:lnTo>
                  <a:lnTo>
                    <a:pt x="22860" y="104139"/>
                  </a:lnTo>
                  <a:lnTo>
                    <a:pt x="27940" y="114300"/>
                  </a:lnTo>
                  <a:lnTo>
                    <a:pt x="31750" y="124461"/>
                  </a:lnTo>
                  <a:lnTo>
                    <a:pt x="41910" y="134620"/>
                  </a:lnTo>
                  <a:lnTo>
                    <a:pt x="53340" y="146050"/>
                  </a:lnTo>
                  <a:lnTo>
                    <a:pt x="109220" y="187961"/>
                  </a:lnTo>
                  <a:lnTo>
                    <a:pt x="124460" y="196850"/>
                  </a:lnTo>
                  <a:lnTo>
                    <a:pt x="139700" y="205739"/>
                  </a:lnTo>
                  <a:lnTo>
                    <a:pt x="201930" y="236220"/>
                  </a:lnTo>
                  <a:lnTo>
                    <a:pt x="214630" y="245111"/>
                  </a:lnTo>
                  <a:lnTo>
                    <a:pt x="224790" y="254000"/>
                  </a:lnTo>
                  <a:lnTo>
                    <a:pt x="233680" y="262889"/>
                  </a:lnTo>
                  <a:lnTo>
                    <a:pt x="241300" y="273050"/>
                  </a:lnTo>
                  <a:lnTo>
                    <a:pt x="247650" y="283211"/>
                  </a:lnTo>
                  <a:lnTo>
                    <a:pt x="252730" y="293370"/>
                  </a:lnTo>
                  <a:lnTo>
                    <a:pt x="254000" y="302261"/>
                  </a:lnTo>
                  <a:lnTo>
                    <a:pt x="252730" y="311150"/>
                  </a:lnTo>
                  <a:lnTo>
                    <a:pt x="248920" y="318770"/>
                  </a:lnTo>
                  <a:lnTo>
                    <a:pt x="243840" y="325120"/>
                  </a:lnTo>
                  <a:lnTo>
                    <a:pt x="236220" y="331470"/>
                  </a:lnTo>
                  <a:lnTo>
                    <a:pt x="227330" y="336550"/>
                  </a:lnTo>
                  <a:lnTo>
                    <a:pt x="217170" y="340361"/>
                  </a:lnTo>
                  <a:lnTo>
                    <a:pt x="205740" y="344170"/>
                  </a:lnTo>
                  <a:lnTo>
                    <a:pt x="193040" y="347980"/>
                  </a:lnTo>
                  <a:lnTo>
                    <a:pt x="179070" y="350520"/>
                  </a:lnTo>
                  <a:lnTo>
                    <a:pt x="163830" y="353061"/>
                  </a:lnTo>
                  <a:lnTo>
                    <a:pt x="148590" y="354330"/>
                  </a:lnTo>
                  <a:lnTo>
                    <a:pt x="132080" y="354330"/>
                  </a:lnTo>
                  <a:lnTo>
                    <a:pt x="102870" y="355600"/>
                  </a:lnTo>
                  <a:lnTo>
                    <a:pt x="88900" y="354330"/>
                  </a:lnTo>
                  <a:lnTo>
                    <a:pt x="74930" y="353061"/>
                  </a:lnTo>
                  <a:lnTo>
                    <a:pt x="59690" y="350520"/>
                  </a:lnTo>
                  <a:lnTo>
                    <a:pt x="46990" y="347980"/>
                  </a:lnTo>
                  <a:lnTo>
                    <a:pt x="35560" y="344170"/>
                  </a:lnTo>
                  <a:lnTo>
                    <a:pt x="0" y="3352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0" name="Group 709"/>
          <p:cNvGrpSpPr/>
          <p:nvPr/>
        </p:nvGrpSpPr>
        <p:grpSpPr>
          <a:xfrm>
            <a:off x="505460" y="21772880"/>
            <a:ext cx="949961" cy="843282"/>
            <a:chOff x="505460" y="21772880"/>
            <a:chExt cx="949961" cy="843282"/>
          </a:xfrm>
        </p:grpSpPr>
        <p:sp>
          <p:nvSpPr>
            <p:cNvPr id="702" name="Freeform 701"/>
            <p:cNvSpPr/>
            <p:nvPr/>
          </p:nvSpPr>
          <p:spPr>
            <a:xfrm>
              <a:off x="1036320" y="21772880"/>
              <a:ext cx="6351" cy="63501"/>
            </a:xfrm>
            <a:custGeom>
              <a:avLst/>
              <a:gdLst/>
              <a:ahLst/>
              <a:cxnLst/>
              <a:rect l="0" t="0" r="0" b="0"/>
              <a:pathLst>
                <a:path w="6351" h="63501">
                  <a:moveTo>
                    <a:pt x="6350" y="0"/>
                  </a:moveTo>
                  <a:lnTo>
                    <a:pt x="0" y="17781"/>
                  </a:lnTo>
                  <a:lnTo>
                    <a:pt x="0" y="25400"/>
                  </a:lnTo>
                  <a:lnTo>
                    <a:pt x="1270" y="35559"/>
                  </a:lnTo>
                  <a:lnTo>
                    <a:pt x="6350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Freeform 702"/>
            <p:cNvSpPr/>
            <p:nvPr/>
          </p:nvSpPr>
          <p:spPr>
            <a:xfrm>
              <a:off x="1062990" y="2194178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Freeform 703"/>
            <p:cNvSpPr/>
            <p:nvPr/>
          </p:nvSpPr>
          <p:spPr>
            <a:xfrm>
              <a:off x="1084580" y="2206878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Freeform 704"/>
            <p:cNvSpPr/>
            <p:nvPr/>
          </p:nvSpPr>
          <p:spPr>
            <a:xfrm>
              <a:off x="1104900" y="22142450"/>
              <a:ext cx="1" cy="10162"/>
            </a:xfrm>
            <a:custGeom>
              <a:avLst/>
              <a:gdLst/>
              <a:ahLst/>
              <a:cxnLst/>
              <a:rect l="0" t="0" r="0" b="0"/>
              <a:pathLst>
                <a:path w="1" h="10162">
                  <a:moveTo>
                    <a:pt x="0" y="1016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Freeform 705"/>
            <p:cNvSpPr/>
            <p:nvPr/>
          </p:nvSpPr>
          <p:spPr>
            <a:xfrm>
              <a:off x="937260" y="22242780"/>
              <a:ext cx="205741" cy="358141"/>
            </a:xfrm>
            <a:custGeom>
              <a:avLst/>
              <a:gdLst/>
              <a:ahLst/>
              <a:cxnLst/>
              <a:rect l="0" t="0" r="0" b="0"/>
              <a:pathLst>
                <a:path w="205741" h="358141">
                  <a:moveTo>
                    <a:pt x="157480" y="25400"/>
                  </a:moveTo>
                  <a:lnTo>
                    <a:pt x="146050" y="13970"/>
                  </a:lnTo>
                  <a:lnTo>
                    <a:pt x="139700" y="10159"/>
                  </a:lnTo>
                  <a:lnTo>
                    <a:pt x="132080" y="6350"/>
                  </a:lnTo>
                  <a:lnTo>
                    <a:pt x="123190" y="1270"/>
                  </a:lnTo>
                  <a:lnTo>
                    <a:pt x="110490" y="0"/>
                  </a:lnTo>
                  <a:lnTo>
                    <a:pt x="97790" y="0"/>
                  </a:lnTo>
                  <a:lnTo>
                    <a:pt x="82550" y="1270"/>
                  </a:lnTo>
                  <a:lnTo>
                    <a:pt x="69850" y="8890"/>
                  </a:lnTo>
                  <a:lnTo>
                    <a:pt x="59690" y="19050"/>
                  </a:lnTo>
                  <a:lnTo>
                    <a:pt x="41910" y="43181"/>
                  </a:lnTo>
                  <a:lnTo>
                    <a:pt x="25400" y="66040"/>
                  </a:lnTo>
                  <a:lnTo>
                    <a:pt x="20320" y="81281"/>
                  </a:lnTo>
                  <a:lnTo>
                    <a:pt x="17780" y="97790"/>
                  </a:lnTo>
                  <a:lnTo>
                    <a:pt x="15240" y="115570"/>
                  </a:lnTo>
                  <a:lnTo>
                    <a:pt x="16510" y="132081"/>
                  </a:lnTo>
                  <a:lnTo>
                    <a:pt x="21590" y="148590"/>
                  </a:lnTo>
                  <a:lnTo>
                    <a:pt x="27940" y="163831"/>
                  </a:lnTo>
                  <a:lnTo>
                    <a:pt x="39370" y="175259"/>
                  </a:lnTo>
                  <a:lnTo>
                    <a:pt x="52070" y="184150"/>
                  </a:lnTo>
                  <a:lnTo>
                    <a:pt x="66040" y="190500"/>
                  </a:lnTo>
                  <a:lnTo>
                    <a:pt x="81280" y="194309"/>
                  </a:lnTo>
                  <a:lnTo>
                    <a:pt x="97790" y="195581"/>
                  </a:lnTo>
                  <a:lnTo>
                    <a:pt x="148590" y="194309"/>
                  </a:lnTo>
                  <a:lnTo>
                    <a:pt x="165100" y="194309"/>
                  </a:lnTo>
                  <a:lnTo>
                    <a:pt x="179070" y="198120"/>
                  </a:lnTo>
                  <a:lnTo>
                    <a:pt x="190500" y="203200"/>
                  </a:lnTo>
                  <a:lnTo>
                    <a:pt x="200660" y="210820"/>
                  </a:lnTo>
                  <a:lnTo>
                    <a:pt x="205740" y="220981"/>
                  </a:lnTo>
                  <a:lnTo>
                    <a:pt x="205740" y="231140"/>
                  </a:lnTo>
                  <a:lnTo>
                    <a:pt x="203200" y="243840"/>
                  </a:lnTo>
                  <a:lnTo>
                    <a:pt x="200660" y="255270"/>
                  </a:lnTo>
                  <a:lnTo>
                    <a:pt x="195580" y="266700"/>
                  </a:lnTo>
                  <a:lnTo>
                    <a:pt x="189230" y="276859"/>
                  </a:lnTo>
                  <a:lnTo>
                    <a:pt x="182880" y="287020"/>
                  </a:lnTo>
                  <a:lnTo>
                    <a:pt x="173990" y="295909"/>
                  </a:lnTo>
                  <a:lnTo>
                    <a:pt x="165100" y="303531"/>
                  </a:lnTo>
                  <a:lnTo>
                    <a:pt x="156210" y="311150"/>
                  </a:lnTo>
                  <a:lnTo>
                    <a:pt x="146050" y="318770"/>
                  </a:lnTo>
                  <a:lnTo>
                    <a:pt x="135890" y="326390"/>
                  </a:lnTo>
                  <a:lnTo>
                    <a:pt x="124460" y="334009"/>
                  </a:lnTo>
                  <a:lnTo>
                    <a:pt x="111760" y="341631"/>
                  </a:lnTo>
                  <a:lnTo>
                    <a:pt x="99060" y="347981"/>
                  </a:lnTo>
                  <a:lnTo>
                    <a:pt x="83820" y="353059"/>
                  </a:lnTo>
                  <a:lnTo>
                    <a:pt x="66040" y="355600"/>
                  </a:lnTo>
                  <a:lnTo>
                    <a:pt x="46990" y="358140"/>
                  </a:lnTo>
                  <a:lnTo>
                    <a:pt x="34290" y="354331"/>
                  </a:lnTo>
                  <a:lnTo>
                    <a:pt x="24130" y="347981"/>
                  </a:lnTo>
                  <a:lnTo>
                    <a:pt x="0" y="3200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Freeform 706"/>
            <p:cNvSpPr/>
            <p:nvPr/>
          </p:nvSpPr>
          <p:spPr>
            <a:xfrm>
              <a:off x="1263650" y="22316439"/>
              <a:ext cx="191771" cy="299723"/>
            </a:xfrm>
            <a:custGeom>
              <a:avLst/>
              <a:gdLst/>
              <a:ahLst/>
              <a:cxnLst/>
              <a:rect l="0" t="0" r="0" b="0"/>
              <a:pathLst>
                <a:path w="191771" h="299723">
                  <a:moveTo>
                    <a:pt x="10160" y="67311"/>
                  </a:moveTo>
                  <a:lnTo>
                    <a:pt x="10160" y="101600"/>
                  </a:lnTo>
                  <a:lnTo>
                    <a:pt x="11430" y="118111"/>
                  </a:lnTo>
                  <a:lnTo>
                    <a:pt x="13970" y="135891"/>
                  </a:lnTo>
                  <a:lnTo>
                    <a:pt x="16510" y="156211"/>
                  </a:lnTo>
                  <a:lnTo>
                    <a:pt x="17780" y="172722"/>
                  </a:lnTo>
                  <a:lnTo>
                    <a:pt x="19050" y="189231"/>
                  </a:lnTo>
                  <a:lnTo>
                    <a:pt x="19050" y="204472"/>
                  </a:lnTo>
                  <a:lnTo>
                    <a:pt x="21590" y="220981"/>
                  </a:lnTo>
                  <a:lnTo>
                    <a:pt x="22860" y="237491"/>
                  </a:lnTo>
                  <a:lnTo>
                    <a:pt x="25400" y="255272"/>
                  </a:lnTo>
                  <a:lnTo>
                    <a:pt x="29210" y="269241"/>
                  </a:lnTo>
                  <a:lnTo>
                    <a:pt x="31750" y="283211"/>
                  </a:lnTo>
                  <a:lnTo>
                    <a:pt x="35560" y="295911"/>
                  </a:lnTo>
                  <a:lnTo>
                    <a:pt x="36830" y="299722"/>
                  </a:lnTo>
                  <a:lnTo>
                    <a:pt x="34290" y="290831"/>
                  </a:lnTo>
                  <a:lnTo>
                    <a:pt x="26670" y="259081"/>
                  </a:lnTo>
                  <a:lnTo>
                    <a:pt x="24130" y="247650"/>
                  </a:lnTo>
                  <a:lnTo>
                    <a:pt x="13970" y="214631"/>
                  </a:lnTo>
                  <a:lnTo>
                    <a:pt x="6350" y="189231"/>
                  </a:lnTo>
                  <a:lnTo>
                    <a:pt x="3810" y="175261"/>
                  </a:lnTo>
                  <a:lnTo>
                    <a:pt x="2540" y="161291"/>
                  </a:lnTo>
                  <a:lnTo>
                    <a:pt x="1270" y="147322"/>
                  </a:lnTo>
                  <a:lnTo>
                    <a:pt x="2540" y="132081"/>
                  </a:lnTo>
                  <a:lnTo>
                    <a:pt x="3810" y="114300"/>
                  </a:lnTo>
                  <a:lnTo>
                    <a:pt x="6350" y="95250"/>
                  </a:lnTo>
                  <a:lnTo>
                    <a:pt x="11430" y="80011"/>
                  </a:lnTo>
                  <a:lnTo>
                    <a:pt x="17780" y="67311"/>
                  </a:lnTo>
                  <a:lnTo>
                    <a:pt x="25400" y="57150"/>
                  </a:lnTo>
                  <a:lnTo>
                    <a:pt x="33020" y="48261"/>
                  </a:lnTo>
                  <a:lnTo>
                    <a:pt x="40640" y="39372"/>
                  </a:lnTo>
                  <a:lnTo>
                    <a:pt x="48260" y="31750"/>
                  </a:lnTo>
                  <a:lnTo>
                    <a:pt x="57150" y="24131"/>
                  </a:lnTo>
                  <a:lnTo>
                    <a:pt x="66040" y="19050"/>
                  </a:lnTo>
                  <a:lnTo>
                    <a:pt x="74930" y="13972"/>
                  </a:lnTo>
                  <a:lnTo>
                    <a:pt x="85090" y="10161"/>
                  </a:lnTo>
                  <a:lnTo>
                    <a:pt x="95250" y="5081"/>
                  </a:lnTo>
                  <a:lnTo>
                    <a:pt x="105410" y="1272"/>
                  </a:lnTo>
                  <a:lnTo>
                    <a:pt x="115570" y="0"/>
                  </a:lnTo>
                  <a:lnTo>
                    <a:pt x="125730" y="0"/>
                  </a:lnTo>
                  <a:lnTo>
                    <a:pt x="137160" y="1272"/>
                  </a:lnTo>
                  <a:lnTo>
                    <a:pt x="148590" y="6350"/>
                  </a:lnTo>
                  <a:lnTo>
                    <a:pt x="161290" y="12700"/>
                  </a:lnTo>
                  <a:lnTo>
                    <a:pt x="173990" y="20322"/>
                  </a:lnTo>
                  <a:lnTo>
                    <a:pt x="182880" y="33022"/>
                  </a:lnTo>
                  <a:lnTo>
                    <a:pt x="187960" y="48261"/>
                  </a:lnTo>
                  <a:lnTo>
                    <a:pt x="191770" y="64772"/>
                  </a:lnTo>
                  <a:lnTo>
                    <a:pt x="191770" y="81281"/>
                  </a:lnTo>
                  <a:lnTo>
                    <a:pt x="186690" y="96522"/>
                  </a:lnTo>
                  <a:lnTo>
                    <a:pt x="180340" y="111761"/>
                  </a:lnTo>
                  <a:lnTo>
                    <a:pt x="170180" y="123191"/>
                  </a:lnTo>
                  <a:lnTo>
                    <a:pt x="158750" y="134622"/>
                  </a:lnTo>
                  <a:lnTo>
                    <a:pt x="143510" y="143511"/>
                  </a:lnTo>
                  <a:lnTo>
                    <a:pt x="127000" y="149861"/>
                  </a:lnTo>
                  <a:lnTo>
                    <a:pt x="109220" y="153672"/>
                  </a:lnTo>
                  <a:lnTo>
                    <a:pt x="90170" y="157481"/>
                  </a:lnTo>
                  <a:lnTo>
                    <a:pt x="73660" y="157481"/>
                  </a:lnTo>
                  <a:lnTo>
                    <a:pt x="59690" y="156211"/>
                  </a:lnTo>
                  <a:lnTo>
                    <a:pt x="46990" y="154941"/>
                  </a:lnTo>
                  <a:lnTo>
                    <a:pt x="34290" y="151131"/>
                  </a:lnTo>
                  <a:lnTo>
                    <a:pt x="22860" y="147322"/>
                  </a:lnTo>
                  <a:lnTo>
                    <a:pt x="0" y="1092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Freeform 707"/>
            <p:cNvSpPr/>
            <p:nvPr/>
          </p:nvSpPr>
          <p:spPr>
            <a:xfrm>
              <a:off x="505460" y="22341839"/>
              <a:ext cx="220981" cy="64773"/>
            </a:xfrm>
            <a:custGeom>
              <a:avLst/>
              <a:gdLst/>
              <a:ahLst/>
              <a:cxnLst/>
              <a:rect l="0" t="0" r="0" b="0"/>
              <a:pathLst>
                <a:path w="220981" h="64773">
                  <a:moveTo>
                    <a:pt x="0" y="41911"/>
                  </a:moveTo>
                  <a:lnTo>
                    <a:pt x="5080" y="58422"/>
                  </a:lnTo>
                  <a:lnTo>
                    <a:pt x="10160" y="62231"/>
                  </a:lnTo>
                  <a:lnTo>
                    <a:pt x="17780" y="64772"/>
                  </a:lnTo>
                  <a:lnTo>
                    <a:pt x="25400" y="63500"/>
                  </a:lnTo>
                  <a:lnTo>
                    <a:pt x="36830" y="60961"/>
                  </a:lnTo>
                  <a:lnTo>
                    <a:pt x="50800" y="57150"/>
                  </a:lnTo>
                  <a:lnTo>
                    <a:pt x="102870" y="39372"/>
                  </a:lnTo>
                  <a:lnTo>
                    <a:pt x="114300" y="34291"/>
                  </a:lnTo>
                  <a:lnTo>
                    <a:pt x="125730" y="29211"/>
                  </a:lnTo>
                  <a:lnTo>
                    <a:pt x="135890" y="22861"/>
                  </a:lnTo>
                  <a:lnTo>
                    <a:pt x="147320" y="17781"/>
                  </a:lnTo>
                  <a:lnTo>
                    <a:pt x="157480" y="12700"/>
                  </a:lnTo>
                  <a:lnTo>
                    <a:pt x="2209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Freeform 708"/>
            <p:cNvSpPr/>
            <p:nvPr/>
          </p:nvSpPr>
          <p:spPr>
            <a:xfrm>
              <a:off x="589280" y="22289770"/>
              <a:ext cx="53341" cy="220981"/>
            </a:xfrm>
            <a:custGeom>
              <a:avLst/>
              <a:gdLst/>
              <a:ahLst/>
              <a:cxnLst/>
              <a:rect l="0" t="0" r="0" b="0"/>
              <a:pathLst>
                <a:path w="53341" h="220981">
                  <a:moveTo>
                    <a:pt x="0" y="0"/>
                  </a:moveTo>
                  <a:lnTo>
                    <a:pt x="0" y="27941"/>
                  </a:lnTo>
                  <a:lnTo>
                    <a:pt x="1270" y="39369"/>
                  </a:lnTo>
                  <a:lnTo>
                    <a:pt x="3810" y="50800"/>
                  </a:lnTo>
                  <a:lnTo>
                    <a:pt x="8890" y="73660"/>
                  </a:lnTo>
                  <a:lnTo>
                    <a:pt x="15240" y="99060"/>
                  </a:lnTo>
                  <a:lnTo>
                    <a:pt x="17780" y="115569"/>
                  </a:lnTo>
                  <a:lnTo>
                    <a:pt x="25400" y="151130"/>
                  </a:lnTo>
                  <a:lnTo>
                    <a:pt x="27940" y="167641"/>
                  </a:lnTo>
                  <a:lnTo>
                    <a:pt x="31750" y="181610"/>
                  </a:lnTo>
                  <a:lnTo>
                    <a:pt x="5334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1" name="Freeform 710"/>
          <p:cNvSpPr/>
          <p:nvPr/>
        </p:nvSpPr>
        <p:spPr>
          <a:xfrm>
            <a:off x="946150" y="21748750"/>
            <a:ext cx="190501" cy="403862"/>
          </a:xfrm>
          <a:custGeom>
            <a:avLst/>
            <a:gdLst/>
            <a:ahLst/>
            <a:cxnLst/>
            <a:rect l="0" t="0" r="0" b="0"/>
            <a:pathLst>
              <a:path w="190501" h="403862">
                <a:moveTo>
                  <a:pt x="148590" y="403861"/>
                </a:moveTo>
                <a:lnTo>
                  <a:pt x="143510" y="381000"/>
                </a:lnTo>
                <a:lnTo>
                  <a:pt x="140970" y="369570"/>
                </a:lnTo>
                <a:lnTo>
                  <a:pt x="140970" y="358139"/>
                </a:lnTo>
                <a:lnTo>
                  <a:pt x="139700" y="345439"/>
                </a:lnTo>
                <a:lnTo>
                  <a:pt x="138430" y="331470"/>
                </a:lnTo>
                <a:lnTo>
                  <a:pt x="135890" y="318770"/>
                </a:lnTo>
                <a:lnTo>
                  <a:pt x="133350" y="304800"/>
                </a:lnTo>
                <a:lnTo>
                  <a:pt x="130810" y="290830"/>
                </a:lnTo>
                <a:lnTo>
                  <a:pt x="129540" y="276861"/>
                </a:lnTo>
                <a:lnTo>
                  <a:pt x="129540" y="262889"/>
                </a:lnTo>
                <a:lnTo>
                  <a:pt x="128270" y="248920"/>
                </a:lnTo>
                <a:lnTo>
                  <a:pt x="125730" y="234950"/>
                </a:lnTo>
                <a:lnTo>
                  <a:pt x="123190" y="220980"/>
                </a:lnTo>
                <a:lnTo>
                  <a:pt x="116840" y="193039"/>
                </a:lnTo>
                <a:lnTo>
                  <a:pt x="113030" y="179070"/>
                </a:lnTo>
                <a:lnTo>
                  <a:pt x="110490" y="166370"/>
                </a:lnTo>
                <a:lnTo>
                  <a:pt x="106680" y="153670"/>
                </a:lnTo>
                <a:lnTo>
                  <a:pt x="102870" y="142239"/>
                </a:lnTo>
                <a:lnTo>
                  <a:pt x="99060" y="128270"/>
                </a:lnTo>
                <a:lnTo>
                  <a:pt x="96520" y="110489"/>
                </a:lnTo>
                <a:lnTo>
                  <a:pt x="92710" y="92711"/>
                </a:lnTo>
                <a:lnTo>
                  <a:pt x="88900" y="77470"/>
                </a:lnTo>
                <a:lnTo>
                  <a:pt x="85090" y="63500"/>
                </a:lnTo>
                <a:lnTo>
                  <a:pt x="82550" y="50800"/>
                </a:lnTo>
                <a:lnTo>
                  <a:pt x="78740" y="45720"/>
                </a:lnTo>
                <a:lnTo>
                  <a:pt x="74930" y="45720"/>
                </a:lnTo>
                <a:lnTo>
                  <a:pt x="71120" y="49530"/>
                </a:lnTo>
                <a:lnTo>
                  <a:pt x="68580" y="55880"/>
                </a:lnTo>
                <a:lnTo>
                  <a:pt x="64770" y="66039"/>
                </a:lnTo>
                <a:lnTo>
                  <a:pt x="60960" y="76200"/>
                </a:lnTo>
                <a:lnTo>
                  <a:pt x="55880" y="87630"/>
                </a:lnTo>
                <a:lnTo>
                  <a:pt x="50800" y="97789"/>
                </a:lnTo>
                <a:lnTo>
                  <a:pt x="44450" y="109220"/>
                </a:lnTo>
                <a:lnTo>
                  <a:pt x="38100" y="121920"/>
                </a:lnTo>
                <a:lnTo>
                  <a:pt x="31750" y="135889"/>
                </a:lnTo>
                <a:lnTo>
                  <a:pt x="25400" y="151130"/>
                </a:lnTo>
                <a:lnTo>
                  <a:pt x="19050" y="165100"/>
                </a:lnTo>
                <a:lnTo>
                  <a:pt x="11430" y="177800"/>
                </a:lnTo>
                <a:lnTo>
                  <a:pt x="5080" y="190500"/>
                </a:lnTo>
                <a:lnTo>
                  <a:pt x="1270" y="191770"/>
                </a:lnTo>
                <a:lnTo>
                  <a:pt x="0" y="187961"/>
                </a:lnTo>
                <a:lnTo>
                  <a:pt x="0" y="179070"/>
                </a:lnTo>
                <a:lnTo>
                  <a:pt x="2540" y="170180"/>
                </a:lnTo>
                <a:lnTo>
                  <a:pt x="3810" y="160020"/>
                </a:lnTo>
                <a:lnTo>
                  <a:pt x="6350" y="149861"/>
                </a:lnTo>
                <a:lnTo>
                  <a:pt x="10160" y="139700"/>
                </a:lnTo>
                <a:lnTo>
                  <a:pt x="19050" y="107950"/>
                </a:lnTo>
                <a:lnTo>
                  <a:pt x="29210" y="69850"/>
                </a:lnTo>
                <a:lnTo>
                  <a:pt x="36830" y="46989"/>
                </a:lnTo>
                <a:lnTo>
                  <a:pt x="40640" y="35561"/>
                </a:lnTo>
                <a:lnTo>
                  <a:pt x="46990" y="22861"/>
                </a:lnTo>
                <a:lnTo>
                  <a:pt x="52070" y="8889"/>
                </a:lnTo>
                <a:lnTo>
                  <a:pt x="58420" y="2539"/>
                </a:lnTo>
                <a:lnTo>
                  <a:pt x="66040" y="0"/>
                </a:lnTo>
                <a:lnTo>
                  <a:pt x="72390" y="1270"/>
                </a:lnTo>
                <a:lnTo>
                  <a:pt x="77470" y="6350"/>
                </a:lnTo>
                <a:lnTo>
                  <a:pt x="82550" y="12700"/>
                </a:lnTo>
                <a:lnTo>
                  <a:pt x="87630" y="20320"/>
                </a:lnTo>
                <a:lnTo>
                  <a:pt x="91440" y="27939"/>
                </a:lnTo>
                <a:lnTo>
                  <a:pt x="95250" y="38100"/>
                </a:lnTo>
                <a:lnTo>
                  <a:pt x="99060" y="46989"/>
                </a:lnTo>
                <a:lnTo>
                  <a:pt x="105410" y="54611"/>
                </a:lnTo>
                <a:lnTo>
                  <a:pt x="113030" y="60961"/>
                </a:lnTo>
                <a:lnTo>
                  <a:pt x="120650" y="66039"/>
                </a:lnTo>
                <a:lnTo>
                  <a:pt x="130810" y="71120"/>
                </a:lnTo>
                <a:lnTo>
                  <a:pt x="190500" y="97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3" name="Group 722"/>
          <p:cNvGrpSpPr/>
          <p:nvPr/>
        </p:nvGrpSpPr>
        <p:grpSpPr>
          <a:xfrm>
            <a:off x="5034280" y="21291550"/>
            <a:ext cx="2396491" cy="789940"/>
            <a:chOff x="5034280" y="21291550"/>
            <a:chExt cx="2396491" cy="789940"/>
          </a:xfrm>
        </p:grpSpPr>
        <p:sp>
          <p:nvSpPr>
            <p:cNvPr id="712" name="Freeform 711"/>
            <p:cNvSpPr/>
            <p:nvPr/>
          </p:nvSpPr>
          <p:spPr>
            <a:xfrm>
              <a:off x="5034280" y="21649689"/>
              <a:ext cx="134621" cy="431801"/>
            </a:xfrm>
            <a:custGeom>
              <a:avLst/>
              <a:gdLst/>
              <a:ahLst/>
              <a:cxnLst/>
              <a:rect l="0" t="0" r="0" b="0"/>
              <a:pathLst>
                <a:path w="134621" h="431801">
                  <a:moveTo>
                    <a:pt x="134620" y="10161"/>
                  </a:moveTo>
                  <a:lnTo>
                    <a:pt x="124460" y="0"/>
                  </a:lnTo>
                  <a:lnTo>
                    <a:pt x="116840" y="0"/>
                  </a:lnTo>
                  <a:lnTo>
                    <a:pt x="109220" y="3811"/>
                  </a:lnTo>
                  <a:lnTo>
                    <a:pt x="100330" y="8891"/>
                  </a:lnTo>
                  <a:lnTo>
                    <a:pt x="91440" y="17781"/>
                  </a:lnTo>
                  <a:lnTo>
                    <a:pt x="83820" y="27941"/>
                  </a:lnTo>
                  <a:lnTo>
                    <a:pt x="76200" y="39372"/>
                  </a:lnTo>
                  <a:lnTo>
                    <a:pt x="69850" y="54611"/>
                  </a:lnTo>
                  <a:lnTo>
                    <a:pt x="62230" y="71122"/>
                  </a:lnTo>
                  <a:lnTo>
                    <a:pt x="54610" y="90172"/>
                  </a:lnTo>
                  <a:lnTo>
                    <a:pt x="40640" y="128272"/>
                  </a:lnTo>
                  <a:lnTo>
                    <a:pt x="12700" y="210822"/>
                  </a:lnTo>
                  <a:lnTo>
                    <a:pt x="7620" y="232411"/>
                  </a:lnTo>
                  <a:lnTo>
                    <a:pt x="5080" y="252731"/>
                  </a:lnTo>
                  <a:lnTo>
                    <a:pt x="2540" y="274322"/>
                  </a:lnTo>
                  <a:lnTo>
                    <a:pt x="1270" y="292100"/>
                  </a:lnTo>
                  <a:lnTo>
                    <a:pt x="0" y="309881"/>
                  </a:lnTo>
                  <a:lnTo>
                    <a:pt x="0" y="326391"/>
                  </a:lnTo>
                  <a:lnTo>
                    <a:pt x="0" y="341631"/>
                  </a:lnTo>
                  <a:lnTo>
                    <a:pt x="2540" y="355600"/>
                  </a:lnTo>
                  <a:lnTo>
                    <a:pt x="3810" y="370841"/>
                  </a:lnTo>
                  <a:lnTo>
                    <a:pt x="7620" y="383541"/>
                  </a:lnTo>
                  <a:lnTo>
                    <a:pt x="12700" y="393700"/>
                  </a:lnTo>
                  <a:lnTo>
                    <a:pt x="19050" y="402591"/>
                  </a:lnTo>
                  <a:lnTo>
                    <a:pt x="25400" y="411481"/>
                  </a:lnTo>
                  <a:lnTo>
                    <a:pt x="34290" y="419100"/>
                  </a:lnTo>
                  <a:lnTo>
                    <a:pt x="43180" y="426722"/>
                  </a:lnTo>
                  <a:lnTo>
                    <a:pt x="57150" y="430531"/>
                  </a:lnTo>
                  <a:lnTo>
                    <a:pt x="74930" y="431800"/>
                  </a:lnTo>
                  <a:lnTo>
                    <a:pt x="13462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" name="Freeform 712"/>
            <p:cNvSpPr/>
            <p:nvPr/>
          </p:nvSpPr>
          <p:spPr>
            <a:xfrm>
              <a:off x="5347970" y="21671280"/>
              <a:ext cx="43181" cy="356871"/>
            </a:xfrm>
            <a:custGeom>
              <a:avLst/>
              <a:gdLst/>
              <a:ahLst/>
              <a:cxnLst/>
              <a:rect l="0" t="0" r="0" b="0"/>
              <a:pathLst>
                <a:path w="43181" h="356871">
                  <a:moveTo>
                    <a:pt x="0" y="0"/>
                  </a:moveTo>
                  <a:lnTo>
                    <a:pt x="0" y="27940"/>
                  </a:lnTo>
                  <a:lnTo>
                    <a:pt x="1270" y="44450"/>
                  </a:lnTo>
                  <a:lnTo>
                    <a:pt x="6350" y="90170"/>
                  </a:lnTo>
                  <a:lnTo>
                    <a:pt x="7620" y="110490"/>
                  </a:lnTo>
                  <a:lnTo>
                    <a:pt x="8890" y="130809"/>
                  </a:lnTo>
                  <a:lnTo>
                    <a:pt x="10160" y="149859"/>
                  </a:lnTo>
                  <a:lnTo>
                    <a:pt x="11430" y="168909"/>
                  </a:lnTo>
                  <a:lnTo>
                    <a:pt x="13970" y="187959"/>
                  </a:lnTo>
                  <a:lnTo>
                    <a:pt x="16510" y="205740"/>
                  </a:lnTo>
                  <a:lnTo>
                    <a:pt x="17780" y="222250"/>
                  </a:lnTo>
                  <a:lnTo>
                    <a:pt x="19050" y="237490"/>
                  </a:lnTo>
                  <a:lnTo>
                    <a:pt x="20320" y="252731"/>
                  </a:lnTo>
                  <a:lnTo>
                    <a:pt x="21590" y="266700"/>
                  </a:lnTo>
                  <a:lnTo>
                    <a:pt x="24130" y="279400"/>
                  </a:lnTo>
                  <a:lnTo>
                    <a:pt x="33020" y="317500"/>
                  </a:lnTo>
                  <a:lnTo>
                    <a:pt x="43180" y="356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Freeform 713"/>
            <p:cNvSpPr/>
            <p:nvPr/>
          </p:nvSpPr>
          <p:spPr>
            <a:xfrm>
              <a:off x="5317490" y="21649689"/>
              <a:ext cx="231141" cy="83823"/>
            </a:xfrm>
            <a:custGeom>
              <a:avLst/>
              <a:gdLst/>
              <a:ahLst/>
              <a:cxnLst/>
              <a:rect l="0" t="0" r="0" b="0"/>
              <a:pathLst>
                <a:path w="231141" h="83823">
                  <a:moveTo>
                    <a:pt x="0" y="83822"/>
                  </a:moveTo>
                  <a:lnTo>
                    <a:pt x="16510" y="78741"/>
                  </a:lnTo>
                  <a:lnTo>
                    <a:pt x="27940" y="73661"/>
                  </a:lnTo>
                  <a:lnTo>
                    <a:pt x="59690" y="58422"/>
                  </a:lnTo>
                  <a:lnTo>
                    <a:pt x="74930" y="50800"/>
                  </a:lnTo>
                  <a:lnTo>
                    <a:pt x="88900" y="43181"/>
                  </a:lnTo>
                  <a:lnTo>
                    <a:pt x="100330" y="35561"/>
                  </a:lnTo>
                  <a:lnTo>
                    <a:pt x="114300" y="29211"/>
                  </a:lnTo>
                  <a:lnTo>
                    <a:pt x="127000" y="24131"/>
                  </a:lnTo>
                  <a:lnTo>
                    <a:pt x="165100" y="11431"/>
                  </a:lnTo>
                  <a:lnTo>
                    <a:pt x="23114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Freeform 714"/>
            <p:cNvSpPr/>
            <p:nvPr/>
          </p:nvSpPr>
          <p:spPr>
            <a:xfrm>
              <a:off x="5317490" y="21860511"/>
              <a:ext cx="167641" cy="52070"/>
            </a:xfrm>
            <a:custGeom>
              <a:avLst/>
              <a:gdLst/>
              <a:ahLst/>
              <a:cxnLst/>
              <a:rect l="0" t="0" r="0" b="0"/>
              <a:pathLst>
                <a:path w="167641" h="52070">
                  <a:moveTo>
                    <a:pt x="0" y="52069"/>
                  </a:moveTo>
                  <a:lnTo>
                    <a:pt x="21590" y="46989"/>
                  </a:lnTo>
                  <a:lnTo>
                    <a:pt x="35560" y="43178"/>
                  </a:lnTo>
                  <a:lnTo>
                    <a:pt x="97790" y="22859"/>
                  </a:lnTo>
                  <a:lnTo>
                    <a:pt x="16764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Freeform 715"/>
            <p:cNvSpPr/>
            <p:nvPr/>
          </p:nvSpPr>
          <p:spPr>
            <a:xfrm>
              <a:off x="5510530" y="21780500"/>
              <a:ext cx="269241" cy="261621"/>
            </a:xfrm>
            <a:custGeom>
              <a:avLst/>
              <a:gdLst/>
              <a:ahLst/>
              <a:cxnLst/>
              <a:rect l="0" t="0" r="0" b="0"/>
              <a:pathLst>
                <a:path w="269241" h="261621">
                  <a:moveTo>
                    <a:pt x="16510" y="111761"/>
                  </a:moveTo>
                  <a:lnTo>
                    <a:pt x="39370" y="116839"/>
                  </a:lnTo>
                  <a:lnTo>
                    <a:pt x="50800" y="116839"/>
                  </a:lnTo>
                  <a:lnTo>
                    <a:pt x="62230" y="116839"/>
                  </a:lnTo>
                  <a:lnTo>
                    <a:pt x="74930" y="114300"/>
                  </a:lnTo>
                  <a:lnTo>
                    <a:pt x="90170" y="110489"/>
                  </a:lnTo>
                  <a:lnTo>
                    <a:pt x="105410" y="104139"/>
                  </a:lnTo>
                  <a:lnTo>
                    <a:pt x="121920" y="95250"/>
                  </a:lnTo>
                  <a:lnTo>
                    <a:pt x="137160" y="86361"/>
                  </a:lnTo>
                  <a:lnTo>
                    <a:pt x="152400" y="77470"/>
                  </a:lnTo>
                  <a:lnTo>
                    <a:pt x="166370" y="67311"/>
                  </a:lnTo>
                  <a:lnTo>
                    <a:pt x="177800" y="57150"/>
                  </a:lnTo>
                  <a:lnTo>
                    <a:pt x="185420" y="46989"/>
                  </a:lnTo>
                  <a:lnTo>
                    <a:pt x="193040" y="36830"/>
                  </a:lnTo>
                  <a:lnTo>
                    <a:pt x="195580" y="27939"/>
                  </a:lnTo>
                  <a:lnTo>
                    <a:pt x="194310" y="19050"/>
                  </a:lnTo>
                  <a:lnTo>
                    <a:pt x="191770" y="11430"/>
                  </a:lnTo>
                  <a:lnTo>
                    <a:pt x="182880" y="6350"/>
                  </a:lnTo>
                  <a:lnTo>
                    <a:pt x="172720" y="2539"/>
                  </a:lnTo>
                  <a:lnTo>
                    <a:pt x="158750" y="0"/>
                  </a:lnTo>
                  <a:lnTo>
                    <a:pt x="147320" y="0"/>
                  </a:lnTo>
                  <a:lnTo>
                    <a:pt x="134620" y="1270"/>
                  </a:lnTo>
                  <a:lnTo>
                    <a:pt x="123190" y="2539"/>
                  </a:lnTo>
                  <a:lnTo>
                    <a:pt x="113030" y="5080"/>
                  </a:lnTo>
                  <a:lnTo>
                    <a:pt x="101600" y="7620"/>
                  </a:lnTo>
                  <a:lnTo>
                    <a:pt x="91440" y="10161"/>
                  </a:lnTo>
                  <a:lnTo>
                    <a:pt x="80010" y="16511"/>
                  </a:lnTo>
                  <a:lnTo>
                    <a:pt x="69850" y="22861"/>
                  </a:lnTo>
                  <a:lnTo>
                    <a:pt x="59690" y="31750"/>
                  </a:lnTo>
                  <a:lnTo>
                    <a:pt x="49530" y="41911"/>
                  </a:lnTo>
                  <a:lnTo>
                    <a:pt x="40640" y="53339"/>
                  </a:lnTo>
                  <a:lnTo>
                    <a:pt x="33020" y="66039"/>
                  </a:lnTo>
                  <a:lnTo>
                    <a:pt x="25400" y="78739"/>
                  </a:lnTo>
                  <a:lnTo>
                    <a:pt x="17780" y="91439"/>
                  </a:lnTo>
                  <a:lnTo>
                    <a:pt x="10160" y="105411"/>
                  </a:lnTo>
                  <a:lnTo>
                    <a:pt x="5080" y="119380"/>
                  </a:lnTo>
                  <a:lnTo>
                    <a:pt x="2540" y="133350"/>
                  </a:lnTo>
                  <a:lnTo>
                    <a:pt x="0" y="147320"/>
                  </a:lnTo>
                  <a:lnTo>
                    <a:pt x="0" y="161289"/>
                  </a:lnTo>
                  <a:lnTo>
                    <a:pt x="1270" y="175261"/>
                  </a:lnTo>
                  <a:lnTo>
                    <a:pt x="2540" y="189230"/>
                  </a:lnTo>
                  <a:lnTo>
                    <a:pt x="7620" y="201930"/>
                  </a:lnTo>
                  <a:lnTo>
                    <a:pt x="13970" y="213361"/>
                  </a:lnTo>
                  <a:lnTo>
                    <a:pt x="21590" y="224789"/>
                  </a:lnTo>
                  <a:lnTo>
                    <a:pt x="30480" y="233680"/>
                  </a:lnTo>
                  <a:lnTo>
                    <a:pt x="40640" y="241300"/>
                  </a:lnTo>
                  <a:lnTo>
                    <a:pt x="49530" y="247650"/>
                  </a:lnTo>
                  <a:lnTo>
                    <a:pt x="60960" y="252730"/>
                  </a:lnTo>
                  <a:lnTo>
                    <a:pt x="73660" y="256539"/>
                  </a:lnTo>
                  <a:lnTo>
                    <a:pt x="86360" y="260350"/>
                  </a:lnTo>
                  <a:lnTo>
                    <a:pt x="99060" y="261620"/>
                  </a:lnTo>
                  <a:lnTo>
                    <a:pt x="113030" y="259080"/>
                  </a:lnTo>
                  <a:lnTo>
                    <a:pt x="127000" y="255270"/>
                  </a:lnTo>
                  <a:lnTo>
                    <a:pt x="139700" y="251461"/>
                  </a:lnTo>
                  <a:lnTo>
                    <a:pt x="153670" y="245111"/>
                  </a:lnTo>
                  <a:lnTo>
                    <a:pt x="167640" y="238761"/>
                  </a:lnTo>
                  <a:lnTo>
                    <a:pt x="181610" y="231139"/>
                  </a:lnTo>
                  <a:lnTo>
                    <a:pt x="195580" y="219711"/>
                  </a:lnTo>
                  <a:lnTo>
                    <a:pt x="209550" y="208280"/>
                  </a:lnTo>
                  <a:lnTo>
                    <a:pt x="222250" y="195580"/>
                  </a:lnTo>
                  <a:lnTo>
                    <a:pt x="234950" y="182880"/>
                  </a:lnTo>
                  <a:lnTo>
                    <a:pt x="269240" y="1435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Freeform 716"/>
            <p:cNvSpPr/>
            <p:nvPr/>
          </p:nvSpPr>
          <p:spPr>
            <a:xfrm>
              <a:off x="5802630" y="21639530"/>
              <a:ext cx="261621" cy="350521"/>
            </a:xfrm>
            <a:custGeom>
              <a:avLst/>
              <a:gdLst/>
              <a:ahLst/>
              <a:cxnLst/>
              <a:rect l="0" t="0" r="0" b="0"/>
              <a:pathLst>
                <a:path w="261621" h="350521">
                  <a:moveTo>
                    <a:pt x="8890" y="0"/>
                  </a:moveTo>
                  <a:lnTo>
                    <a:pt x="3810" y="27940"/>
                  </a:lnTo>
                  <a:lnTo>
                    <a:pt x="1270" y="45720"/>
                  </a:lnTo>
                  <a:lnTo>
                    <a:pt x="1270" y="66040"/>
                  </a:lnTo>
                  <a:lnTo>
                    <a:pt x="0" y="90170"/>
                  </a:lnTo>
                  <a:lnTo>
                    <a:pt x="1270" y="110490"/>
                  </a:lnTo>
                  <a:lnTo>
                    <a:pt x="2540" y="128270"/>
                  </a:lnTo>
                  <a:lnTo>
                    <a:pt x="5080" y="144781"/>
                  </a:lnTo>
                  <a:lnTo>
                    <a:pt x="6350" y="163831"/>
                  </a:lnTo>
                  <a:lnTo>
                    <a:pt x="7620" y="182881"/>
                  </a:lnTo>
                  <a:lnTo>
                    <a:pt x="7620" y="201931"/>
                  </a:lnTo>
                  <a:lnTo>
                    <a:pt x="8890" y="219709"/>
                  </a:lnTo>
                  <a:lnTo>
                    <a:pt x="11430" y="236220"/>
                  </a:lnTo>
                  <a:lnTo>
                    <a:pt x="13970" y="252731"/>
                  </a:lnTo>
                  <a:lnTo>
                    <a:pt x="17780" y="267970"/>
                  </a:lnTo>
                  <a:lnTo>
                    <a:pt x="24130" y="297181"/>
                  </a:lnTo>
                  <a:lnTo>
                    <a:pt x="25400" y="311150"/>
                  </a:lnTo>
                  <a:lnTo>
                    <a:pt x="26670" y="325120"/>
                  </a:lnTo>
                  <a:lnTo>
                    <a:pt x="27940" y="340359"/>
                  </a:lnTo>
                  <a:lnTo>
                    <a:pt x="29210" y="342900"/>
                  </a:lnTo>
                  <a:lnTo>
                    <a:pt x="29210" y="340359"/>
                  </a:lnTo>
                  <a:lnTo>
                    <a:pt x="29210" y="331470"/>
                  </a:lnTo>
                  <a:lnTo>
                    <a:pt x="30480" y="298450"/>
                  </a:lnTo>
                  <a:lnTo>
                    <a:pt x="31750" y="281940"/>
                  </a:lnTo>
                  <a:lnTo>
                    <a:pt x="36830" y="262890"/>
                  </a:lnTo>
                  <a:lnTo>
                    <a:pt x="41910" y="241300"/>
                  </a:lnTo>
                  <a:lnTo>
                    <a:pt x="46990" y="224790"/>
                  </a:lnTo>
                  <a:lnTo>
                    <a:pt x="53340" y="212090"/>
                  </a:lnTo>
                  <a:lnTo>
                    <a:pt x="59690" y="200659"/>
                  </a:lnTo>
                  <a:lnTo>
                    <a:pt x="68580" y="191770"/>
                  </a:lnTo>
                  <a:lnTo>
                    <a:pt x="78740" y="182881"/>
                  </a:lnTo>
                  <a:lnTo>
                    <a:pt x="91440" y="173990"/>
                  </a:lnTo>
                  <a:lnTo>
                    <a:pt x="102870" y="168909"/>
                  </a:lnTo>
                  <a:lnTo>
                    <a:pt x="116840" y="165100"/>
                  </a:lnTo>
                  <a:lnTo>
                    <a:pt x="129540" y="162559"/>
                  </a:lnTo>
                  <a:lnTo>
                    <a:pt x="142240" y="162559"/>
                  </a:lnTo>
                  <a:lnTo>
                    <a:pt x="153670" y="162559"/>
                  </a:lnTo>
                  <a:lnTo>
                    <a:pt x="165100" y="165100"/>
                  </a:lnTo>
                  <a:lnTo>
                    <a:pt x="176530" y="166370"/>
                  </a:lnTo>
                  <a:lnTo>
                    <a:pt x="187960" y="170181"/>
                  </a:lnTo>
                  <a:lnTo>
                    <a:pt x="198120" y="172720"/>
                  </a:lnTo>
                  <a:lnTo>
                    <a:pt x="208280" y="177800"/>
                  </a:lnTo>
                  <a:lnTo>
                    <a:pt x="219710" y="185420"/>
                  </a:lnTo>
                  <a:lnTo>
                    <a:pt x="229870" y="193040"/>
                  </a:lnTo>
                  <a:lnTo>
                    <a:pt x="240030" y="204470"/>
                  </a:lnTo>
                  <a:lnTo>
                    <a:pt x="247650" y="218440"/>
                  </a:lnTo>
                  <a:lnTo>
                    <a:pt x="256540" y="233681"/>
                  </a:lnTo>
                  <a:lnTo>
                    <a:pt x="260350" y="248920"/>
                  </a:lnTo>
                  <a:lnTo>
                    <a:pt x="261620" y="265431"/>
                  </a:lnTo>
                  <a:lnTo>
                    <a:pt x="261620" y="281940"/>
                  </a:lnTo>
                  <a:lnTo>
                    <a:pt x="257810" y="295909"/>
                  </a:lnTo>
                  <a:lnTo>
                    <a:pt x="252730" y="307340"/>
                  </a:lnTo>
                  <a:lnTo>
                    <a:pt x="245110" y="316231"/>
                  </a:lnTo>
                  <a:lnTo>
                    <a:pt x="236220" y="325120"/>
                  </a:lnTo>
                  <a:lnTo>
                    <a:pt x="227330" y="331470"/>
                  </a:lnTo>
                  <a:lnTo>
                    <a:pt x="218440" y="336550"/>
                  </a:lnTo>
                  <a:lnTo>
                    <a:pt x="207010" y="341631"/>
                  </a:lnTo>
                  <a:lnTo>
                    <a:pt x="194310" y="345440"/>
                  </a:lnTo>
                  <a:lnTo>
                    <a:pt x="181610" y="349250"/>
                  </a:lnTo>
                  <a:lnTo>
                    <a:pt x="168910" y="350520"/>
                  </a:lnTo>
                  <a:lnTo>
                    <a:pt x="154940" y="350520"/>
                  </a:lnTo>
                  <a:lnTo>
                    <a:pt x="142240" y="349250"/>
                  </a:lnTo>
                  <a:lnTo>
                    <a:pt x="128270" y="347981"/>
                  </a:lnTo>
                  <a:lnTo>
                    <a:pt x="114300" y="345440"/>
                  </a:lnTo>
                  <a:lnTo>
                    <a:pt x="100330" y="342900"/>
                  </a:lnTo>
                  <a:lnTo>
                    <a:pt x="88900" y="337820"/>
                  </a:lnTo>
                  <a:lnTo>
                    <a:pt x="78740" y="332740"/>
                  </a:lnTo>
                  <a:lnTo>
                    <a:pt x="69850" y="327659"/>
                  </a:lnTo>
                  <a:lnTo>
                    <a:pt x="62230" y="320040"/>
                  </a:lnTo>
                  <a:lnTo>
                    <a:pt x="55880" y="311150"/>
                  </a:lnTo>
                  <a:lnTo>
                    <a:pt x="40640" y="2527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Freeform 717"/>
            <p:cNvSpPr/>
            <p:nvPr/>
          </p:nvSpPr>
          <p:spPr>
            <a:xfrm>
              <a:off x="6328410" y="21597620"/>
              <a:ext cx="41911" cy="314961"/>
            </a:xfrm>
            <a:custGeom>
              <a:avLst/>
              <a:gdLst/>
              <a:ahLst/>
              <a:cxnLst/>
              <a:rect l="0" t="0" r="0" b="0"/>
              <a:pathLst>
                <a:path w="41911" h="314961">
                  <a:moveTo>
                    <a:pt x="41910" y="0"/>
                  </a:moveTo>
                  <a:lnTo>
                    <a:pt x="21590" y="59691"/>
                  </a:lnTo>
                  <a:lnTo>
                    <a:pt x="16510" y="76200"/>
                  </a:lnTo>
                  <a:lnTo>
                    <a:pt x="7620" y="106680"/>
                  </a:lnTo>
                  <a:lnTo>
                    <a:pt x="5080" y="121919"/>
                  </a:lnTo>
                  <a:lnTo>
                    <a:pt x="2540" y="138430"/>
                  </a:lnTo>
                  <a:lnTo>
                    <a:pt x="1270" y="154941"/>
                  </a:lnTo>
                  <a:lnTo>
                    <a:pt x="1270" y="171450"/>
                  </a:lnTo>
                  <a:lnTo>
                    <a:pt x="0" y="201930"/>
                  </a:lnTo>
                  <a:lnTo>
                    <a:pt x="0" y="236219"/>
                  </a:lnTo>
                  <a:lnTo>
                    <a:pt x="10160" y="314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Freeform 718"/>
            <p:cNvSpPr/>
            <p:nvPr/>
          </p:nvSpPr>
          <p:spPr>
            <a:xfrm>
              <a:off x="6412230" y="21565870"/>
              <a:ext cx="190501" cy="294642"/>
            </a:xfrm>
            <a:custGeom>
              <a:avLst/>
              <a:gdLst/>
              <a:ahLst/>
              <a:cxnLst/>
              <a:rect l="0" t="0" r="0" b="0"/>
              <a:pathLst>
                <a:path w="190501" h="294642">
                  <a:moveTo>
                    <a:pt x="0" y="0"/>
                  </a:moveTo>
                  <a:lnTo>
                    <a:pt x="5080" y="16510"/>
                  </a:lnTo>
                  <a:lnTo>
                    <a:pt x="10160" y="22860"/>
                  </a:lnTo>
                  <a:lnTo>
                    <a:pt x="17780" y="27941"/>
                  </a:lnTo>
                  <a:lnTo>
                    <a:pt x="25400" y="33019"/>
                  </a:lnTo>
                  <a:lnTo>
                    <a:pt x="36830" y="35560"/>
                  </a:lnTo>
                  <a:lnTo>
                    <a:pt x="49530" y="38100"/>
                  </a:lnTo>
                  <a:lnTo>
                    <a:pt x="64770" y="39369"/>
                  </a:lnTo>
                  <a:lnTo>
                    <a:pt x="80010" y="39369"/>
                  </a:lnTo>
                  <a:lnTo>
                    <a:pt x="96520" y="36830"/>
                  </a:lnTo>
                  <a:lnTo>
                    <a:pt x="113030" y="35560"/>
                  </a:lnTo>
                  <a:lnTo>
                    <a:pt x="130810" y="33019"/>
                  </a:lnTo>
                  <a:lnTo>
                    <a:pt x="165100" y="26669"/>
                  </a:lnTo>
                  <a:lnTo>
                    <a:pt x="176530" y="30480"/>
                  </a:lnTo>
                  <a:lnTo>
                    <a:pt x="184150" y="39369"/>
                  </a:lnTo>
                  <a:lnTo>
                    <a:pt x="189230" y="50800"/>
                  </a:lnTo>
                  <a:lnTo>
                    <a:pt x="190500" y="62230"/>
                  </a:lnTo>
                  <a:lnTo>
                    <a:pt x="189230" y="76200"/>
                  </a:lnTo>
                  <a:lnTo>
                    <a:pt x="175260" y="129541"/>
                  </a:lnTo>
                  <a:lnTo>
                    <a:pt x="167640" y="161291"/>
                  </a:lnTo>
                  <a:lnTo>
                    <a:pt x="165100" y="177800"/>
                  </a:lnTo>
                  <a:lnTo>
                    <a:pt x="157480" y="214630"/>
                  </a:lnTo>
                  <a:lnTo>
                    <a:pt x="157480" y="2946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" name="Freeform 719"/>
            <p:cNvSpPr/>
            <p:nvPr/>
          </p:nvSpPr>
          <p:spPr>
            <a:xfrm>
              <a:off x="6653530" y="21539200"/>
              <a:ext cx="276861" cy="311151"/>
            </a:xfrm>
            <a:custGeom>
              <a:avLst/>
              <a:gdLst/>
              <a:ahLst/>
              <a:cxnLst/>
              <a:rect l="0" t="0" r="0" b="0"/>
              <a:pathLst>
                <a:path w="276861" h="311151">
                  <a:moveTo>
                    <a:pt x="0" y="26670"/>
                  </a:moveTo>
                  <a:lnTo>
                    <a:pt x="64770" y="26670"/>
                  </a:lnTo>
                  <a:lnTo>
                    <a:pt x="78740" y="25400"/>
                  </a:lnTo>
                  <a:lnTo>
                    <a:pt x="91440" y="22861"/>
                  </a:lnTo>
                  <a:lnTo>
                    <a:pt x="102870" y="20320"/>
                  </a:lnTo>
                  <a:lnTo>
                    <a:pt x="115570" y="19050"/>
                  </a:lnTo>
                  <a:lnTo>
                    <a:pt x="128270" y="17780"/>
                  </a:lnTo>
                  <a:lnTo>
                    <a:pt x="142240" y="17780"/>
                  </a:lnTo>
                  <a:lnTo>
                    <a:pt x="156210" y="15239"/>
                  </a:lnTo>
                  <a:lnTo>
                    <a:pt x="168910" y="12700"/>
                  </a:lnTo>
                  <a:lnTo>
                    <a:pt x="182880" y="10161"/>
                  </a:lnTo>
                  <a:lnTo>
                    <a:pt x="196850" y="8889"/>
                  </a:lnTo>
                  <a:lnTo>
                    <a:pt x="210820" y="7620"/>
                  </a:lnTo>
                  <a:lnTo>
                    <a:pt x="224790" y="6350"/>
                  </a:lnTo>
                  <a:lnTo>
                    <a:pt x="238760" y="5080"/>
                  </a:lnTo>
                  <a:lnTo>
                    <a:pt x="252730" y="2539"/>
                  </a:lnTo>
                  <a:lnTo>
                    <a:pt x="266700" y="0"/>
                  </a:lnTo>
                  <a:lnTo>
                    <a:pt x="274320" y="3811"/>
                  </a:lnTo>
                  <a:lnTo>
                    <a:pt x="276860" y="12700"/>
                  </a:lnTo>
                  <a:lnTo>
                    <a:pt x="275590" y="24130"/>
                  </a:lnTo>
                  <a:lnTo>
                    <a:pt x="273050" y="35561"/>
                  </a:lnTo>
                  <a:lnTo>
                    <a:pt x="269240" y="46989"/>
                  </a:lnTo>
                  <a:lnTo>
                    <a:pt x="262890" y="57150"/>
                  </a:lnTo>
                  <a:lnTo>
                    <a:pt x="257810" y="69850"/>
                  </a:lnTo>
                  <a:lnTo>
                    <a:pt x="238760" y="116839"/>
                  </a:lnTo>
                  <a:lnTo>
                    <a:pt x="224790" y="149861"/>
                  </a:lnTo>
                  <a:lnTo>
                    <a:pt x="218440" y="166370"/>
                  </a:lnTo>
                  <a:lnTo>
                    <a:pt x="214630" y="181611"/>
                  </a:lnTo>
                  <a:lnTo>
                    <a:pt x="209550" y="196850"/>
                  </a:lnTo>
                  <a:lnTo>
                    <a:pt x="201930" y="226061"/>
                  </a:lnTo>
                  <a:lnTo>
                    <a:pt x="198120" y="240030"/>
                  </a:lnTo>
                  <a:lnTo>
                    <a:pt x="195580" y="254000"/>
                  </a:lnTo>
                  <a:lnTo>
                    <a:pt x="193040" y="267970"/>
                  </a:lnTo>
                  <a:lnTo>
                    <a:pt x="210820" y="311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Freeform 720"/>
            <p:cNvSpPr/>
            <p:nvPr/>
          </p:nvSpPr>
          <p:spPr>
            <a:xfrm>
              <a:off x="6967220" y="21450300"/>
              <a:ext cx="245111" cy="351790"/>
            </a:xfrm>
            <a:custGeom>
              <a:avLst/>
              <a:gdLst/>
              <a:ahLst/>
              <a:cxnLst/>
              <a:rect l="0" t="0" r="0" b="0"/>
              <a:pathLst>
                <a:path w="245111" h="351790">
                  <a:moveTo>
                    <a:pt x="213360" y="41911"/>
                  </a:moveTo>
                  <a:lnTo>
                    <a:pt x="168910" y="26670"/>
                  </a:lnTo>
                  <a:lnTo>
                    <a:pt x="156210" y="25400"/>
                  </a:lnTo>
                  <a:lnTo>
                    <a:pt x="139700" y="26670"/>
                  </a:lnTo>
                  <a:lnTo>
                    <a:pt x="121920" y="27939"/>
                  </a:lnTo>
                  <a:lnTo>
                    <a:pt x="106680" y="30480"/>
                  </a:lnTo>
                  <a:lnTo>
                    <a:pt x="92710" y="33020"/>
                  </a:lnTo>
                  <a:lnTo>
                    <a:pt x="80010" y="35561"/>
                  </a:lnTo>
                  <a:lnTo>
                    <a:pt x="68580" y="39370"/>
                  </a:lnTo>
                  <a:lnTo>
                    <a:pt x="57150" y="45720"/>
                  </a:lnTo>
                  <a:lnTo>
                    <a:pt x="45720" y="50800"/>
                  </a:lnTo>
                  <a:lnTo>
                    <a:pt x="36830" y="57150"/>
                  </a:lnTo>
                  <a:lnTo>
                    <a:pt x="27940" y="63500"/>
                  </a:lnTo>
                  <a:lnTo>
                    <a:pt x="19050" y="69850"/>
                  </a:lnTo>
                  <a:lnTo>
                    <a:pt x="12700" y="80011"/>
                  </a:lnTo>
                  <a:lnTo>
                    <a:pt x="6350" y="90170"/>
                  </a:lnTo>
                  <a:lnTo>
                    <a:pt x="2540" y="101600"/>
                  </a:lnTo>
                  <a:lnTo>
                    <a:pt x="0" y="113030"/>
                  </a:lnTo>
                  <a:lnTo>
                    <a:pt x="0" y="124461"/>
                  </a:lnTo>
                  <a:lnTo>
                    <a:pt x="0" y="135889"/>
                  </a:lnTo>
                  <a:lnTo>
                    <a:pt x="3810" y="146050"/>
                  </a:lnTo>
                  <a:lnTo>
                    <a:pt x="7620" y="157480"/>
                  </a:lnTo>
                  <a:lnTo>
                    <a:pt x="12700" y="167639"/>
                  </a:lnTo>
                  <a:lnTo>
                    <a:pt x="20320" y="177800"/>
                  </a:lnTo>
                  <a:lnTo>
                    <a:pt x="27940" y="189230"/>
                  </a:lnTo>
                  <a:lnTo>
                    <a:pt x="36830" y="199389"/>
                  </a:lnTo>
                  <a:lnTo>
                    <a:pt x="48260" y="209550"/>
                  </a:lnTo>
                  <a:lnTo>
                    <a:pt x="59690" y="220980"/>
                  </a:lnTo>
                  <a:lnTo>
                    <a:pt x="72390" y="231139"/>
                  </a:lnTo>
                  <a:lnTo>
                    <a:pt x="83820" y="241300"/>
                  </a:lnTo>
                  <a:lnTo>
                    <a:pt x="106680" y="262889"/>
                  </a:lnTo>
                  <a:lnTo>
                    <a:pt x="118110" y="271780"/>
                  </a:lnTo>
                  <a:lnTo>
                    <a:pt x="128270" y="280670"/>
                  </a:lnTo>
                  <a:lnTo>
                    <a:pt x="139700" y="288289"/>
                  </a:lnTo>
                  <a:lnTo>
                    <a:pt x="148590" y="295911"/>
                  </a:lnTo>
                  <a:lnTo>
                    <a:pt x="157480" y="303530"/>
                  </a:lnTo>
                  <a:lnTo>
                    <a:pt x="165100" y="311150"/>
                  </a:lnTo>
                  <a:lnTo>
                    <a:pt x="167640" y="320039"/>
                  </a:lnTo>
                  <a:lnTo>
                    <a:pt x="165100" y="328930"/>
                  </a:lnTo>
                  <a:lnTo>
                    <a:pt x="160020" y="337820"/>
                  </a:lnTo>
                  <a:lnTo>
                    <a:pt x="149860" y="344170"/>
                  </a:lnTo>
                  <a:lnTo>
                    <a:pt x="135890" y="349250"/>
                  </a:lnTo>
                  <a:lnTo>
                    <a:pt x="119380" y="351789"/>
                  </a:lnTo>
                  <a:lnTo>
                    <a:pt x="105410" y="351789"/>
                  </a:lnTo>
                  <a:lnTo>
                    <a:pt x="91440" y="351789"/>
                  </a:lnTo>
                  <a:lnTo>
                    <a:pt x="80010" y="350520"/>
                  </a:lnTo>
                  <a:lnTo>
                    <a:pt x="68580" y="346711"/>
                  </a:lnTo>
                  <a:lnTo>
                    <a:pt x="57150" y="341630"/>
                  </a:lnTo>
                  <a:lnTo>
                    <a:pt x="45720" y="336550"/>
                  </a:lnTo>
                  <a:lnTo>
                    <a:pt x="35560" y="330200"/>
                  </a:lnTo>
                  <a:lnTo>
                    <a:pt x="26670" y="323850"/>
                  </a:lnTo>
                  <a:lnTo>
                    <a:pt x="19050" y="317500"/>
                  </a:lnTo>
                  <a:lnTo>
                    <a:pt x="15240" y="306070"/>
                  </a:lnTo>
                  <a:lnTo>
                    <a:pt x="12700" y="292100"/>
                  </a:lnTo>
                  <a:lnTo>
                    <a:pt x="12700" y="275589"/>
                  </a:lnTo>
                  <a:lnTo>
                    <a:pt x="15240" y="259080"/>
                  </a:lnTo>
                  <a:lnTo>
                    <a:pt x="19050" y="243839"/>
                  </a:lnTo>
                  <a:lnTo>
                    <a:pt x="24130" y="228600"/>
                  </a:lnTo>
                  <a:lnTo>
                    <a:pt x="31750" y="215900"/>
                  </a:lnTo>
                  <a:lnTo>
                    <a:pt x="39370" y="203200"/>
                  </a:lnTo>
                  <a:lnTo>
                    <a:pt x="77470" y="152400"/>
                  </a:lnTo>
                  <a:lnTo>
                    <a:pt x="88900" y="139700"/>
                  </a:lnTo>
                  <a:lnTo>
                    <a:pt x="100330" y="128270"/>
                  </a:lnTo>
                  <a:lnTo>
                    <a:pt x="114300" y="116839"/>
                  </a:lnTo>
                  <a:lnTo>
                    <a:pt x="137160" y="95250"/>
                  </a:lnTo>
                  <a:lnTo>
                    <a:pt x="148590" y="83820"/>
                  </a:lnTo>
                  <a:lnTo>
                    <a:pt x="161290" y="73661"/>
                  </a:lnTo>
                  <a:lnTo>
                    <a:pt x="173990" y="62230"/>
                  </a:lnTo>
                  <a:lnTo>
                    <a:pt x="186690" y="52070"/>
                  </a:lnTo>
                  <a:lnTo>
                    <a:pt x="199390" y="41911"/>
                  </a:lnTo>
                  <a:lnTo>
                    <a:pt x="210820" y="30480"/>
                  </a:lnTo>
                  <a:lnTo>
                    <a:pt x="2451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Freeform 721"/>
            <p:cNvSpPr/>
            <p:nvPr/>
          </p:nvSpPr>
          <p:spPr>
            <a:xfrm>
              <a:off x="7212330" y="21291550"/>
              <a:ext cx="218441" cy="505462"/>
            </a:xfrm>
            <a:custGeom>
              <a:avLst/>
              <a:gdLst/>
              <a:ahLst/>
              <a:cxnLst/>
              <a:rect l="0" t="0" r="0" b="0"/>
              <a:pathLst>
                <a:path w="218441" h="505462">
                  <a:moveTo>
                    <a:pt x="0" y="0"/>
                  </a:moveTo>
                  <a:lnTo>
                    <a:pt x="11430" y="11430"/>
                  </a:lnTo>
                  <a:lnTo>
                    <a:pt x="19050" y="17780"/>
                  </a:lnTo>
                  <a:lnTo>
                    <a:pt x="40640" y="35561"/>
                  </a:lnTo>
                  <a:lnTo>
                    <a:pt x="50800" y="44450"/>
                  </a:lnTo>
                  <a:lnTo>
                    <a:pt x="62230" y="54611"/>
                  </a:lnTo>
                  <a:lnTo>
                    <a:pt x="72390" y="64770"/>
                  </a:lnTo>
                  <a:lnTo>
                    <a:pt x="110490" y="100330"/>
                  </a:lnTo>
                  <a:lnTo>
                    <a:pt x="121920" y="114300"/>
                  </a:lnTo>
                  <a:lnTo>
                    <a:pt x="130810" y="127000"/>
                  </a:lnTo>
                  <a:lnTo>
                    <a:pt x="149860" y="156211"/>
                  </a:lnTo>
                  <a:lnTo>
                    <a:pt x="168910" y="187961"/>
                  </a:lnTo>
                  <a:lnTo>
                    <a:pt x="177800" y="205739"/>
                  </a:lnTo>
                  <a:lnTo>
                    <a:pt x="186690" y="222250"/>
                  </a:lnTo>
                  <a:lnTo>
                    <a:pt x="194310" y="240030"/>
                  </a:lnTo>
                  <a:lnTo>
                    <a:pt x="200660" y="256539"/>
                  </a:lnTo>
                  <a:lnTo>
                    <a:pt x="205740" y="274320"/>
                  </a:lnTo>
                  <a:lnTo>
                    <a:pt x="210820" y="292100"/>
                  </a:lnTo>
                  <a:lnTo>
                    <a:pt x="214630" y="308611"/>
                  </a:lnTo>
                  <a:lnTo>
                    <a:pt x="215900" y="323850"/>
                  </a:lnTo>
                  <a:lnTo>
                    <a:pt x="218440" y="339089"/>
                  </a:lnTo>
                  <a:lnTo>
                    <a:pt x="217170" y="353061"/>
                  </a:lnTo>
                  <a:lnTo>
                    <a:pt x="215900" y="368300"/>
                  </a:lnTo>
                  <a:lnTo>
                    <a:pt x="214630" y="382270"/>
                  </a:lnTo>
                  <a:lnTo>
                    <a:pt x="210820" y="394970"/>
                  </a:lnTo>
                  <a:lnTo>
                    <a:pt x="205740" y="407670"/>
                  </a:lnTo>
                  <a:lnTo>
                    <a:pt x="200660" y="419100"/>
                  </a:lnTo>
                  <a:lnTo>
                    <a:pt x="193040" y="430530"/>
                  </a:lnTo>
                  <a:lnTo>
                    <a:pt x="184150" y="441961"/>
                  </a:lnTo>
                  <a:lnTo>
                    <a:pt x="175260" y="452120"/>
                  </a:lnTo>
                  <a:lnTo>
                    <a:pt x="166370" y="462280"/>
                  </a:lnTo>
                  <a:lnTo>
                    <a:pt x="156210" y="471170"/>
                  </a:lnTo>
                  <a:lnTo>
                    <a:pt x="146050" y="478789"/>
                  </a:lnTo>
                  <a:lnTo>
                    <a:pt x="132080" y="485139"/>
                  </a:lnTo>
                  <a:lnTo>
                    <a:pt x="116840" y="491489"/>
                  </a:lnTo>
                  <a:lnTo>
                    <a:pt x="41910" y="5054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4" name="Freeform 723"/>
          <p:cNvSpPr/>
          <p:nvPr/>
        </p:nvSpPr>
        <p:spPr>
          <a:xfrm>
            <a:off x="642620" y="23271480"/>
            <a:ext cx="73661" cy="10160"/>
          </a:xfrm>
          <a:custGeom>
            <a:avLst/>
            <a:gdLst/>
            <a:ahLst/>
            <a:cxnLst/>
            <a:rect l="0" t="0" r="0" b="0"/>
            <a:pathLst>
              <a:path w="73661" h="10160">
                <a:moveTo>
                  <a:pt x="0" y="0"/>
                </a:moveTo>
                <a:lnTo>
                  <a:pt x="16510" y="5081"/>
                </a:lnTo>
                <a:lnTo>
                  <a:pt x="25400" y="6350"/>
                </a:lnTo>
                <a:lnTo>
                  <a:pt x="36830" y="7620"/>
                </a:lnTo>
                <a:lnTo>
                  <a:pt x="73660" y="101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9" name="Group 728"/>
          <p:cNvGrpSpPr/>
          <p:nvPr/>
        </p:nvGrpSpPr>
        <p:grpSpPr>
          <a:xfrm>
            <a:off x="1504950" y="23050500"/>
            <a:ext cx="2242821" cy="231140"/>
            <a:chOff x="1504950" y="23050500"/>
            <a:chExt cx="2242821" cy="231140"/>
          </a:xfrm>
        </p:grpSpPr>
        <p:sp>
          <p:nvSpPr>
            <p:cNvPr id="725" name="Freeform 724"/>
            <p:cNvSpPr/>
            <p:nvPr/>
          </p:nvSpPr>
          <p:spPr>
            <a:xfrm>
              <a:off x="1504950" y="23271480"/>
              <a:ext cx="11431" cy="10160"/>
            </a:xfrm>
            <a:custGeom>
              <a:avLst/>
              <a:gdLst/>
              <a:ahLst/>
              <a:cxnLst/>
              <a:rect l="0" t="0" r="0" b="0"/>
              <a:pathLst>
                <a:path w="11431" h="10160">
                  <a:moveTo>
                    <a:pt x="0" y="10159"/>
                  </a:moveTo>
                  <a:lnTo>
                    <a:pt x="114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Freeform 725"/>
            <p:cNvSpPr/>
            <p:nvPr/>
          </p:nvSpPr>
          <p:spPr>
            <a:xfrm>
              <a:off x="2252980" y="23176230"/>
              <a:ext cx="95251" cy="10160"/>
            </a:xfrm>
            <a:custGeom>
              <a:avLst/>
              <a:gdLst/>
              <a:ahLst/>
              <a:cxnLst/>
              <a:rect l="0" t="0" r="0" b="0"/>
              <a:pathLst>
                <a:path w="95251" h="10160">
                  <a:moveTo>
                    <a:pt x="0" y="10159"/>
                  </a:moveTo>
                  <a:lnTo>
                    <a:pt x="0" y="10159"/>
                  </a:lnTo>
                  <a:lnTo>
                    <a:pt x="16510" y="5081"/>
                  </a:lnTo>
                  <a:lnTo>
                    <a:pt x="26670" y="3809"/>
                  </a:lnTo>
                  <a:lnTo>
                    <a:pt x="38100" y="2540"/>
                  </a:lnTo>
                  <a:lnTo>
                    <a:pt x="952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Freeform 726"/>
            <p:cNvSpPr/>
            <p:nvPr/>
          </p:nvSpPr>
          <p:spPr>
            <a:xfrm>
              <a:off x="2969260" y="23112730"/>
              <a:ext cx="20321" cy="1"/>
            </a:xfrm>
            <a:custGeom>
              <a:avLst/>
              <a:gdLst/>
              <a:ahLst/>
              <a:cxnLst/>
              <a:rect l="0" t="0" r="0" b="0"/>
              <a:pathLst>
                <a:path w="20321" h="1">
                  <a:moveTo>
                    <a:pt x="0" y="0"/>
                  </a:moveTo>
                  <a:lnTo>
                    <a:pt x="203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Freeform 727"/>
            <p:cNvSpPr/>
            <p:nvPr/>
          </p:nvSpPr>
          <p:spPr>
            <a:xfrm>
              <a:off x="3727450" y="23050500"/>
              <a:ext cx="20321" cy="10162"/>
            </a:xfrm>
            <a:custGeom>
              <a:avLst/>
              <a:gdLst/>
              <a:ahLst/>
              <a:cxnLst/>
              <a:rect l="0" t="0" r="0" b="0"/>
              <a:pathLst>
                <a:path w="20321" h="10162">
                  <a:moveTo>
                    <a:pt x="0" y="0"/>
                  </a:moveTo>
                  <a:lnTo>
                    <a:pt x="20320" y="101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0" name="Freeform 729"/>
          <p:cNvSpPr/>
          <p:nvPr/>
        </p:nvSpPr>
        <p:spPr>
          <a:xfrm>
            <a:off x="4716780" y="22965411"/>
            <a:ext cx="73661" cy="11429"/>
          </a:xfrm>
          <a:custGeom>
            <a:avLst/>
            <a:gdLst/>
            <a:ahLst/>
            <a:cxnLst/>
            <a:rect l="0" t="0" r="0" b="0"/>
            <a:pathLst>
              <a:path w="73661" h="11429">
                <a:moveTo>
                  <a:pt x="0" y="11428"/>
                </a:moveTo>
                <a:lnTo>
                  <a:pt x="16510" y="5078"/>
                </a:lnTo>
                <a:lnTo>
                  <a:pt x="26670" y="3809"/>
                </a:lnTo>
                <a:lnTo>
                  <a:pt x="36830" y="2539"/>
                </a:lnTo>
                <a:lnTo>
                  <a:pt x="736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1" name="Freeform 730"/>
          <p:cNvSpPr/>
          <p:nvPr/>
        </p:nvSpPr>
        <p:spPr>
          <a:xfrm>
            <a:off x="5759450" y="22891750"/>
            <a:ext cx="125731" cy="11431"/>
          </a:xfrm>
          <a:custGeom>
            <a:avLst/>
            <a:gdLst/>
            <a:ahLst/>
            <a:cxnLst/>
            <a:rect l="0" t="0" r="0" b="0"/>
            <a:pathLst>
              <a:path w="125731" h="11431">
                <a:moveTo>
                  <a:pt x="0" y="0"/>
                </a:moveTo>
                <a:lnTo>
                  <a:pt x="27940" y="0"/>
                </a:lnTo>
                <a:lnTo>
                  <a:pt x="44450" y="1270"/>
                </a:lnTo>
                <a:lnTo>
                  <a:pt x="63500" y="3811"/>
                </a:lnTo>
                <a:lnTo>
                  <a:pt x="125730" y="114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" name="Freeform 731"/>
          <p:cNvSpPr/>
          <p:nvPr/>
        </p:nvSpPr>
        <p:spPr>
          <a:xfrm>
            <a:off x="6874510" y="22933661"/>
            <a:ext cx="11431" cy="1"/>
          </a:xfrm>
          <a:custGeom>
            <a:avLst/>
            <a:gdLst/>
            <a:ahLst/>
            <a:cxnLst/>
            <a:rect l="0" t="0" r="0" b="0"/>
            <a:pathLst>
              <a:path w="11431" h="1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3" name="Freeform 732"/>
          <p:cNvSpPr/>
          <p:nvPr/>
        </p:nvSpPr>
        <p:spPr>
          <a:xfrm>
            <a:off x="8064500" y="22997161"/>
            <a:ext cx="63501" cy="10160"/>
          </a:xfrm>
          <a:custGeom>
            <a:avLst/>
            <a:gdLst/>
            <a:ahLst/>
            <a:cxnLst/>
            <a:rect l="0" t="0" r="0" b="0"/>
            <a:pathLst>
              <a:path w="63501" h="10160">
                <a:moveTo>
                  <a:pt x="0" y="0"/>
                </a:moveTo>
                <a:lnTo>
                  <a:pt x="63500" y="101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" name="Freeform 733"/>
          <p:cNvSpPr/>
          <p:nvPr/>
        </p:nvSpPr>
        <p:spPr>
          <a:xfrm>
            <a:off x="9359900" y="23124161"/>
            <a:ext cx="52071" cy="1"/>
          </a:xfrm>
          <a:custGeom>
            <a:avLst/>
            <a:gdLst/>
            <a:ahLst/>
            <a:cxnLst/>
            <a:rect l="0" t="0" r="0" b="0"/>
            <a:pathLst>
              <a:path w="52071" h="1">
                <a:moveTo>
                  <a:pt x="0" y="0"/>
                </a:moveTo>
                <a:lnTo>
                  <a:pt x="0" y="0"/>
                </a:lnTo>
                <a:lnTo>
                  <a:pt x="5207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3" name="Group 762"/>
          <p:cNvGrpSpPr/>
          <p:nvPr/>
        </p:nvGrpSpPr>
        <p:grpSpPr>
          <a:xfrm>
            <a:off x="500380" y="23307039"/>
            <a:ext cx="6912611" cy="952501"/>
            <a:chOff x="500380" y="23307039"/>
            <a:chExt cx="6912611" cy="952501"/>
          </a:xfrm>
        </p:grpSpPr>
        <p:sp>
          <p:nvSpPr>
            <p:cNvPr id="735" name="Freeform 734"/>
            <p:cNvSpPr/>
            <p:nvPr/>
          </p:nvSpPr>
          <p:spPr>
            <a:xfrm>
              <a:off x="600710" y="23597870"/>
              <a:ext cx="52071" cy="431801"/>
            </a:xfrm>
            <a:custGeom>
              <a:avLst/>
              <a:gdLst/>
              <a:ahLst/>
              <a:cxnLst/>
              <a:rect l="0" t="0" r="0" b="0"/>
              <a:pathLst>
                <a:path w="52071" h="431801">
                  <a:moveTo>
                    <a:pt x="0" y="0"/>
                  </a:moveTo>
                  <a:lnTo>
                    <a:pt x="7620" y="49530"/>
                  </a:lnTo>
                  <a:lnTo>
                    <a:pt x="13970" y="82550"/>
                  </a:lnTo>
                  <a:lnTo>
                    <a:pt x="16510" y="100330"/>
                  </a:lnTo>
                  <a:lnTo>
                    <a:pt x="17780" y="119380"/>
                  </a:lnTo>
                  <a:lnTo>
                    <a:pt x="19050" y="139700"/>
                  </a:lnTo>
                  <a:lnTo>
                    <a:pt x="20320" y="160019"/>
                  </a:lnTo>
                  <a:lnTo>
                    <a:pt x="25400" y="205741"/>
                  </a:lnTo>
                  <a:lnTo>
                    <a:pt x="31750" y="250191"/>
                  </a:lnTo>
                  <a:lnTo>
                    <a:pt x="35560" y="271780"/>
                  </a:lnTo>
                  <a:lnTo>
                    <a:pt x="36830" y="293369"/>
                  </a:lnTo>
                  <a:lnTo>
                    <a:pt x="38100" y="314960"/>
                  </a:lnTo>
                  <a:lnTo>
                    <a:pt x="39370" y="336550"/>
                  </a:lnTo>
                  <a:lnTo>
                    <a:pt x="41910" y="355600"/>
                  </a:lnTo>
                  <a:lnTo>
                    <a:pt x="43180" y="375919"/>
                  </a:lnTo>
                  <a:lnTo>
                    <a:pt x="5207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Freeform 735"/>
            <p:cNvSpPr/>
            <p:nvPr/>
          </p:nvSpPr>
          <p:spPr>
            <a:xfrm>
              <a:off x="557530" y="23544530"/>
              <a:ext cx="295911" cy="105410"/>
            </a:xfrm>
            <a:custGeom>
              <a:avLst/>
              <a:gdLst/>
              <a:ahLst/>
              <a:cxnLst/>
              <a:rect l="0" t="0" r="0" b="0"/>
              <a:pathLst>
                <a:path w="295911" h="105410">
                  <a:moveTo>
                    <a:pt x="0" y="105409"/>
                  </a:moveTo>
                  <a:lnTo>
                    <a:pt x="17780" y="100331"/>
                  </a:lnTo>
                  <a:lnTo>
                    <a:pt x="25400" y="96520"/>
                  </a:lnTo>
                  <a:lnTo>
                    <a:pt x="34290" y="91440"/>
                  </a:lnTo>
                  <a:lnTo>
                    <a:pt x="44450" y="85090"/>
                  </a:lnTo>
                  <a:lnTo>
                    <a:pt x="57150" y="78740"/>
                  </a:lnTo>
                  <a:lnTo>
                    <a:pt x="71120" y="72390"/>
                  </a:lnTo>
                  <a:lnTo>
                    <a:pt x="101600" y="59690"/>
                  </a:lnTo>
                  <a:lnTo>
                    <a:pt x="134620" y="45720"/>
                  </a:lnTo>
                  <a:lnTo>
                    <a:pt x="153670" y="39370"/>
                  </a:lnTo>
                  <a:lnTo>
                    <a:pt x="193040" y="25400"/>
                  </a:lnTo>
                  <a:lnTo>
                    <a:pt x="212090" y="19050"/>
                  </a:lnTo>
                  <a:lnTo>
                    <a:pt x="233680" y="13970"/>
                  </a:lnTo>
                  <a:lnTo>
                    <a:pt x="2959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Freeform 736"/>
            <p:cNvSpPr/>
            <p:nvPr/>
          </p:nvSpPr>
          <p:spPr>
            <a:xfrm>
              <a:off x="557530" y="23870920"/>
              <a:ext cx="190501" cy="63501"/>
            </a:xfrm>
            <a:custGeom>
              <a:avLst/>
              <a:gdLst/>
              <a:ahLst/>
              <a:cxnLst/>
              <a:rect l="0" t="0" r="0" b="0"/>
              <a:pathLst>
                <a:path w="190501" h="63501">
                  <a:moveTo>
                    <a:pt x="0" y="63500"/>
                  </a:moveTo>
                  <a:lnTo>
                    <a:pt x="22860" y="63500"/>
                  </a:lnTo>
                  <a:lnTo>
                    <a:pt x="34290" y="62230"/>
                  </a:lnTo>
                  <a:lnTo>
                    <a:pt x="45720" y="60960"/>
                  </a:lnTo>
                  <a:lnTo>
                    <a:pt x="59690" y="58419"/>
                  </a:lnTo>
                  <a:lnTo>
                    <a:pt x="73660" y="53341"/>
                  </a:lnTo>
                  <a:lnTo>
                    <a:pt x="88900" y="49530"/>
                  </a:lnTo>
                  <a:lnTo>
                    <a:pt x="105410" y="43180"/>
                  </a:lnTo>
                  <a:lnTo>
                    <a:pt x="121920" y="35560"/>
                  </a:lnTo>
                  <a:lnTo>
                    <a:pt x="138430" y="27941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" name="Freeform 737"/>
            <p:cNvSpPr/>
            <p:nvPr/>
          </p:nvSpPr>
          <p:spPr>
            <a:xfrm>
              <a:off x="916940" y="23792180"/>
              <a:ext cx="326391" cy="251460"/>
            </a:xfrm>
            <a:custGeom>
              <a:avLst/>
              <a:gdLst/>
              <a:ahLst/>
              <a:cxnLst/>
              <a:rect l="0" t="0" r="0" b="0"/>
              <a:pathLst>
                <a:path w="326391" h="251460">
                  <a:moveTo>
                    <a:pt x="30480" y="46990"/>
                  </a:moveTo>
                  <a:lnTo>
                    <a:pt x="30480" y="46990"/>
                  </a:lnTo>
                  <a:lnTo>
                    <a:pt x="25400" y="69850"/>
                  </a:lnTo>
                  <a:lnTo>
                    <a:pt x="21590" y="83820"/>
                  </a:lnTo>
                  <a:lnTo>
                    <a:pt x="12700" y="133350"/>
                  </a:lnTo>
                  <a:lnTo>
                    <a:pt x="6350" y="165100"/>
                  </a:lnTo>
                  <a:lnTo>
                    <a:pt x="3810" y="179070"/>
                  </a:lnTo>
                  <a:lnTo>
                    <a:pt x="2540" y="194309"/>
                  </a:lnTo>
                  <a:lnTo>
                    <a:pt x="1270" y="208281"/>
                  </a:lnTo>
                  <a:lnTo>
                    <a:pt x="0" y="222250"/>
                  </a:lnTo>
                  <a:lnTo>
                    <a:pt x="0" y="251459"/>
                  </a:lnTo>
                  <a:lnTo>
                    <a:pt x="0" y="251459"/>
                  </a:lnTo>
                  <a:lnTo>
                    <a:pt x="2540" y="245109"/>
                  </a:lnTo>
                  <a:lnTo>
                    <a:pt x="5080" y="231140"/>
                  </a:lnTo>
                  <a:lnTo>
                    <a:pt x="10160" y="191770"/>
                  </a:lnTo>
                  <a:lnTo>
                    <a:pt x="13970" y="168909"/>
                  </a:lnTo>
                  <a:lnTo>
                    <a:pt x="16510" y="148590"/>
                  </a:lnTo>
                  <a:lnTo>
                    <a:pt x="20320" y="129540"/>
                  </a:lnTo>
                  <a:lnTo>
                    <a:pt x="24130" y="113031"/>
                  </a:lnTo>
                  <a:lnTo>
                    <a:pt x="27940" y="96520"/>
                  </a:lnTo>
                  <a:lnTo>
                    <a:pt x="34290" y="81281"/>
                  </a:lnTo>
                  <a:lnTo>
                    <a:pt x="39370" y="67309"/>
                  </a:lnTo>
                  <a:lnTo>
                    <a:pt x="45720" y="54609"/>
                  </a:lnTo>
                  <a:lnTo>
                    <a:pt x="52070" y="44450"/>
                  </a:lnTo>
                  <a:lnTo>
                    <a:pt x="59690" y="34290"/>
                  </a:lnTo>
                  <a:lnTo>
                    <a:pt x="66040" y="26670"/>
                  </a:lnTo>
                  <a:lnTo>
                    <a:pt x="72390" y="17781"/>
                  </a:lnTo>
                  <a:lnTo>
                    <a:pt x="80010" y="10159"/>
                  </a:lnTo>
                  <a:lnTo>
                    <a:pt x="88900" y="5081"/>
                  </a:lnTo>
                  <a:lnTo>
                    <a:pt x="100330" y="1270"/>
                  </a:lnTo>
                  <a:lnTo>
                    <a:pt x="111760" y="0"/>
                  </a:lnTo>
                  <a:lnTo>
                    <a:pt x="121920" y="1270"/>
                  </a:lnTo>
                  <a:lnTo>
                    <a:pt x="132080" y="6350"/>
                  </a:lnTo>
                  <a:lnTo>
                    <a:pt x="139700" y="12700"/>
                  </a:lnTo>
                  <a:lnTo>
                    <a:pt x="147320" y="21590"/>
                  </a:lnTo>
                  <a:lnTo>
                    <a:pt x="152400" y="29209"/>
                  </a:lnTo>
                  <a:lnTo>
                    <a:pt x="157480" y="39370"/>
                  </a:lnTo>
                  <a:lnTo>
                    <a:pt x="160020" y="52070"/>
                  </a:lnTo>
                  <a:lnTo>
                    <a:pt x="160020" y="68581"/>
                  </a:lnTo>
                  <a:lnTo>
                    <a:pt x="158750" y="86359"/>
                  </a:lnTo>
                  <a:lnTo>
                    <a:pt x="157480" y="101600"/>
                  </a:lnTo>
                  <a:lnTo>
                    <a:pt x="154940" y="114300"/>
                  </a:lnTo>
                  <a:lnTo>
                    <a:pt x="152400" y="127000"/>
                  </a:lnTo>
                  <a:lnTo>
                    <a:pt x="149860" y="143509"/>
                  </a:lnTo>
                  <a:lnTo>
                    <a:pt x="148590" y="160020"/>
                  </a:lnTo>
                  <a:lnTo>
                    <a:pt x="148590" y="179070"/>
                  </a:lnTo>
                  <a:lnTo>
                    <a:pt x="151130" y="194309"/>
                  </a:lnTo>
                  <a:lnTo>
                    <a:pt x="156210" y="208281"/>
                  </a:lnTo>
                  <a:lnTo>
                    <a:pt x="163830" y="222250"/>
                  </a:lnTo>
                  <a:lnTo>
                    <a:pt x="173990" y="228600"/>
                  </a:lnTo>
                  <a:lnTo>
                    <a:pt x="186690" y="232409"/>
                  </a:lnTo>
                  <a:lnTo>
                    <a:pt x="201930" y="233681"/>
                  </a:lnTo>
                  <a:lnTo>
                    <a:pt x="214630" y="232409"/>
                  </a:lnTo>
                  <a:lnTo>
                    <a:pt x="227330" y="229870"/>
                  </a:lnTo>
                  <a:lnTo>
                    <a:pt x="238760" y="224790"/>
                  </a:lnTo>
                  <a:lnTo>
                    <a:pt x="250190" y="218440"/>
                  </a:lnTo>
                  <a:lnTo>
                    <a:pt x="261620" y="210820"/>
                  </a:lnTo>
                  <a:lnTo>
                    <a:pt x="271780" y="201931"/>
                  </a:lnTo>
                  <a:lnTo>
                    <a:pt x="283210" y="193040"/>
                  </a:lnTo>
                  <a:lnTo>
                    <a:pt x="293370" y="182881"/>
                  </a:lnTo>
                  <a:lnTo>
                    <a:pt x="303530" y="172720"/>
                  </a:lnTo>
                  <a:lnTo>
                    <a:pt x="312420" y="161290"/>
                  </a:lnTo>
                  <a:lnTo>
                    <a:pt x="318770" y="148590"/>
                  </a:lnTo>
                  <a:lnTo>
                    <a:pt x="325120" y="135890"/>
                  </a:lnTo>
                  <a:lnTo>
                    <a:pt x="326390" y="120650"/>
                  </a:lnTo>
                  <a:lnTo>
                    <a:pt x="325120" y="102870"/>
                  </a:lnTo>
                  <a:lnTo>
                    <a:pt x="321310" y="85090"/>
                  </a:lnTo>
                  <a:lnTo>
                    <a:pt x="317500" y="69850"/>
                  </a:lnTo>
                  <a:lnTo>
                    <a:pt x="311150" y="58420"/>
                  </a:lnTo>
                  <a:lnTo>
                    <a:pt x="306070" y="46990"/>
                  </a:lnTo>
                  <a:lnTo>
                    <a:pt x="298450" y="38100"/>
                  </a:lnTo>
                  <a:lnTo>
                    <a:pt x="289560" y="29209"/>
                  </a:lnTo>
                  <a:lnTo>
                    <a:pt x="280670" y="21590"/>
                  </a:lnTo>
                  <a:lnTo>
                    <a:pt x="269240" y="16509"/>
                  </a:lnTo>
                  <a:lnTo>
                    <a:pt x="257810" y="12700"/>
                  </a:lnTo>
                  <a:lnTo>
                    <a:pt x="245110" y="10159"/>
                  </a:lnTo>
                  <a:lnTo>
                    <a:pt x="231140" y="8890"/>
                  </a:lnTo>
                  <a:lnTo>
                    <a:pt x="215900" y="7620"/>
                  </a:lnTo>
                  <a:lnTo>
                    <a:pt x="199390" y="6350"/>
                  </a:lnTo>
                  <a:lnTo>
                    <a:pt x="185420" y="7620"/>
                  </a:lnTo>
                  <a:lnTo>
                    <a:pt x="172720" y="8890"/>
                  </a:lnTo>
                  <a:lnTo>
                    <a:pt x="160020" y="11431"/>
                  </a:lnTo>
                  <a:lnTo>
                    <a:pt x="148590" y="13970"/>
                  </a:lnTo>
                  <a:lnTo>
                    <a:pt x="137160" y="16509"/>
                  </a:lnTo>
                  <a:lnTo>
                    <a:pt x="104140" y="469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Freeform 738"/>
            <p:cNvSpPr/>
            <p:nvPr/>
          </p:nvSpPr>
          <p:spPr>
            <a:xfrm>
              <a:off x="1315720" y="23775670"/>
              <a:ext cx="200661" cy="200661"/>
            </a:xfrm>
            <a:custGeom>
              <a:avLst/>
              <a:gdLst/>
              <a:ahLst/>
              <a:cxnLst/>
              <a:rect l="0" t="0" r="0" b="0"/>
              <a:pathLst>
                <a:path w="200661" h="200661">
                  <a:moveTo>
                    <a:pt x="41910" y="21591"/>
                  </a:moveTo>
                  <a:lnTo>
                    <a:pt x="41910" y="21591"/>
                  </a:lnTo>
                  <a:lnTo>
                    <a:pt x="31750" y="44450"/>
                  </a:lnTo>
                  <a:lnTo>
                    <a:pt x="26670" y="58419"/>
                  </a:lnTo>
                  <a:lnTo>
                    <a:pt x="22860" y="77469"/>
                  </a:lnTo>
                  <a:lnTo>
                    <a:pt x="19050" y="97791"/>
                  </a:lnTo>
                  <a:lnTo>
                    <a:pt x="15240" y="114300"/>
                  </a:lnTo>
                  <a:lnTo>
                    <a:pt x="11430" y="129541"/>
                  </a:lnTo>
                  <a:lnTo>
                    <a:pt x="7620" y="142241"/>
                  </a:lnTo>
                  <a:lnTo>
                    <a:pt x="5080" y="157480"/>
                  </a:lnTo>
                  <a:lnTo>
                    <a:pt x="3810" y="172719"/>
                  </a:lnTo>
                  <a:lnTo>
                    <a:pt x="2540" y="189230"/>
                  </a:lnTo>
                  <a:lnTo>
                    <a:pt x="1270" y="194310"/>
                  </a:lnTo>
                  <a:lnTo>
                    <a:pt x="1270" y="191769"/>
                  </a:lnTo>
                  <a:lnTo>
                    <a:pt x="1270" y="184150"/>
                  </a:lnTo>
                  <a:lnTo>
                    <a:pt x="0" y="151130"/>
                  </a:lnTo>
                  <a:lnTo>
                    <a:pt x="1270" y="139700"/>
                  </a:lnTo>
                  <a:lnTo>
                    <a:pt x="3810" y="128269"/>
                  </a:lnTo>
                  <a:lnTo>
                    <a:pt x="6350" y="118110"/>
                  </a:lnTo>
                  <a:lnTo>
                    <a:pt x="7620" y="105410"/>
                  </a:lnTo>
                  <a:lnTo>
                    <a:pt x="8890" y="92710"/>
                  </a:lnTo>
                  <a:lnTo>
                    <a:pt x="8890" y="80010"/>
                  </a:lnTo>
                  <a:lnTo>
                    <a:pt x="11430" y="67310"/>
                  </a:lnTo>
                  <a:lnTo>
                    <a:pt x="13970" y="55880"/>
                  </a:lnTo>
                  <a:lnTo>
                    <a:pt x="16510" y="44450"/>
                  </a:lnTo>
                  <a:lnTo>
                    <a:pt x="20320" y="34291"/>
                  </a:lnTo>
                  <a:lnTo>
                    <a:pt x="25400" y="25400"/>
                  </a:lnTo>
                  <a:lnTo>
                    <a:pt x="30480" y="17780"/>
                  </a:lnTo>
                  <a:lnTo>
                    <a:pt x="38100" y="10160"/>
                  </a:lnTo>
                  <a:lnTo>
                    <a:pt x="46990" y="5080"/>
                  </a:lnTo>
                  <a:lnTo>
                    <a:pt x="55880" y="0"/>
                  </a:lnTo>
                  <a:lnTo>
                    <a:pt x="66040" y="0"/>
                  </a:lnTo>
                  <a:lnTo>
                    <a:pt x="78740" y="3810"/>
                  </a:lnTo>
                  <a:lnTo>
                    <a:pt x="91440" y="10160"/>
                  </a:lnTo>
                  <a:lnTo>
                    <a:pt x="101600" y="16510"/>
                  </a:lnTo>
                  <a:lnTo>
                    <a:pt x="111760" y="22860"/>
                  </a:lnTo>
                  <a:lnTo>
                    <a:pt x="119380" y="29210"/>
                  </a:lnTo>
                  <a:lnTo>
                    <a:pt x="128270" y="38100"/>
                  </a:lnTo>
                  <a:lnTo>
                    <a:pt x="135890" y="49530"/>
                  </a:lnTo>
                  <a:lnTo>
                    <a:pt x="157480" y="83819"/>
                  </a:lnTo>
                  <a:lnTo>
                    <a:pt x="165100" y="95250"/>
                  </a:lnTo>
                  <a:lnTo>
                    <a:pt x="171450" y="106680"/>
                  </a:lnTo>
                  <a:lnTo>
                    <a:pt x="176530" y="119380"/>
                  </a:lnTo>
                  <a:lnTo>
                    <a:pt x="180340" y="132080"/>
                  </a:lnTo>
                  <a:lnTo>
                    <a:pt x="185420" y="146050"/>
                  </a:lnTo>
                  <a:lnTo>
                    <a:pt x="200660" y="200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Freeform 739"/>
            <p:cNvSpPr/>
            <p:nvPr/>
          </p:nvSpPr>
          <p:spPr>
            <a:xfrm>
              <a:off x="1590040" y="23566120"/>
              <a:ext cx="20321" cy="441961"/>
            </a:xfrm>
            <a:custGeom>
              <a:avLst/>
              <a:gdLst/>
              <a:ahLst/>
              <a:cxnLst/>
              <a:rect l="0" t="0" r="0" b="0"/>
              <a:pathLst>
                <a:path w="20321" h="441961">
                  <a:moveTo>
                    <a:pt x="20320" y="0"/>
                  </a:moveTo>
                  <a:lnTo>
                    <a:pt x="20320" y="21591"/>
                  </a:lnTo>
                  <a:lnTo>
                    <a:pt x="19050" y="38100"/>
                  </a:lnTo>
                  <a:lnTo>
                    <a:pt x="15240" y="81280"/>
                  </a:lnTo>
                  <a:lnTo>
                    <a:pt x="13970" y="101600"/>
                  </a:lnTo>
                  <a:lnTo>
                    <a:pt x="12700" y="121919"/>
                  </a:lnTo>
                  <a:lnTo>
                    <a:pt x="11430" y="160019"/>
                  </a:lnTo>
                  <a:lnTo>
                    <a:pt x="10160" y="200660"/>
                  </a:lnTo>
                  <a:lnTo>
                    <a:pt x="8890" y="220980"/>
                  </a:lnTo>
                  <a:lnTo>
                    <a:pt x="7620" y="238760"/>
                  </a:lnTo>
                  <a:lnTo>
                    <a:pt x="5080" y="257810"/>
                  </a:lnTo>
                  <a:lnTo>
                    <a:pt x="2540" y="275591"/>
                  </a:lnTo>
                  <a:lnTo>
                    <a:pt x="2540" y="293369"/>
                  </a:lnTo>
                  <a:lnTo>
                    <a:pt x="1270" y="327660"/>
                  </a:lnTo>
                  <a:lnTo>
                    <a:pt x="0" y="359410"/>
                  </a:lnTo>
                  <a:lnTo>
                    <a:pt x="1270" y="372110"/>
                  </a:lnTo>
                  <a:lnTo>
                    <a:pt x="2540" y="384810"/>
                  </a:lnTo>
                  <a:lnTo>
                    <a:pt x="20320" y="441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Freeform 740"/>
            <p:cNvSpPr/>
            <p:nvPr/>
          </p:nvSpPr>
          <p:spPr>
            <a:xfrm>
              <a:off x="1536700" y="23760430"/>
              <a:ext cx="208281" cy="184151"/>
            </a:xfrm>
            <a:custGeom>
              <a:avLst/>
              <a:gdLst/>
              <a:ahLst/>
              <a:cxnLst/>
              <a:rect l="0" t="0" r="0" b="0"/>
              <a:pathLst>
                <a:path w="208281" h="184151">
                  <a:moveTo>
                    <a:pt x="0" y="5081"/>
                  </a:moveTo>
                  <a:lnTo>
                    <a:pt x="27940" y="5081"/>
                  </a:lnTo>
                  <a:lnTo>
                    <a:pt x="40640" y="3809"/>
                  </a:lnTo>
                  <a:lnTo>
                    <a:pt x="52070" y="2540"/>
                  </a:lnTo>
                  <a:lnTo>
                    <a:pt x="62230" y="0"/>
                  </a:lnTo>
                  <a:lnTo>
                    <a:pt x="76200" y="0"/>
                  </a:lnTo>
                  <a:lnTo>
                    <a:pt x="90170" y="0"/>
                  </a:lnTo>
                  <a:lnTo>
                    <a:pt x="106680" y="2540"/>
                  </a:lnTo>
                  <a:lnTo>
                    <a:pt x="120650" y="5081"/>
                  </a:lnTo>
                  <a:lnTo>
                    <a:pt x="135890" y="10159"/>
                  </a:lnTo>
                  <a:lnTo>
                    <a:pt x="149860" y="15240"/>
                  </a:lnTo>
                  <a:lnTo>
                    <a:pt x="162560" y="21590"/>
                  </a:lnTo>
                  <a:lnTo>
                    <a:pt x="172720" y="27940"/>
                  </a:lnTo>
                  <a:lnTo>
                    <a:pt x="181610" y="34290"/>
                  </a:lnTo>
                  <a:lnTo>
                    <a:pt x="189230" y="44450"/>
                  </a:lnTo>
                  <a:lnTo>
                    <a:pt x="195580" y="57150"/>
                  </a:lnTo>
                  <a:lnTo>
                    <a:pt x="200660" y="71120"/>
                  </a:lnTo>
                  <a:lnTo>
                    <a:pt x="204470" y="87631"/>
                  </a:lnTo>
                  <a:lnTo>
                    <a:pt x="207010" y="102870"/>
                  </a:lnTo>
                  <a:lnTo>
                    <a:pt x="208280" y="119381"/>
                  </a:lnTo>
                  <a:lnTo>
                    <a:pt x="208280" y="134620"/>
                  </a:lnTo>
                  <a:lnTo>
                    <a:pt x="207010" y="147320"/>
                  </a:lnTo>
                  <a:lnTo>
                    <a:pt x="200660" y="184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Freeform 741"/>
            <p:cNvSpPr/>
            <p:nvPr/>
          </p:nvSpPr>
          <p:spPr>
            <a:xfrm>
              <a:off x="1783080" y="23731220"/>
              <a:ext cx="227331" cy="242570"/>
            </a:xfrm>
            <a:custGeom>
              <a:avLst/>
              <a:gdLst/>
              <a:ahLst/>
              <a:cxnLst/>
              <a:rect l="0" t="0" r="0" b="0"/>
              <a:pathLst>
                <a:path w="227331" h="242570">
                  <a:moveTo>
                    <a:pt x="38100" y="129541"/>
                  </a:moveTo>
                  <a:lnTo>
                    <a:pt x="60960" y="134619"/>
                  </a:lnTo>
                  <a:lnTo>
                    <a:pt x="73660" y="135891"/>
                  </a:lnTo>
                  <a:lnTo>
                    <a:pt x="87630" y="134619"/>
                  </a:lnTo>
                  <a:lnTo>
                    <a:pt x="102870" y="133350"/>
                  </a:lnTo>
                  <a:lnTo>
                    <a:pt x="116840" y="129541"/>
                  </a:lnTo>
                  <a:lnTo>
                    <a:pt x="128270" y="124460"/>
                  </a:lnTo>
                  <a:lnTo>
                    <a:pt x="140970" y="119380"/>
                  </a:lnTo>
                  <a:lnTo>
                    <a:pt x="151130" y="113030"/>
                  </a:lnTo>
                  <a:lnTo>
                    <a:pt x="160020" y="106680"/>
                  </a:lnTo>
                  <a:lnTo>
                    <a:pt x="168910" y="100330"/>
                  </a:lnTo>
                  <a:lnTo>
                    <a:pt x="177800" y="93980"/>
                  </a:lnTo>
                  <a:lnTo>
                    <a:pt x="198120" y="80010"/>
                  </a:lnTo>
                  <a:lnTo>
                    <a:pt x="204470" y="71119"/>
                  </a:lnTo>
                  <a:lnTo>
                    <a:pt x="208280" y="59691"/>
                  </a:lnTo>
                  <a:lnTo>
                    <a:pt x="212090" y="48260"/>
                  </a:lnTo>
                  <a:lnTo>
                    <a:pt x="210820" y="38100"/>
                  </a:lnTo>
                  <a:lnTo>
                    <a:pt x="208280" y="29210"/>
                  </a:lnTo>
                  <a:lnTo>
                    <a:pt x="204470" y="20319"/>
                  </a:lnTo>
                  <a:lnTo>
                    <a:pt x="194310" y="12700"/>
                  </a:lnTo>
                  <a:lnTo>
                    <a:pt x="181610" y="7619"/>
                  </a:lnTo>
                  <a:lnTo>
                    <a:pt x="165100" y="2541"/>
                  </a:lnTo>
                  <a:lnTo>
                    <a:pt x="151130" y="0"/>
                  </a:lnTo>
                  <a:lnTo>
                    <a:pt x="138430" y="0"/>
                  </a:lnTo>
                  <a:lnTo>
                    <a:pt x="125730" y="1269"/>
                  </a:lnTo>
                  <a:lnTo>
                    <a:pt x="114300" y="3810"/>
                  </a:lnTo>
                  <a:lnTo>
                    <a:pt x="102870" y="8891"/>
                  </a:lnTo>
                  <a:lnTo>
                    <a:pt x="91440" y="13969"/>
                  </a:lnTo>
                  <a:lnTo>
                    <a:pt x="81280" y="20319"/>
                  </a:lnTo>
                  <a:lnTo>
                    <a:pt x="69850" y="29210"/>
                  </a:lnTo>
                  <a:lnTo>
                    <a:pt x="59690" y="38100"/>
                  </a:lnTo>
                  <a:lnTo>
                    <a:pt x="49530" y="46991"/>
                  </a:lnTo>
                  <a:lnTo>
                    <a:pt x="27940" y="67310"/>
                  </a:lnTo>
                  <a:lnTo>
                    <a:pt x="20320" y="78741"/>
                  </a:lnTo>
                  <a:lnTo>
                    <a:pt x="12700" y="91441"/>
                  </a:lnTo>
                  <a:lnTo>
                    <a:pt x="7620" y="104141"/>
                  </a:lnTo>
                  <a:lnTo>
                    <a:pt x="3810" y="116841"/>
                  </a:lnTo>
                  <a:lnTo>
                    <a:pt x="1270" y="130810"/>
                  </a:lnTo>
                  <a:lnTo>
                    <a:pt x="0" y="144780"/>
                  </a:lnTo>
                  <a:lnTo>
                    <a:pt x="0" y="157480"/>
                  </a:lnTo>
                  <a:lnTo>
                    <a:pt x="1270" y="168910"/>
                  </a:lnTo>
                  <a:lnTo>
                    <a:pt x="2540" y="180341"/>
                  </a:lnTo>
                  <a:lnTo>
                    <a:pt x="6350" y="191769"/>
                  </a:lnTo>
                  <a:lnTo>
                    <a:pt x="11430" y="201930"/>
                  </a:lnTo>
                  <a:lnTo>
                    <a:pt x="16510" y="213360"/>
                  </a:lnTo>
                  <a:lnTo>
                    <a:pt x="24130" y="220980"/>
                  </a:lnTo>
                  <a:lnTo>
                    <a:pt x="31750" y="228600"/>
                  </a:lnTo>
                  <a:lnTo>
                    <a:pt x="41910" y="233680"/>
                  </a:lnTo>
                  <a:lnTo>
                    <a:pt x="52070" y="237491"/>
                  </a:lnTo>
                  <a:lnTo>
                    <a:pt x="63500" y="240030"/>
                  </a:lnTo>
                  <a:lnTo>
                    <a:pt x="76200" y="242569"/>
                  </a:lnTo>
                  <a:lnTo>
                    <a:pt x="88900" y="241300"/>
                  </a:lnTo>
                  <a:lnTo>
                    <a:pt x="102870" y="241300"/>
                  </a:lnTo>
                  <a:lnTo>
                    <a:pt x="116840" y="238760"/>
                  </a:lnTo>
                  <a:lnTo>
                    <a:pt x="130810" y="234950"/>
                  </a:lnTo>
                  <a:lnTo>
                    <a:pt x="143510" y="229869"/>
                  </a:lnTo>
                  <a:lnTo>
                    <a:pt x="157480" y="224791"/>
                  </a:lnTo>
                  <a:lnTo>
                    <a:pt x="171450" y="217169"/>
                  </a:lnTo>
                  <a:lnTo>
                    <a:pt x="185420" y="209550"/>
                  </a:lnTo>
                  <a:lnTo>
                    <a:pt x="227330" y="1816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3" name="Freeform 742"/>
            <p:cNvSpPr/>
            <p:nvPr/>
          </p:nvSpPr>
          <p:spPr>
            <a:xfrm>
              <a:off x="2080260" y="23691850"/>
              <a:ext cx="204471" cy="229871"/>
            </a:xfrm>
            <a:custGeom>
              <a:avLst/>
              <a:gdLst/>
              <a:ahLst/>
              <a:cxnLst/>
              <a:rect l="0" t="0" r="0" b="0"/>
              <a:pathLst>
                <a:path w="204471" h="229871">
                  <a:moveTo>
                    <a:pt x="35560" y="21589"/>
                  </a:moveTo>
                  <a:lnTo>
                    <a:pt x="30480" y="44450"/>
                  </a:lnTo>
                  <a:lnTo>
                    <a:pt x="29210" y="58420"/>
                  </a:lnTo>
                  <a:lnTo>
                    <a:pt x="27940" y="76200"/>
                  </a:lnTo>
                  <a:lnTo>
                    <a:pt x="26670" y="115570"/>
                  </a:lnTo>
                  <a:lnTo>
                    <a:pt x="25400" y="147320"/>
                  </a:lnTo>
                  <a:lnTo>
                    <a:pt x="26670" y="161289"/>
                  </a:lnTo>
                  <a:lnTo>
                    <a:pt x="29210" y="175261"/>
                  </a:lnTo>
                  <a:lnTo>
                    <a:pt x="31750" y="186689"/>
                  </a:lnTo>
                  <a:lnTo>
                    <a:pt x="36830" y="212089"/>
                  </a:lnTo>
                  <a:lnTo>
                    <a:pt x="40640" y="226061"/>
                  </a:lnTo>
                  <a:lnTo>
                    <a:pt x="39370" y="229870"/>
                  </a:lnTo>
                  <a:lnTo>
                    <a:pt x="34290" y="228600"/>
                  </a:lnTo>
                  <a:lnTo>
                    <a:pt x="27940" y="222250"/>
                  </a:lnTo>
                  <a:lnTo>
                    <a:pt x="22860" y="215900"/>
                  </a:lnTo>
                  <a:lnTo>
                    <a:pt x="17780" y="207011"/>
                  </a:lnTo>
                  <a:lnTo>
                    <a:pt x="12700" y="198120"/>
                  </a:lnTo>
                  <a:lnTo>
                    <a:pt x="8890" y="187961"/>
                  </a:lnTo>
                  <a:lnTo>
                    <a:pt x="5080" y="177800"/>
                  </a:lnTo>
                  <a:lnTo>
                    <a:pt x="1270" y="167639"/>
                  </a:lnTo>
                  <a:lnTo>
                    <a:pt x="0" y="156211"/>
                  </a:lnTo>
                  <a:lnTo>
                    <a:pt x="0" y="144780"/>
                  </a:lnTo>
                  <a:lnTo>
                    <a:pt x="1270" y="132080"/>
                  </a:lnTo>
                  <a:lnTo>
                    <a:pt x="3810" y="119380"/>
                  </a:lnTo>
                  <a:lnTo>
                    <a:pt x="6350" y="107950"/>
                  </a:lnTo>
                  <a:lnTo>
                    <a:pt x="8890" y="96520"/>
                  </a:lnTo>
                  <a:lnTo>
                    <a:pt x="13970" y="86361"/>
                  </a:lnTo>
                  <a:lnTo>
                    <a:pt x="19050" y="77470"/>
                  </a:lnTo>
                  <a:lnTo>
                    <a:pt x="24130" y="69850"/>
                  </a:lnTo>
                  <a:lnTo>
                    <a:pt x="30480" y="62230"/>
                  </a:lnTo>
                  <a:lnTo>
                    <a:pt x="36830" y="54611"/>
                  </a:lnTo>
                  <a:lnTo>
                    <a:pt x="43180" y="46989"/>
                  </a:lnTo>
                  <a:lnTo>
                    <a:pt x="52070" y="40639"/>
                  </a:lnTo>
                  <a:lnTo>
                    <a:pt x="60960" y="35561"/>
                  </a:lnTo>
                  <a:lnTo>
                    <a:pt x="69850" y="30480"/>
                  </a:lnTo>
                  <a:lnTo>
                    <a:pt x="81280" y="26670"/>
                  </a:lnTo>
                  <a:lnTo>
                    <a:pt x="92710" y="22861"/>
                  </a:lnTo>
                  <a:lnTo>
                    <a:pt x="105410" y="19050"/>
                  </a:lnTo>
                  <a:lnTo>
                    <a:pt x="119380" y="15239"/>
                  </a:lnTo>
                  <a:lnTo>
                    <a:pt x="134620" y="11430"/>
                  </a:lnTo>
                  <a:lnTo>
                    <a:pt x="2044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4" name="Freeform 743"/>
            <p:cNvSpPr/>
            <p:nvPr/>
          </p:nvSpPr>
          <p:spPr>
            <a:xfrm>
              <a:off x="1653540" y="23649939"/>
              <a:ext cx="10161" cy="1"/>
            </a:xfrm>
            <a:custGeom>
              <a:avLst/>
              <a:gdLst/>
              <a:ahLst/>
              <a:cxnLst/>
              <a:rect l="0" t="0" r="0" b="0"/>
              <a:pathLst>
                <a:path w="10161" h="1">
                  <a:moveTo>
                    <a:pt x="1016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Freeform 744"/>
            <p:cNvSpPr/>
            <p:nvPr/>
          </p:nvSpPr>
          <p:spPr>
            <a:xfrm>
              <a:off x="500380" y="24081739"/>
              <a:ext cx="1563371" cy="177801"/>
            </a:xfrm>
            <a:custGeom>
              <a:avLst/>
              <a:gdLst/>
              <a:ahLst/>
              <a:cxnLst/>
              <a:rect l="0" t="0" r="0" b="0"/>
              <a:pathLst>
                <a:path w="1563371" h="177801">
                  <a:moveTo>
                    <a:pt x="5080" y="137161"/>
                  </a:moveTo>
                  <a:lnTo>
                    <a:pt x="5080" y="137161"/>
                  </a:lnTo>
                  <a:lnTo>
                    <a:pt x="0" y="153672"/>
                  </a:lnTo>
                  <a:lnTo>
                    <a:pt x="1270" y="160022"/>
                  </a:lnTo>
                  <a:lnTo>
                    <a:pt x="6350" y="165100"/>
                  </a:lnTo>
                  <a:lnTo>
                    <a:pt x="12700" y="170181"/>
                  </a:lnTo>
                  <a:lnTo>
                    <a:pt x="33020" y="175261"/>
                  </a:lnTo>
                  <a:lnTo>
                    <a:pt x="76200" y="177800"/>
                  </a:lnTo>
                  <a:lnTo>
                    <a:pt x="116840" y="177800"/>
                  </a:lnTo>
                  <a:lnTo>
                    <a:pt x="143510" y="175261"/>
                  </a:lnTo>
                  <a:lnTo>
                    <a:pt x="271780" y="163831"/>
                  </a:lnTo>
                  <a:lnTo>
                    <a:pt x="308610" y="160022"/>
                  </a:lnTo>
                  <a:lnTo>
                    <a:pt x="388620" y="148591"/>
                  </a:lnTo>
                  <a:lnTo>
                    <a:pt x="430530" y="143511"/>
                  </a:lnTo>
                  <a:lnTo>
                    <a:pt x="570230" y="129541"/>
                  </a:lnTo>
                  <a:lnTo>
                    <a:pt x="715010" y="111761"/>
                  </a:lnTo>
                  <a:lnTo>
                    <a:pt x="812800" y="97791"/>
                  </a:lnTo>
                  <a:lnTo>
                    <a:pt x="861060" y="92711"/>
                  </a:lnTo>
                  <a:lnTo>
                    <a:pt x="1051560" y="74931"/>
                  </a:lnTo>
                  <a:lnTo>
                    <a:pt x="1096010" y="71122"/>
                  </a:lnTo>
                  <a:lnTo>
                    <a:pt x="1136650" y="66041"/>
                  </a:lnTo>
                  <a:lnTo>
                    <a:pt x="1176020" y="60961"/>
                  </a:lnTo>
                  <a:lnTo>
                    <a:pt x="1248410" y="49531"/>
                  </a:lnTo>
                  <a:lnTo>
                    <a:pt x="1465580" y="17781"/>
                  </a:lnTo>
                  <a:lnTo>
                    <a:pt x="1506220" y="10161"/>
                  </a:lnTo>
                  <a:lnTo>
                    <a:pt x="15633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Freeform 745"/>
            <p:cNvSpPr/>
            <p:nvPr/>
          </p:nvSpPr>
          <p:spPr>
            <a:xfrm>
              <a:off x="2400300" y="23671530"/>
              <a:ext cx="252731" cy="20321"/>
            </a:xfrm>
            <a:custGeom>
              <a:avLst/>
              <a:gdLst/>
              <a:ahLst/>
              <a:cxnLst/>
              <a:rect l="0" t="0" r="0" b="0"/>
              <a:pathLst>
                <a:path w="252731" h="20321">
                  <a:moveTo>
                    <a:pt x="0" y="20320"/>
                  </a:moveTo>
                  <a:lnTo>
                    <a:pt x="78740" y="20320"/>
                  </a:lnTo>
                  <a:lnTo>
                    <a:pt x="95250" y="19050"/>
                  </a:lnTo>
                  <a:lnTo>
                    <a:pt x="109220" y="17781"/>
                  </a:lnTo>
                  <a:lnTo>
                    <a:pt x="121920" y="15240"/>
                  </a:lnTo>
                  <a:lnTo>
                    <a:pt x="157480" y="8890"/>
                  </a:lnTo>
                  <a:lnTo>
                    <a:pt x="2527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Freeform 746"/>
            <p:cNvSpPr/>
            <p:nvPr/>
          </p:nvSpPr>
          <p:spPr>
            <a:xfrm>
              <a:off x="2853690" y="23482300"/>
              <a:ext cx="431801" cy="473712"/>
            </a:xfrm>
            <a:custGeom>
              <a:avLst/>
              <a:gdLst/>
              <a:ahLst/>
              <a:cxnLst/>
              <a:rect l="0" t="0" r="0" b="0"/>
              <a:pathLst>
                <a:path w="431801" h="473712">
                  <a:moveTo>
                    <a:pt x="0" y="473711"/>
                  </a:moveTo>
                  <a:lnTo>
                    <a:pt x="0" y="473711"/>
                  </a:lnTo>
                  <a:lnTo>
                    <a:pt x="10160" y="455930"/>
                  </a:lnTo>
                  <a:lnTo>
                    <a:pt x="15240" y="448311"/>
                  </a:lnTo>
                  <a:lnTo>
                    <a:pt x="19050" y="439420"/>
                  </a:lnTo>
                  <a:lnTo>
                    <a:pt x="22860" y="429261"/>
                  </a:lnTo>
                  <a:lnTo>
                    <a:pt x="27940" y="417830"/>
                  </a:lnTo>
                  <a:lnTo>
                    <a:pt x="39370" y="393700"/>
                  </a:lnTo>
                  <a:lnTo>
                    <a:pt x="157480" y="157480"/>
                  </a:lnTo>
                  <a:lnTo>
                    <a:pt x="167640" y="138430"/>
                  </a:lnTo>
                  <a:lnTo>
                    <a:pt x="179070" y="121920"/>
                  </a:lnTo>
                  <a:lnTo>
                    <a:pt x="214630" y="66039"/>
                  </a:lnTo>
                  <a:lnTo>
                    <a:pt x="223520" y="59689"/>
                  </a:lnTo>
                  <a:lnTo>
                    <a:pt x="233680" y="58420"/>
                  </a:lnTo>
                  <a:lnTo>
                    <a:pt x="242570" y="59689"/>
                  </a:lnTo>
                  <a:lnTo>
                    <a:pt x="251460" y="66039"/>
                  </a:lnTo>
                  <a:lnTo>
                    <a:pt x="256540" y="73661"/>
                  </a:lnTo>
                  <a:lnTo>
                    <a:pt x="262890" y="83820"/>
                  </a:lnTo>
                  <a:lnTo>
                    <a:pt x="266700" y="97789"/>
                  </a:lnTo>
                  <a:lnTo>
                    <a:pt x="271780" y="114300"/>
                  </a:lnTo>
                  <a:lnTo>
                    <a:pt x="275590" y="132080"/>
                  </a:lnTo>
                  <a:lnTo>
                    <a:pt x="278130" y="151130"/>
                  </a:lnTo>
                  <a:lnTo>
                    <a:pt x="280670" y="170180"/>
                  </a:lnTo>
                  <a:lnTo>
                    <a:pt x="281940" y="190500"/>
                  </a:lnTo>
                  <a:lnTo>
                    <a:pt x="284480" y="210820"/>
                  </a:lnTo>
                  <a:lnTo>
                    <a:pt x="289560" y="232411"/>
                  </a:lnTo>
                  <a:lnTo>
                    <a:pt x="294640" y="252730"/>
                  </a:lnTo>
                  <a:lnTo>
                    <a:pt x="303530" y="290830"/>
                  </a:lnTo>
                  <a:lnTo>
                    <a:pt x="311150" y="326389"/>
                  </a:lnTo>
                  <a:lnTo>
                    <a:pt x="318770" y="358139"/>
                  </a:lnTo>
                  <a:lnTo>
                    <a:pt x="322580" y="372111"/>
                  </a:lnTo>
                  <a:lnTo>
                    <a:pt x="328930" y="396239"/>
                  </a:lnTo>
                  <a:lnTo>
                    <a:pt x="334010" y="402589"/>
                  </a:lnTo>
                  <a:lnTo>
                    <a:pt x="339090" y="403861"/>
                  </a:lnTo>
                  <a:lnTo>
                    <a:pt x="345440" y="402589"/>
                  </a:lnTo>
                  <a:lnTo>
                    <a:pt x="350520" y="397511"/>
                  </a:lnTo>
                  <a:lnTo>
                    <a:pt x="359410" y="383539"/>
                  </a:lnTo>
                  <a:lnTo>
                    <a:pt x="363220" y="373380"/>
                  </a:lnTo>
                  <a:lnTo>
                    <a:pt x="367030" y="361950"/>
                  </a:lnTo>
                  <a:lnTo>
                    <a:pt x="370840" y="350520"/>
                  </a:lnTo>
                  <a:lnTo>
                    <a:pt x="374650" y="336550"/>
                  </a:lnTo>
                  <a:lnTo>
                    <a:pt x="382270" y="304800"/>
                  </a:lnTo>
                  <a:lnTo>
                    <a:pt x="388620" y="269239"/>
                  </a:lnTo>
                  <a:lnTo>
                    <a:pt x="396240" y="227330"/>
                  </a:lnTo>
                  <a:lnTo>
                    <a:pt x="402590" y="182880"/>
                  </a:lnTo>
                  <a:lnTo>
                    <a:pt x="405130" y="161289"/>
                  </a:lnTo>
                  <a:lnTo>
                    <a:pt x="406400" y="140970"/>
                  </a:lnTo>
                  <a:lnTo>
                    <a:pt x="407670" y="121920"/>
                  </a:lnTo>
                  <a:lnTo>
                    <a:pt x="410210" y="102870"/>
                  </a:lnTo>
                  <a:lnTo>
                    <a:pt x="412750" y="85089"/>
                  </a:lnTo>
                  <a:lnTo>
                    <a:pt x="415290" y="67311"/>
                  </a:lnTo>
                  <a:lnTo>
                    <a:pt x="417830" y="52070"/>
                  </a:lnTo>
                  <a:lnTo>
                    <a:pt x="421640" y="38100"/>
                  </a:lnTo>
                  <a:lnTo>
                    <a:pt x="431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Freeform 747"/>
            <p:cNvSpPr/>
            <p:nvPr/>
          </p:nvSpPr>
          <p:spPr>
            <a:xfrm>
              <a:off x="3416300" y="23503889"/>
              <a:ext cx="226061" cy="378462"/>
            </a:xfrm>
            <a:custGeom>
              <a:avLst/>
              <a:gdLst/>
              <a:ahLst/>
              <a:cxnLst/>
              <a:rect l="0" t="0" r="0" b="0"/>
              <a:pathLst>
                <a:path w="226061" h="378462">
                  <a:moveTo>
                    <a:pt x="5080" y="378461"/>
                  </a:moveTo>
                  <a:lnTo>
                    <a:pt x="0" y="355600"/>
                  </a:lnTo>
                  <a:lnTo>
                    <a:pt x="0" y="340361"/>
                  </a:lnTo>
                  <a:lnTo>
                    <a:pt x="0" y="322581"/>
                  </a:lnTo>
                  <a:lnTo>
                    <a:pt x="2540" y="302261"/>
                  </a:lnTo>
                  <a:lnTo>
                    <a:pt x="3810" y="283211"/>
                  </a:lnTo>
                  <a:lnTo>
                    <a:pt x="7620" y="264161"/>
                  </a:lnTo>
                  <a:lnTo>
                    <a:pt x="10160" y="246381"/>
                  </a:lnTo>
                  <a:lnTo>
                    <a:pt x="13970" y="227331"/>
                  </a:lnTo>
                  <a:lnTo>
                    <a:pt x="19050" y="207011"/>
                  </a:lnTo>
                  <a:lnTo>
                    <a:pt x="25400" y="186691"/>
                  </a:lnTo>
                  <a:lnTo>
                    <a:pt x="38100" y="146050"/>
                  </a:lnTo>
                  <a:lnTo>
                    <a:pt x="44450" y="124461"/>
                  </a:lnTo>
                  <a:lnTo>
                    <a:pt x="52070" y="106681"/>
                  </a:lnTo>
                  <a:lnTo>
                    <a:pt x="58420" y="88900"/>
                  </a:lnTo>
                  <a:lnTo>
                    <a:pt x="64770" y="73661"/>
                  </a:lnTo>
                  <a:lnTo>
                    <a:pt x="78740" y="43181"/>
                  </a:lnTo>
                  <a:lnTo>
                    <a:pt x="86360" y="27941"/>
                  </a:lnTo>
                  <a:lnTo>
                    <a:pt x="93980" y="17781"/>
                  </a:lnTo>
                  <a:lnTo>
                    <a:pt x="102870" y="8891"/>
                  </a:lnTo>
                  <a:lnTo>
                    <a:pt x="113030" y="2541"/>
                  </a:lnTo>
                  <a:lnTo>
                    <a:pt x="123190" y="0"/>
                  </a:lnTo>
                  <a:lnTo>
                    <a:pt x="133350" y="1272"/>
                  </a:lnTo>
                  <a:lnTo>
                    <a:pt x="143510" y="3811"/>
                  </a:lnTo>
                  <a:lnTo>
                    <a:pt x="151130" y="8891"/>
                  </a:lnTo>
                  <a:lnTo>
                    <a:pt x="157480" y="16511"/>
                  </a:lnTo>
                  <a:lnTo>
                    <a:pt x="162560" y="24131"/>
                  </a:lnTo>
                  <a:lnTo>
                    <a:pt x="168910" y="34291"/>
                  </a:lnTo>
                  <a:lnTo>
                    <a:pt x="175260" y="45722"/>
                  </a:lnTo>
                  <a:lnTo>
                    <a:pt x="181610" y="58422"/>
                  </a:lnTo>
                  <a:lnTo>
                    <a:pt x="187960" y="73661"/>
                  </a:lnTo>
                  <a:lnTo>
                    <a:pt x="191770" y="91441"/>
                  </a:lnTo>
                  <a:lnTo>
                    <a:pt x="200660" y="127000"/>
                  </a:lnTo>
                  <a:lnTo>
                    <a:pt x="208280" y="163831"/>
                  </a:lnTo>
                  <a:lnTo>
                    <a:pt x="215900" y="201931"/>
                  </a:lnTo>
                  <a:lnTo>
                    <a:pt x="219710" y="222250"/>
                  </a:lnTo>
                  <a:lnTo>
                    <a:pt x="222250" y="240031"/>
                  </a:lnTo>
                  <a:lnTo>
                    <a:pt x="223520" y="256541"/>
                  </a:lnTo>
                  <a:lnTo>
                    <a:pt x="224790" y="273050"/>
                  </a:lnTo>
                  <a:lnTo>
                    <a:pt x="224790" y="288291"/>
                  </a:lnTo>
                  <a:lnTo>
                    <a:pt x="226060" y="317500"/>
                  </a:lnTo>
                  <a:lnTo>
                    <a:pt x="224790" y="330200"/>
                  </a:lnTo>
                  <a:lnTo>
                    <a:pt x="223520" y="342900"/>
                  </a:lnTo>
                  <a:lnTo>
                    <a:pt x="215900" y="3784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" name="Freeform 748"/>
            <p:cNvSpPr/>
            <p:nvPr/>
          </p:nvSpPr>
          <p:spPr>
            <a:xfrm>
              <a:off x="3453130" y="23681689"/>
              <a:ext cx="210821" cy="25401"/>
            </a:xfrm>
            <a:custGeom>
              <a:avLst/>
              <a:gdLst/>
              <a:ahLst/>
              <a:cxnLst/>
              <a:rect l="0" t="0" r="0" b="0"/>
              <a:pathLst>
                <a:path w="210821" h="25401">
                  <a:moveTo>
                    <a:pt x="0" y="0"/>
                  </a:moveTo>
                  <a:lnTo>
                    <a:pt x="0" y="0"/>
                  </a:lnTo>
                  <a:lnTo>
                    <a:pt x="16510" y="11431"/>
                  </a:lnTo>
                  <a:lnTo>
                    <a:pt x="27940" y="15241"/>
                  </a:lnTo>
                  <a:lnTo>
                    <a:pt x="40640" y="20322"/>
                  </a:lnTo>
                  <a:lnTo>
                    <a:pt x="55880" y="24131"/>
                  </a:lnTo>
                  <a:lnTo>
                    <a:pt x="68580" y="25400"/>
                  </a:lnTo>
                  <a:lnTo>
                    <a:pt x="81280" y="25400"/>
                  </a:lnTo>
                  <a:lnTo>
                    <a:pt x="92710" y="24131"/>
                  </a:lnTo>
                  <a:lnTo>
                    <a:pt x="106680" y="21591"/>
                  </a:lnTo>
                  <a:lnTo>
                    <a:pt x="137160" y="16511"/>
                  </a:lnTo>
                  <a:lnTo>
                    <a:pt x="152400" y="12700"/>
                  </a:lnTo>
                  <a:lnTo>
                    <a:pt x="2108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Freeform 749"/>
            <p:cNvSpPr/>
            <p:nvPr/>
          </p:nvSpPr>
          <p:spPr>
            <a:xfrm>
              <a:off x="3723640" y="23461980"/>
              <a:ext cx="161291" cy="276860"/>
            </a:xfrm>
            <a:custGeom>
              <a:avLst/>
              <a:gdLst/>
              <a:ahLst/>
              <a:cxnLst/>
              <a:rect l="0" t="0" r="0" b="0"/>
              <a:pathLst>
                <a:path w="161291" h="276860">
                  <a:moveTo>
                    <a:pt x="161290" y="8890"/>
                  </a:moveTo>
                  <a:lnTo>
                    <a:pt x="144780" y="3809"/>
                  </a:lnTo>
                  <a:lnTo>
                    <a:pt x="133350" y="2540"/>
                  </a:lnTo>
                  <a:lnTo>
                    <a:pt x="120650" y="1270"/>
                  </a:lnTo>
                  <a:lnTo>
                    <a:pt x="106680" y="0"/>
                  </a:lnTo>
                  <a:lnTo>
                    <a:pt x="91440" y="1270"/>
                  </a:lnTo>
                  <a:lnTo>
                    <a:pt x="77470" y="2540"/>
                  </a:lnTo>
                  <a:lnTo>
                    <a:pt x="63500" y="5081"/>
                  </a:lnTo>
                  <a:lnTo>
                    <a:pt x="49530" y="10159"/>
                  </a:lnTo>
                  <a:lnTo>
                    <a:pt x="35560" y="16509"/>
                  </a:lnTo>
                  <a:lnTo>
                    <a:pt x="21590" y="24131"/>
                  </a:lnTo>
                  <a:lnTo>
                    <a:pt x="11430" y="35559"/>
                  </a:lnTo>
                  <a:lnTo>
                    <a:pt x="5080" y="49531"/>
                  </a:lnTo>
                  <a:lnTo>
                    <a:pt x="1270" y="63500"/>
                  </a:lnTo>
                  <a:lnTo>
                    <a:pt x="0" y="77470"/>
                  </a:lnTo>
                  <a:lnTo>
                    <a:pt x="0" y="90170"/>
                  </a:lnTo>
                  <a:lnTo>
                    <a:pt x="1270" y="101600"/>
                  </a:lnTo>
                  <a:lnTo>
                    <a:pt x="3810" y="113031"/>
                  </a:lnTo>
                  <a:lnTo>
                    <a:pt x="8890" y="124459"/>
                  </a:lnTo>
                  <a:lnTo>
                    <a:pt x="13970" y="134620"/>
                  </a:lnTo>
                  <a:lnTo>
                    <a:pt x="20320" y="144781"/>
                  </a:lnTo>
                  <a:lnTo>
                    <a:pt x="29210" y="153670"/>
                  </a:lnTo>
                  <a:lnTo>
                    <a:pt x="38100" y="161290"/>
                  </a:lnTo>
                  <a:lnTo>
                    <a:pt x="48260" y="168909"/>
                  </a:lnTo>
                  <a:lnTo>
                    <a:pt x="57150" y="176531"/>
                  </a:lnTo>
                  <a:lnTo>
                    <a:pt x="67310" y="184150"/>
                  </a:lnTo>
                  <a:lnTo>
                    <a:pt x="78740" y="190500"/>
                  </a:lnTo>
                  <a:lnTo>
                    <a:pt x="91440" y="195581"/>
                  </a:lnTo>
                  <a:lnTo>
                    <a:pt x="104140" y="199390"/>
                  </a:lnTo>
                  <a:lnTo>
                    <a:pt x="116840" y="205740"/>
                  </a:lnTo>
                  <a:lnTo>
                    <a:pt x="130810" y="210820"/>
                  </a:lnTo>
                  <a:lnTo>
                    <a:pt x="144780" y="217170"/>
                  </a:lnTo>
                  <a:lnTo>
                    <a:pt x="149860" y="224790"/>
                  </a:lnTo>
                  <a:lnTo>
                    <a:pt x="149860" y="233681"/>
                  </a:lnTo>
                  <a:lnTo>
                    <a:pt x="147320" y="243840"/>
                  </a:lnTo>
                  <a:lnTo>
                    <a:pt x="140970" y="250190"/>
                  </a:lnTo>
                  <a:lnTo>
                    <a:pt x="133350" y="256540"/>
                  </a:lnTo>
                  <a:lnTo>
                    <a:pt x="125730" y="261620"/>
                  </a:lnTo>
                  <a:lnTo>
                    <a:pt x="116840" y="266700"/>
                  </a:lnTo>
                  <a:lnTo>
                    <a:pt x="106680" y="270509"/>
                  </a:lnTo>
                  <a:lnTo>
                    <a:pt x="96520" y="274320"/>
                  </a:lnTo>
                  <a:lnTo>
                    <a:pt x="86360" y="276859"/>
                  </a:lnTo>
                  <a:lnTo>
                    <a:pt x="76200" y="276859"/>
                  </a:lnTo>
                  <a:lnTo>
                    <a:pt x="66040" y="275590"/>
                  </a:lnTo>
                  <a:lnTo>
                    <a:pt x="55880" y="273050"/>
                  </a:lnTo>
                  <a:lnTo>
                    <a:pt x="45720" y="270509"/>
                  </a:lnTo>
                  <a:lnTo>
                    <a:pt x="13970" y="2616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Freeform 750"/>
            <p:cNvSpPr/>
            <p:nvPr/>
          </p:nvSpPr>
          <p:spPr>
            <a:xfrm>
              <a:off x="4042410" y="23512780"/>
              <a:ext cx="242571" cy="345441"/>
            </a:xfrm>
            <a:custGeom>
              <a:avLst/>
              <a:gdLst/>
              <a:ahLst/>
              <a:cxnLst/>
              <a:rect l="0" t="0" r="0" b="0"/>
              <a:pathLst>
                <a:path w="242571" h="345441">
                  <a:moveTo>
                    <a:pt x="105410" y="0"/>
                  </a:moveTo>
                  <a:lnTo>
                    <a:pt x="105410" y="0"/>
                  </a:lnTo>
                  <a:lnTo>
                    <a:pt x="77470" y="6350"/>
                  </a:lnTo>
                  <a:lnTo>
                    <a:pt x="66040" y="10159"/>
                  </a:lnTo>
                  <a:lnTo>
                    <a:pt x="54610" y="15240"/>
                  </a:lnTo>
                  <a:lnTo>
                    <a:pt x="43180" y="20320"/>
                  </a:lnTo>
                  <a:lnTo>
                    <a:pt x="34290" y="26670"/>
                  </a:lnTo>
                  <a:lnTo>
                    <a:pt x="25400" y="33020"/>
                  </a:lnTo>
                  <a:lnTo>
                    <a:pt x="16510" y="39370"/>
                  </a:lnTo>
                  <a:lnTo>
                    <a:pt x="10160" y="50800"/>
                  </a:lnTo>
                  <a:lnTo>
                    <a:pt x="5080" y="63500"/>
                  </a:lnTo>
                  <a:lnTo>
                    <a:pt x="0" y="77470"/>
                  </a:lnTo>
                  <a:lnTo>
                    <a:pt x="1270" y="91440"/>
                  </a:lnTo>
                  <a:lnTo>
                    <a:pt x="6350" y="105409"/>
                  </a:lnTo>
                  <a:lnTo>
                    <a:pt x="15240" y="119381"/>
                  </a:lnTo>
                  <a:lnTo>
                    <a:pt x="24130" y="130809"/>
                  </a:lnTo>
                  <a:lnTo>
                    <a:pt x="34290" y="140970"/>
                  </a:lnTo>
                  <a:lnTo>
                    <a:pt x="44450" y="151131"/>
                  </a:lnTo>
                  <a:lnTo>
                    <a:pt x="55880" y="157481"/>
                  </a:lnTo>
                  <a:lnTo>
                    <a:pt x="71120" y="163831"/>
                  </a:lnTo>
                  <a:lnTo>
                    <a:pt x="86360" y="168909"/>
                  </a:lnTo>
                  <a:lnTo>
                    <a:pt x="100330" y="173990"/>
                  </a:lnTo>
                  <a:lnTo>
                    <a:pt x="129540" y="181609"/>
                  </a:lnTo>
                  <a:lnTo>
                    <a:pt x="172720" y="193040"/>
                  </a:lnTo>
                  <a:lnTo>
                    <a:pt x="185420" y="198120"/>
                  </a:lnTo>
                  <a:lnTo>
                    <a:pt x="196850" y="203200"/>
                  </a:lnTo>
                  <a:lnTo>
                    <a:pt x="209550" y="209550"/>
                  </a:lnTo>
                  <a:lnTo>
                    <a:pt x="218440" y="215900"/>
                  </a:lnTo>
                  <a:lnTo>
                    <a:pt x="228600" y="222250"/>
                  </a:lnTo>
                  <a:lnTo>
                    <a:pt x="236220" y="228600"/>
                  </a:lnTo>
                  <a:lnTo>
                    <a:pt x="241300" y="238759"/>
                  </a:lnTo>
                  <a:lnTo>
                    <a:pt x="242570" y="248920"/>
                  </a:lnTo>
                  <a:lnTo>
                    <a:pt x="242570" y="261620"/>
                  </a:lnTo>
                  <a:lnTo>
                    <a:pt x="240030" y="273050"/>
                  </a:lnTo>
                  <a:lnTo>
                    <a:pt x="236220" y="283209"/>
                  </a:lnTo>
                  <a:lnTo>
                    <a:pt x="231140" y="294640"/>
                  </a:lnTo>
                  <a:lnTo>
                    <a:pt x="224790" y="303531"/>
                  </a:lnTo>
                  <a:lnTo>
                    <a:pt x="217170" y="312420"/>
                  </a:lnTo>
                  <a:lnTo>
                    <a:pt x="208280" y="321309"/>
                  </a:lnTo>
                  <a:lnTo>
                    <a:pt x="198120" y="327659"/>
                  </a:lnTo>
                  <a:lnTo>
                    <a:pt x="187960" y="332740"/>
                  </a:lnTo>
                  <a:lnTo>
                    <a:pt x="179070" y="337820"/>
                  </a:lnTo>
                  <a:lnTo>
                    <a:pt x="167640" y="341631"/>
                  </a:lnTo>
                  <a:lnTo>
                    <a:pt x="154940" y="344170"/>
                  </a:lnTo>
                  <a:lnTo>
                    <a:pt x="142240" y="345440"/>
                  </a:lnTo>
                  <a:lnTo>
                    <a:pt x="127000" y="344170"/>
                  </a:lnTo>
                  <a:lnTo>
                    <a:pt x="111760" y="340359"/>
                  </a:lnTo>
                  <a:lnTo>
                    <a:pt x="63500" y="326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Freeform 751"/>
            <p:cNvSpPr/>
            <p:nvPr/>
          </p:nvSpPr>
          <p:spPr>
            <a:xfrm>
              <a:off x="4380230" y="23544530"/>
              <a:ext cx="165101" cy="267971"/>
            </a:xfrm>
            <a:custGeom>
              <a:avLst/>
              <a:gdLst/>
              <a:ahLst/>
              <a:cxnLst/>
              <a:rect l="0" t="0" r="0" b="0"/>
              <a:pathLst>
                <a:path w="165101" h="267971">
                  <a:moveTo>
                    <a:pt x="0" y="0"/>
                  </a:moveTo>
                  <a:lnTo>
                    <a:pt x="5080" y="22859"/>
                  </a:lnTo>
                  <a:lnTo>
                    <a:pt x="6350" y="34290"/>
                  </a:lnTo>
                  <a:lnTo>
                    <a:pt x="7620" y="45720"/>
                  </a:lnTo>
                  <a:lnTo>
                    <a:pt x="8890" y="58420"/>
                  </a:lnTo>
                  <a:lnTo>
                    <a:pt x="8890" y="85090"/>
                  </a:lnTo>
                  <a:lnTo>
                    <a:pt x="10160" y="168909"/>
                  </a:lnTo>
                  <a:lnTo>
                    <a:pt x="10160" y="182881"/>
                  </a:lnTo>
                  <a:lnTo>
                    <a:pt x="11430" y="195581"/>
                  </a:lnTo>
                  <a:lnTo>
                    <a:pt x="12700" y="208281"/>
                  </a:lnTo>
                  <a:lnTo>
                    <a:pt x="15240" y="219709"/>
                  </a:lnTo>
                  <a:lnTo>
                    <a:pt x="20320" y="231140"/>
                  </a:lnTo>
                  <a:lnTo>
                    <a:pt x="24130" y="241300"/>
                  </a:lnTo>
                  <a:lnTo>
                    <a:pt x="30480" y="252731"/>
                  </a:lnTo>
                  <a:lnTo>
                    <a:pt x="39370" y="259081"/>
                  </a:lnTo>
                  <a:lnTo>
                    <a:pt x="49530" y="264159"/>
                  </a:lnTo>
                  <a:lnTo>
                    <a:pt x="60960" y="267970"/>
                  </a:lnTo>
                  <a:lnTo>
                    <a:pt x="72390" y="267970"/>
                  </a:lnTo>
                  <a:lnTo>
                    <a:pt x="82550" y="265431"/>
                  </a:lnTo>
                  <a:lnTo>
                    <a:pt x="93980" y="261620"/>
                  </a:lnTo>
                  <a:lnTo>
                    <a:pt x="102870" y="256540"/>
                  </a:lnTo>
                  <a:lnTo>
                    <a:pt x="111760" y="250190"/>
                  </a:lnTo>
                  <a:lnTo>
                    <a:pt x="120650" y="243840"/>
                  </a:lnTo>
                  <a:lnTo>
                    <a:pt x="128270" y="234950"/>
                  </a:lnTo>
                  <a:lnTo>
                    <a:pt x="135890" y="224790"/>
                  </a:lnTo>
                  <a:lnTo>
                    <a:pt x="142240" y="213359"/>
                  </a:lnTo>
                  <a:lnTo>
                    <a:pt x="148590" y="201931"/>
                  </a:lnTo>
                  <a:lnTo>
                    <a:pt x="153670" y="190500"/>
                  </a:lnTo>
                  <a:lnTo>
                    <a:pt x="158750" y="180340"/>
                  </a:lnTo>
                  <a:lnTo>
                    <a:pt x="161290" y="167640"/>
                  </a:lnTo>
                  <a:lnTo>
                    <a:pt x="163830" y="154940"/>
                  </a:lnTo>
                  <a:lnTo>
                    <a:pt x="165100" y="142240"/>
                  </a:lnTo>
                  <a:lnTo>
                    <a:pt x="165100" y="129540"/>
                  </a:lnTo>
                  <a:lnTo>
                    <a:pt x="163830" y="115570"/>
                  </a:lnTo>
                  <a:lnTo>
                    <a:pt x="161290" y="101600"/>
                  </a:lnTo>
                  <a:lnTo>
                    <a:pt x="158750" y="88900"/>
                  </a:lnTo>
                  <a:lnTo>
                    <a:pt x="156210" y="77470"/>
                  </a:lnTo>
                  <a:lnTo>
                    <a:pt x="153670" y="66040"/>
                  </a:lnTo>
                  <a:lnTo>
                    <a:pt x="148590" y="55881"/>
                  </a:lnTo>
                  <a:lnTo>
                    <a:pt x="143510" y="46990"/>
                  </a:lnTo>
                  <a:lnTo>
                    <a:pt x="125730" y="2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Freeform 752"/>
            <p:cNvSpPr/>
            <p:nvPr/>
          </p:nvSpPr>
          <p:spPr>
            <a:xfrm>
              <a:off x="4674870" y="23548339"/>
              <a:ext cx="161291" cy="360682"/>
            </a:xfrm>
            <a:custGeom>
              <a:avLst/>
              <a:gdLst/>
              <a:ahLst/>
              <a:cxnLst/>
              <a:rect l="0" t="0" r="0" b="0"/>
              <a:pathLst>
                <a:path w="161291" h="360682">
                  <a:moveTo>
                    <a:pt x="10160" y="344172"/>
                  </a:moveTo>
                  <a:lnTo>
                    <a:pt x="10160" y="344172"/>
                  </a:lnTo>
                  <a:lnTo>
                    <a:pt x="16510" y="360681"/>
                  </a:lnTo>
                  <a:lnTo>
                    <a:pt x="15240" y="359411"/>
                  </a:lnTo>
                  <a:lnTo>
                    <a:pt x="12700" y="353061"/>
                  </a:lnTo>
                  <a:lnTo>
                    <a:pt x="7620" y="342900"/>
                  </a:lnTo>
                  <a:lnTo>
                    <a:pt x="5080" y="330200"/>
                  </a:lnTo>
                  <a:lnTo>
                    <a:pt x="3810" y="316231"/>
                  </a:lnTo>
                  <a:lnTo>
                    <a:pt x="2540" y="300991"/>
                  </a:lnTo>
                  <a:lnTo>
                    <a:pt x="1270" y="284481"/>
                  </a:lnTo>
                  <a:lnTo>
                    <a:pt x="0" y="251461"/>
                  </a:lnTo>
                  <a:lnTo>
                    <a:pt x="1270" y="233681"/>
                  </a:lnTo>
                  <a:lnTo>
                    <a:pt x="3810" y="213361"/>
                  </a:lnTo>
                  <a:lnTo>
                    <a:pt x="5080" y="194311"/>
                  </a:lnTo>
                  <a:lnTo>
                    <a:pt x="11430" y="153672"/>
                  </a:lnTo>
                  <a:lnTo>
                    <a:pt x="13970" y="132081"/>
                  </a:lnTo>
                  <a:lnTo>
                    <a:pt x="19050" y="113031"/>
                  </a:lnTo>
                  <a:lnTo>
                    <a:pt x="24130" y="93981"/>
                  </a:lnTo>
                  <a:lnTo>
                    <a:pt x="30480" y="76200"/>
                  </a:lnTo>
                  <a:lnTo>
                    <a:pt x="38100" y="59691"/>
                  </a:lnTo>
                  <a:lnTo>
                    <a:pt x="45720" y="45722"/>
                  </a:lnTo>
                  <a:lnTo>
                    <a:pt x="54610" y="33022"/>
                  </a:lnTo>
                  <a:lnTo>
                    <a:pt x="63500" y="21591"/>
                  </a:lnTo>
                  <a:lnTo>
                    <a:pt x="71120" y="12700"/>
                  </a:lnTo>
                  <a:lnTo>
                    <a:pt x="78740" y="3811"/>
                  </a:lnTo>
                  <a:lnTo>
                    <a:pt x="88900" y="0"/>
                  </a:lnTo>
                  <a:lnTo>
                    <a:pt x="100330" y="0"/>
                  </a:lnTo>
                  <a:lnTo>
                    <a:pt x="111760" y="2541"/>
                  </a:lnTo>
                  <a:lnTo>
                    <a:pt x="123190" y="6350"/>
                  </a:lnTo>
                  <a:lnTo>
                    <a:pt x="132080" y="11431"/>
                  </a:lnTo>
                  <a:lnTo>
                    <a:pt x="140970" y="16511"/>
                  </a:lnTo>
                  <a:lnTo>
                    <a:pt x="147320" y="24131"/>
                  </a:lnTo>
                  <a:lnTo>
                    <a:pt x="153670" y="33022"/>
                  </a:lnTo>
                  <a:lnTo>
                    <a:pt x="158750" y="41911"/>
                  </a:lnTo>
                  <a:lnTo>
                    <a:pt x="160020" y="55881"/>
                  </a:lnTo>
                  <a:lnTo>
                    <a:pt x="161290" y="73661"/>
                  </a:lnTo>
                  <a:lnTo>
                    <a:pt x="160020" y="93981"/>
                  </a:lnTo>
                  <a:lnTo>
                    <a:pt x="157480" y="110491"/>
                  </a:lnTo>
                  <a:lnTo>
                    <a:pt x="154940" y="124461"/>
                  </a:lnTo>
                  <a:lnTo>
                    <a:pt x="152400" y="138431"/>
                  </a:lnTo>
                  <a:lnTo>
                    <a:pt x="148590" y="151131"/>
                  </a:lnTo>
                  <a:lnTo>
                    <a:pt x="143510" y="162561"/>
                  </a:lnTo>
                  <a:lnTo>
                    <a:pt x="137160" y="173991"/>
                  </a:lnTo>
                  <a:lnTo>
                    <a:pt x="130810" y="184150"/>
                  </a:lnTo>
                  <a:lnTo>
                    <a:pt x="121920" y="193041"/>
                  </a:lnTo>
                  <a:lnTo>
                    <a:pt x="113030" y="200661"/>
                  </a:lnTo>
                  <a:lnTo>
                    <a:pt x="99060" y="207011"/>
                  </a:lnTo>
                  <a:lnTo>
                    <a:pt x="83820" y="210822"/>
                  </a:lnTo>
                  <a:lnTo>
                    <a:pt x="66040" y="212091"/>
                  </a:lnTo>
                  <a:lnTo>
                    <a:pt x="50800" y="210822"/>
                  </a:lnTo>
                  <a:lnTo>
                    <a:pt x="38100" y="205741"/>
                  </a:lnTo>
                  <a:lnTo>
                    <a:pt x="0" y="1854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Freeform 753"/>
            <p:cNvSpPr/>
            <p:nvPr/>
          </p:nvSpPr>
          <p:spPr>
            <a:xfrm>
              <a:off x="4874260" y="23555961"/>
              <a:ext cx="248921" cy="331470"/>
            </a:xfrm>
            <a:custGeom>
              <a:avLst/>
              <a:gdLst/>
              <a:ahLst/>
              <a:cxnLst/>
              <a:rect l="0" t="0" r="0" b="0"/>
              <a:pathLst>
                <a:path w="248921" h="331470">
                  <a:moveTo>
                    <a:pt x="0" y="10159"/>
                  </a:moveTo>
                  <a:lnTo>
                    <a:pt x="29210" y="39369"/>
                  </a:lnTo>
                  <a:lnTo>
                    <a:pt x="35560" y="48259"/>
                  </a:lnTo>
                  <a:lnTo>
                    <a:pt x="39370" y="58419"/>
                  </a:lnTo>
                  <a:lnTo>
                    <a:pt x="44450" y="71119"/>
                  </a:lnTo>
                  <a:lnTo>
                    <a:pt x="48260" y="82550"/>
                  </a:lnTo>
                  <a:lnTo>
                    <a:pt x="52070" y="96519"/>
                  </a:lnTo>
                  <a:lnTo>
                    <a:pt x="55880" y="109219"/>
                  </a:lnTo>
                  <a:lnTo>
                    <a:pt x="58420" y="124459"/>
                  </a:lnTo>
                  <a:lnTo>
                    <a:pt x="59690" y="139700"/>
                  </a:lnTo>
                  <a:lnTo>
                    <a:pt x="60960" y="156209"/>
                  </a:lnTo>
                  <a:lnTo>
                    <a:pt x="62230" y="173989"/>
                  </a:lnTo>
                  <a:lnTo>
                    <a:pt x="63500" y="213359"/>
                  </a:lnTo>
                  <a:lnTo>
                    <a:pt x="63500" y="267969"/>
                  </a:lnTo>
                  <a:lnTo>
                    <a:pt x="62230" y="287019"/>
                  </a:lnTo>
                  <a:lnTo>
                    <a:pt x="60960" y="307339"/>
                  </a:lnTo>
                  <a:lnTo>
                    <a:pt x="58420" y="327659"/>
                  </a:lnTo>
                  <a:lnTo>
                    <a:pt x="55880" y="331469"/>
                  </a:lnTo>
                  <a:lnTo>
                    <a:pt x="55880" y="325119"/>
                  </a:lnTo>
                  <a:lnTo>
                    <a:pt x="54610" y="311150"/>
                  </a:lnTo>
                  <a:lnTo>
                    <a:pt x="53340" y="280669"/>
                  </a:lnTo>
                  <a:lnTo>
                    <a:pt x="53340" y="207009"/>
                  </a:lnTo>
                  <a:lnTo>
                    <a:pt x="54610" y="186689"/>
                  </a:lnTo>
                  <a:lnTo>
                    <a:pt x="55880" y="166369"/>
                  </a:lnTo>
                  <a:lnTo>
                    <a:pt x="58420" y="146050"/>
                  </a:lnTo>
                  <a:lnTo>
                    <a:pt x="62230" y="127000"/>
                  </a:lnTo>
                  <a:lnTo>
                    <a:pt x="67310" y="107950"/>
                  </a:lnTo>
                  <a:lnTo>
                    <a:pt x="73660" y="88900"/>
                  </a:lnTo>
                  <a:lnTo>
                    <a:pt x="80010" y="72389"/>
                  </a:lnTo>
                  <a:lnTo>
                    <a:pt x="88900" y="55878"/>
                  </a:lnTo>
                  <a:lnTo>
                    <a:pt x="97790" y="40639"/>
                  </a:lnTo>
                  <a:lnTo>
                    <a:pt x="107950" y="27939"/>
                  </a:lnTo>
                  <a:lnTo>
                    <a:pt x="118110" y="17778"/>
                  </a:lnTo>
                  <a:lnTo>
                    <a:pt x="127000" y="7619"/>
                  </a:lnTo>
                  <a:lnTo>
                    <a:pt x="140970" y="2539"/>
                  </a:lnTo>
                  <a:lnTo>
                    <a:pt x="157480" y="0"/>
                  </a:lnTo>
                  <a:lnTo>
                    <a:pt x="175260" y="0"/>
                  </a:lnTo>
                  <a:lnTo>
                    <a:pt x="189230" y="2539"/>
                  </a:lnTo>
                  <a:lnTo>
                    <a:pt x="201930" y="6350"/>
                  </a:lnTo>
                  <a:lnTo>
                    <a:pt x="212090" y="11428"/>
                  </a:lnTo>
                  <a:lnTo>
                    <a:pt x="220980" y="17778"/>
                  </a:lnTo>
                  <a:lnTo>
                    <a:pt x="228600" y="25400"/>
                  </a:lnTo>
                  <a:lnTo>
                    <a:pt x="237490" y="34289"/>
                  </a:lnTo>
                  <a:lnTo>
                    <a:pt x="242570" y="44450"/>
                  </a:lnTo>
                  <a:lnTo>
                    <a:pt x="246380" y="57150"/>
                  </a:lnTo>
                  <a:lnTo>
                    <a:pt x="248920" y="68578"/>
                  </a:lnTo>
                  <a:lnTo>
                    <a:pt x="248920" y="81278"/>
                  </a:lnTo>
                  <a:lnTo>
                    <a:pt x="247650" y="92709"/>
                  </a:lnTo>
                  <a:lnTo>
                    <a:pt x="246380" y="104139"/>
                  </a:lnTo>
                  <a:lnTo>
                    <a:pt x="242570" y="115569"/>
                  </a:lnTo>
                  <a:lnTo>
                    <a:pt x="237490" y="128269"/>
                  </a:lnTo>
                  <a:lnTo>
                    <a:pt x="232410" y="140969"/>
                  </a:lnTo>
                  <a:lnTo>
                    <a:pt x="224790" y="154939"/>
                  </a:lnTo>
                  <a:lnTo>
                    <a:pt x="217170" y="168909"/>
                  </a:lnTo>
                  <a:lnTo>
                    <a:pt x="208280" y="182878"/>
                  </a:lnTo>
                  <a:lnTo>
                    <a:pt x="196850" y="194309"/>
                  </a:lnTo>
                  <a:lnTo>
                    <a:pt x="185420" y="204469"/>
                  </a:lnTo>
                  <a:lnTo>
                    <a:pt x="172720" y="213359"/>
                  </a:lnTo>
                  <a:lnTo>
                    <a:pt x="160020" y="219709"/>
                  </a:lnTo>
                  <a:lnTo>
                    <a:pt x="146050" y="226059"/>
                  </a:lnTo>
                  <a:lnTo>
                    <a:pt x="133350" y="231139"/>
                  </a:lnTo>
                  <a:lnTo>
                    <a:pt x="118110" y="233678"/>
                  </a:lnTo>
                  <a:lnTo>
                    <a:pt x="101600" y="233678"/>
                  </a:lnTo>
                  <a:lnTo>
                    <a:pt x="53340" y="209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" name="Freeform 754"/>
            <p:cNvSpPr/>
            <p:nvPr/>
          </p:nvSpPr>
          <p:spPr>
            <a:xfrm>
              <a:off x="5166360" y="23524211"/>
              <a:ext cx="227331" cy="281940"/>
            </a:xfrm>
            <a:custGeom>
              <a:avLst/>
              <a:gdLst/>
              <a:ahLst/>
              <a:cxnLst/>
              <a:rect l="0" t="0" r="0" b="0"/>
              <a:pathLst>
                <a:path w="227331" h="281940">
                  <a:moveTo>
                    <a:pt x="97790" y="0"/>
                  </a:moveTo>
                  <a:lnTo>
                    <a:pt x="97790" y="0"/>
                  </a:lnTo>
                  <a:lnTo>
                    <a:pt x="86360" y="10159"/>
                  </a:lnTo>
                  <a:lnTo>
                    <a:pt x="80010" y="21589"/>
                  </a:lnTo>
                  <a:lnTo>
                    <a:pt x="72390" y="35559"/>
                  </a:lnTo>
                  <a:lnTo>
                    <a:pt x="63500" y="50800"/>
                  </a:lnTo>
                  <a:lnTo>
                    <a:pt x="53340" y="67309"/>
                  </a:lnTo>
                  <a:lnTo>
                    <a:pt x="43180" y="81278"/>
                  </a:lnTo>
                  <a:lnTo>
                    <a:pt x="34290" y="96519"/>
                  </a:lnTo>
                  <a:lnTo>
                    <a:pt x="25400" y="110489"/>
                  </a:lnTo>
                  <a:lnTo>
                    <a:pt x="19050" y="125728"/>
                  </a:lnTo>
                  <a:lnTo>
                    <a:pt x="13970" y="139700"/>
                  </a:lnTo>
                  <a:lnTo>
                    <a:pt x="8890" y="153669"/>
                  </a:lnTo>
                  <a:lnTo>
                    <a:pt x="5080" y="167639"/>
                  </a:lnTo>
                  <a:lnTo>
                    <a:pt x="1270" y="181609"/>
                  </a:lnTo>
                  <a:lnTo>
                    <a:pt x="0" y="196850"/>
                  </a:lnTo>
                  <a:lnTo>
                    <a:pt x="2540" y="213359"/>
                  </a:lnTo>
                  <a:lnTo>
                    <a:pt x="6350" y="229869"/>
                  </a:lnTo>
                  <a:lnTo>
                    <a:pt x="12700" y="242569"/>
                  </a:lnTo>
                  <a:lnTo>
                    <a:pt x="20320" y="254000"/>
                  </a:lnTo>
                  <a:lnTo>
                    <a:pt x="27940" y="264159"/>
                  </a:lnTo>
                  <a:lnTo>
                    <a:pt x="38100" y="270509"/>
                  </a:lnTo>
                  <a:lnTo>
                    <a:pt x="49530" y="275589"/>
                  </a:lnTo>
                  <a:lnTo>
                    <a:pt x="62230" y="278128"/>
                  </a:lnTo>
                  <a:lnTo>
                    <a:pt x="74930" y="279400"/>
                  </a:lnTo>
                  <a:lnTo>
                    <a:pt x="88900" y="280669"/>
                  </a:lnTo>
                  <a:lnTo>
                    <a:pt x="102870" y="281939"/>
                  </a:lnTo>
                  <a:lnTo>
                    <a:pt x="115570" y="280669"/>
                  </a:lnTo>
                  <a:lnTo>
                    <a:pt x="129540" y="276859"/>
                  </a:lnTo>
                  <a:lnTo>
                    <a:pt x="143510" y="271778"/>
                  </a:lnTo>
                  <a:lnTo>
                    <a:pt x="156210" y="266700"/>
                  </a:lnTo>
                  <a:lnTo>
                    <a:pt x="168910" y="260350"/>
                  </a:lnTo>
                  <a:lnTo>
                    <a:pt x="180340" y="254000"/>
                  </a:lnTo>
                  <a:lnTo>
                    <a:pt x="190500" y="246378"/>
                  </a:lnTo>
                  <a:lnTo>
                    <a:pt x="199390" y="237489"/>
                  </a:lnTo>
                  <a:lnTo>
                    <a:pt x="207010" y="228600"/>
                  </a:lnTo>
                  <a:lnTo>
                    <a:pt x="214630" y="218439"/>
                  </a:lnTo>
                  <a:lnTo>
                    <a:pt x="219710" y="205739"/>
                  </a:lnTo>
                  <a:lnTo>
                    <a:pt x="224790" y="193039"/>
                  </a:lnTo>
                  <a:lnTo>
                    <a:pt x="227330" y="180339"/>
                  </a:lnTo>
                  <a:lnTo>
                    <a:pt x="227330" y="166369"/>
                  </a:lnTo>
                  <a:lnTo>
                    <a:pt x="226060" y="153669"/>
                  </a:lnTo>
                  <a:lnTo>
                    <a:pt x="223520" y="140969"/>
                  </a:lnTo>
                  <a:lnTo>
                    <a:pt x="218440" y="128269"/>
                  </a:lnTo>
                  <a:lnTo>
                    <a:pt x="213360" y="116839"/>
                  </a:lnTo>
                  <a:lnTo>
                    <a:pt x="207010" y="106678"/>
                  </a:lnTo>
                  <a:lnTo>
                    <a:pt x="198120" y="95250"/>
                  </a:lnTo>
                  <a:lnTo>
                    <a:pt x="189230" y="83819"/>
                  </a:lnTo>
                  <a:lnTo>
                    <a:pt x="179070" y="76200"/>
                  </a:lnTo>
                  <a:lnTo>
                    <a:pt x="167640" y="69850"/>
                  </a:lnTo>
                  <a:lnTo>
                    <a:pt x="154940" y="63500"/>
                  </a:lnTo>
                  <a:lnTo>
                    <a:pt x="139700" y="60959"/>
                  </a:lnTo>
                  <a:lnTo>
                    <a:pt x="121920" y="60959"/>
                  </a:lnTo>
                  <a:lnTo>
                    <a:pt x="102870" y="60959"/>
                  </a:lnTo>
                  <a:lnTo>
                    <a:pt x="90170" y="64769"/>
                  </a:lnTo>
                  <a:lnTo>
                    <a:pt x="80010" y="71119"/>
                  </a:lnTo>
                  <a:lnTo>
                    <a:pt x="55880" y="939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" name="Freeform 755"/>
            <p:cNvSpPr/>
            <p:nvPr/>
          </p:nvSpPr>
          <p:spPr>
            <a:xfrm>
              <a:off x="5443220" y="23439120"/>
              <a:ext cx="242571" cy="379731"/>
            </a:xfrm>
            <a:custGeom>
              <a:avLst/>
              <a:gdLst/>
              <a:ahLst/>
              <a:cxnLst/>
              <a:rect l="0" t="0" r="0" b="0"/>
              <a:pathLst>
                <a:path w="242571" h="379731">
                  <a:moveTo>
                    <a:pt x="21590" y="379730"/>
                  </a:moveTo>
                  <a:lnTo>
                    <a:pt x="10160" y="363219"/>
                  </a:lnTo>
                  <a:lnTo>
                    <a:pt x="6350" y="349250"/>
                  </a:lnTo>
                  <a:lnTo>
                    <a:pt x="3810" y="332741"/>
                  </a:lnTo>
                  <a:lnTo>
                    <a:pt x="2540" y="313691"/>
                  </a:lnTo>
                  <a:lnTo>
                    <a:pt x="2540" y="294641"/>
                  </a:lnTo>
                  <a:lnTo>
                    <a:pt x="1270" y="257810"/>
                  </a:lnTo>
                  <a:lnTo>
                    <a:pt x="0" y="204469"/>
                  </a:lnTo>
                  <a:lnTo>
                    <a:pt x="1270" y="187960"/>
                  </a:lnTo>
                  <a:lnTo>
                    <a:pt x="3810" y="172719"/>
                  </a:lnTo>
                  <a:lnTo>
                    <a:pt x="5080" y="157480"/>
                  </a:lnTo>
                  <a:lnTo>
                    <a:pt x="11430" y="142241"/>
                  </a:lnTo>
                  <a:lnTo>
                    <a:pt x="17780" y="128269"/>
                  </a:lnTo>
                  <a:lnTo>
                    <a:pt x="25400" y="113030"/>
                  </a:lnTo>
                  <a:lnTo>
                    <a:pt x="33020" y="100330"/>
                  </a:lnTo>
                  <a:lnTo>
                    <a:pt x="48260" y="76200"/>
                  </a:lnTo>
                  <a:lnTo>
                    <a:pt x="57150" y="66041"/>
                  </a:lnTo>
                  <a:lnTo>
                    <a:pt x="66040" y="57150"/>
                  </a:lnTo>
                  <a:lnTo>
                    <a:pt x="76200" y="48260"/>
                  </a:lnTo>
                  <a:lnTo>
                    <a:pt x="86360" y="41910"/>
                  </a:lnTo>
                  <a:lnTo>
                    <a:pt x="99060" y="36830"/>
                  </a:lnTo>
                  <a:lnTo>
                    <a:pt x="111760" y="31750"/>
                  </a:lnTo>
                  <a:lnTo>
                    <a:pt x="134620" y="22860"/>
                  </a:lnTo>
                  <a:lnTo>
                    <a:pt x="146050" y="19050"/>
                  </a:lnTo>
                  <a:lnTo>
                    <a:pt x="158750" y="15241"/>
                  </a:lnTo>
                  <a:lnTo>
                    <a:pt x="171450" y="11430"/>
                  </a:lnTo>
                  <a:lnTo>
                    <a:pt x="242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Freeform 756"/>
            <p:cNvSpPr/>
            <p:nvPr/>
          </p:nvSpPr>
          <p:spPr>
            <a:xfrm>
              <a:off x="5717540" y="23428961"/>
              <a:ext cx="41911" cy="347979"/>
            </a:xfrm>
            <a:custGeom>
              <a:avLst/>
              <a:gdLst/>
              <a:ahLst/>
              <a:cxnLst/>
              <a:rect l="0" t="0" r="0" b="0"/>
              <a:pathLst>
                <a:path w="41911" h="347979">
                  <a:moveTo>
                    <a:pt x="41910" y="0"/>
                  </a:moveTo>
                  <a:lnTo>
                    <a:pt x="30480" y="11428"/>
                  </a:lnTo>
                  <a:lnTo>
                    <a:pt x="25400" y="22859"/>
                  </a:lnTo>
                  <a:lnTo>
                    <a:pt x="21590" y="38100"/>
                  </a:lnTo>
                  <a:lnTo>
                    <a:pt x="17780" y="57150"/>
                  </a:lnTo>
                  <a:lnTo>
                    <a:pt x="15240" y="74928"/>
                  </a:lnTo>
                  <a:lnTo>
                    <a:pt x="13970" y="90169"/>
                  </a:lnTo>
                  <a:lnTo>
                    <a:pt x="12700" y="106678"/>
                  </a:lnTo>
                  <a:lnTo>
                    <a:pt x="11430" y="121919"/>
                  </a:lnTo>
                  <a:lnTo>
                    <a:pt x="10160" y="156209"/>
                  </a:lnTo>
                  <a:lnTo>
                    <a:pt x="10160" y="287019"/>
                  </a:lnTo>
                  <a:lnTo>
                    <a:pt x="0" y="3479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" name="Freeform 757"/>
            <p:cNvSpPr/>
            <p:nvPr/>
          </p:nvSpPr>
          <p:spPr>
            <a:xfrm>
              <a:off x="5590540" y="23505161"/>
              <a:ext cx="336551" cy="240029"/>
            </a:xfrm>
            <a:custGeom>
              <a:avLst/>
              <a:gdLst/>
              <a:ahLst/>
              <a:cxnLst/>
              <a:rect l="0" t="0" r="0" b="0"/>
              <a:pathLst>
                <a:path w="336551" h="240029">
                  <a:moveTo>
                    <a:pt x="0" y="29209"/>
                  </a:moveTo>
                  <a:lnTo>
                    <a:pt x="0" y="29209"/>
                  </a:lnTo>
                  <a:lnTo>
                    <a:pt x="16510" y="34289"/>
                  </a:lnTo>
                  <a:lnTo>
                    <a:pt x="25400" y="35559"/>
                  </a:lnTo>
                  <a:lnTo>
                    <a:pt x="34290" y="34289"/>
                  </a:lnTo>
                  <a:lnTo>
                    <a:pt x="44450" y="33019"/>
                  </a:lnTo>
                  <a:lnTo>
                    <a:pt x="54610" y="31750"/>
                  </a:lnTo>
                  <a:lnTo>
                    <a:pt x="67310" y="30478"/>
                  </a:lnTo>
                  <a:lnTo>
                    <a:pt x="80010" y="30478"/>
                  </a:lnTo>
                  <a:lnTo>
                    <a:pt x="106680" y="29209"/>
                  </a:lnTo>
                  <a:lnTo>
                    <a:pt x="120650" y="29209"/>
                  </a:lnTo>
                  <a:lnTo>
                    <a:pt x="133350" y="27939"/>
                  </a:lnTo>
                  <a:lnTo>
                    <a:pt x="144780" y="26669"/>
                  </a:lnTo>
                  <a:lnTo>
                    <a:pt x="168910" y="20319"/>
                  </a:lnTo>
                  <a:lnTo>
                    <a:pt x="194310" y="13969"/>
                  </a:lnTo>
                  <a:lnTo>
                    <a:pt x="210820" y="11428"/>
                  </a:lnTo>
                  <a:lnTo>
                    <a:pt x="246380" y="5078"/>
                  </a:lnTo>
                  <a:lnTo>
                    <a:pt x="264160" y="2539"/>
                  </a:lnTo>
                  <a:lnTo>
                    <a:pt x="280670" y="1269"/>
                  </a:lnTo>
                  <a:lnTo>
                    <a:pt x="295910" y="0"/>
                  </a:lnTo>
                  <a:lnTo>
                    <a:pt x="308610" y="2539"/>
                  </a:lnTo>
                  <a:lnTo>
                    <a:pt x="318770" y="7619"/>
                  </a:lnTo>
                  <a:lnTo>
                    <a:pt x="328930" y="15239"/>
                  </a:lnTo>
                  <a:lnTo>
                    <a:pt x="334010" y="26669"/>
                  </a:lnTo>
                  <a:lnTo>
                    <a:pt x="336550" y="41909"/>
                  </a:lnTo>
                  <a:lnTo>
                    <a:pt x="336550" y="58419"/>
                  </a:lnTo>
                  <a:lnTo>
                    <a:pt x="335280" y="74928"/>
                  </a:lnTo>
                  <a:lnTo>
                    <a:pt x="334010" y="90169"/>
                  </a:lnTo>
                  <a:lnTo>
                    <a:pt x="331470" y="104139"/>
                  </a:lnTo>
                  <a:lnTo>
                    <a:pt x="328930" y="118109"/>
                  </a:lnTo>
                  <a:lnTo>
                    <a:pt x="325120" y="130809"/>
                  </a:lnTo>
                  <a:lnTo>
                    <a:pt x="322580" y="142239"/>
                  </a:lnTo>
                  <a:lnTo>
                    <a:pt x="320040" y="156209"/>
                  </a:lnTo>
                  <a:lnTo>
                    <a:pt x="318770" y="171450"/>
                  </a:lnTo>
                  <a:lnTo>
                    <a:pt x="316230" y="2400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Freeform 758"/>
            <p:cNvSpPr/>
            <p:nvPr/>
          </p:nvSpPr>
          <p:spPr>
            <a:xfrm>
              <a:off x="6037580" y="23525480"/>
              <a:ext cx="205741" cy="261621"/>
            </a:xfrm>
            <a:custGeom>
              <a:avLst/>
              <a:gdLst/>
              <a:ahLst/>
              <a:cxnLst/>
              <a:rect l="0" t="0" r="0" b="0"/>
              <a:pathLst>
                <a:path w="205741" h="261621">
                  <a:moveTo>
                    <a:pt x="16510" y="8890"/>
                  </a:moveTo>
                  <a:lnTo>
                    <a:pt x="16510" y="8890"/>
                  </a:lnTo>
                  <a:lnTo>
                    <a:pt x="10160" y="31750"/>
                  </a:lnTo>
                  <a:lnTo>
                    <a:pt x="8890" y="41909"/>
                  </a:lnTo>
                  <a:lnTo>
                    <a:pt x="7620" y="54609"/>
                  </a:lnTo>
                  <a:lnTo>
                    <a:pt x="7620" y="67309"/>
                  </a:lnTo>
                  <a:lnTo>
                    <a:pt x="6350" y="93981"/>
                  </a:lnTo>
                  <a:lnTo>
                    <a:pt x="6350" y="180340"/>
                  </a:lnTo>
                  <a:lnTo>
                    <a:pt x="6350" y="196850"/>
                  </a:lnTo>
                  <a:lnTo>
                    <a:pt x="5080" y="203200"/>
                  </a:lnTo>
                  <a:lnTo>
                    <a:pt x="2540" y="203200"/>
                  </a:lnTo>
                  <a:lnTo>
                    <a:pt x="0" y="198120"/>
                  </a:lnTo>
                  <a:lnTo>
                    <a:pt x="0" y="189231"/>
                  </a:lnTo>
                  <a:lnTo>
                    <a:pt x="0" y="176531"/>
                  </a:lnTo>
                  <a:lnTo>
                    <a:pt x="2540" y="162559"/>
                  </a:lnTo>
                  <a:lnTo>
                    <a:pt x="6350" y="147320"/>
                  </a:lnTo>
                  <a:lnTo>
                    <a:pt x="10160" y="132081"/>
                  </a:lnTo>
                  <a:lnTo>
                    <a:pt x="16510" y="115570"/>
                  </a:lnTo>
                  <a:lnTo>
                    <a:pt x="22860" y="100331"/>
                  </a:lnTo>
                  <a:lnTo>
                    <a:pt x="31750" y="85090"/>
                  </a:lnTo>
                  <a:lnTo>
                    <a:pt x="40640" y="69850"/>
                  </a:lnTo>
                  <a:lnTo>
                    <a:pt x="49530" y="55881"/>
                  </a:lnTo>
                  <a:lnTo>
                    <a:pt x="69850" y="26670"/>
                  </a:lnTo>
                  <a:lnTo>
                    <a:pt x="80010" y="16509"/>
                  </a:lnTo>
                  <a:lnTo>
                    <a:pt x="90170" y="7620"/>
                  </a:lnTo>
                  <a:lnTo>
                    <a:pt x="100330" y="1270"/>
                  </a:lnTo>
                  <a:lnTo>
                    <a:pt x="113030" y="0"/>
                  </a:lnTo>
                  <a:lnTo>
                    <a:pt x="124460" y="2540"/>
                  </a:lnTo>
                  <a:lnTo>
                    <a:pt x="137160" y="8890"/>
                  </a:lnTo>
                  <a:lnTo>
                    <a:pt x="147320" y="15240"/>
                  </a:lnTo>
                  <a:lnTo>
                    <a:pt x="154940" y="24131"/>
                  </a:lnTo>
                  <a:lnTo>
                    <a:pt x="161290" y="33020"/>
                  </a:lnTo>
                  <a:lnTo>
                    <a:pt x="166370" y="44450"/>
                  </a:lnTo>
                  <a:lnTo>
                    <a:pt x="171450" y="58420"/>
                  </a:lnTo>
                  <a:lnTo>
                    <a:pt x="176530" y="73659"/>
                  </a:lnTo>
                  <a:lnTo>
                    <a:pt x="179070" y="88900"/>
                  </a:lnTo>
                  <a:lnTo>
                    <a:pt x="180340" y="102870"/>
                  </a:lnTo>
                  <a:lnTo>
                    <a:pt x="181610" y="116840"/>
                  </a:lnTo>
                  <a:lnTo>
                    <a:pt x="182880" y="130809"/>
                  </a:lnTo>
                  <a:lnTo>
                    <a:pt x="184150" y="160020"/>
                  </a:lnTo>
                  <a:lnTo>
                    <a:pt x="185420" y="176531"/>
                  </a:lnTo>
                  <a:lnTo>
                    <a:pt x="187960" y="194309"/>
                  </a:lnTo>
                  <a:lnTo>
                    <a:pt x="205740" y="2616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Freeform 759"/>
            <p:cNvSpPr/>
            <p:nvPr/>
          </p:nvSpPr>
          <p:spPr>
            <a:xfrm>
              <a:off x="6179820" y="23524211"/>
              <a:ext cx="293371" cy="488951"/>
            </a:xfrm>
            <a:custGeom>
              <a:avLst/>
              <a:gdLst/>
              <a:ahLst/>
              <a:cxnLst/>
              <a:rect l="0" t="0" r="0" b="0"/>
              <a:pathLst>
                <a:path w="293371" h="488951">
                  <a:moveTo>
                    <a:pt x="284480" y="0"/>
                  </a:moveTo>
                  <a:lnTo>
                    <a:pt x="284480" y="0"/>
                  </a:lnTo>
                  <a:lnTo>
                    <a:pt x="217170" y="0"/>
                  </a:lnTo>
                  <a:lnTo>
                    <a:pt x="203200" y="2539"/>
                  </a:lnTo>
                  <a:lnTo>
                    <a:pt x="189230" y="8889"/>
                  </a:lnTo>
                  <a:lnTo>
                    <a:pt x="175260" y="16509"/>
                  </a:lnTo>
                  <a:lnTo>
                    <a:pt x="162560" y="24128"/>
                  </a:lnTo>
                  <a:lnTo>
                    <a:pt x="151130" y="30478"/>
                  </a:lnTo>
                  <a:lnTo>
                    <a:pt x="139700" y="38100"/>
                  </a:lnTo>
                  <a:lnTo>
                    <a:pt x="128270" y="46989"/>
                  </a:lnTo>
                  <a:lnTo>
                    <a:pt x="116840" y="58419"/>
                  </a:lnTo>
                  <a:lnTo>
                    <a:pt x="106680" y="69850"/>
                  </a:lnTo>
                  <a:lnTo>
                    <a:pt x="97790" y="81278"/>
                  </a:lnTo>
                  <a:lnTo>
                    <a:pt x="91440" y="92709"/>
                  </a:lnTo>
                  <a:lnTo>
                    <a:pt x="85090" y="104139"/>
                  </a:lnTo>
                  <a:lnTo>
                    <a:pt x="80010" y="115569"/>
                  </a:lnTo>
                  <a:lnTo>
                    <a:pt x="76200" y="128269"/>
                  </a:lnTo>
                  <a:lnTo>
                    <a:pt x="72390" y="142239"/>
                  </a:lnTo>
                  <a:lnTo>
                    <a:pt x="72390" y="154939"/>
                  </a:lnTo>
                  <a:lnTo>
                    <a:pt x="76200" y="168909"/>
                  </a:lnTo>
                  <a:lnTo>
                    <a:pt x="82550" y="182878"/>
                  </a:lnTo>
                  <a:lnTo>
                    <a:pt x="92710" y="191769"/>
                  </a:lnTo>
                  <a:lnTo>
                    <a:pt x="105410" y="198119"/>
                  </a:lnTo>
                  <a:lnTo>
                    <a:pt x="119380" y="201928"/>
                  </a:lnTo>
                  <a:lnTo>
                    <a:pt x="132080" y="201928"/>
                  </a:lnTo>
                  <a:lnTo>
                    <a:pt x="144780" y="200659"/>
                  </a:lnTo>
                  <a:lnTo>
                    <a:pt x="156210" y="196850"/>
                  </a:lnTo>
                  <a:lnTo>
                    <a:pt x="167640" y="190500"/>
                  </a:lnTo>
                  <a:lnTo>
                    <a:pt x="177800" y="182878"/>
                  </a:lnTo>
                  <a:lnTo>
                    <a:pt x="189230" y="173989"/>
                  </a:lnTo>
                  <a:lnTo>
                    <a:pt x="199390" y="165100"/>
                  </a:lnTo>
                  <a:lnTo>
                    <a:pt x="207010" y="156209"/>
                  </a:lnTo>
                  <a:lnTo>
                    <a:pt x="215900" y="146050"/>
                  </a:lnTo>
                  <a:lnTo>
                    <a:pt x="222250" y="134619"/>
                  </a:lnTo>
                  <a:lnTo>
                    <a:pt x="227330" y="121919"/>
                  </a:lnTo>
                  <a:lnTo>
                    <a:pt x="237490" y="97789"/>
                  </a:lnTo>
                  <a:lnTo>
                    <a:pt x="248920" y="63500"/>
                  </a:lnTo>
                  <a:lnTo>
                    <a:pt x="256540" y="41909"/>
                  </a:lnTo>
                  <a:lnTo>
                    <a:pt x="259080" y="41909"/>
                  </a:lnTo>
                  <a:lnTo>
                    <a:pt x="260350" y="49528"/>
                  </a:lnTo>
                  <a:lnTo>
                    <a:pt x="261620" y="60959"/>
                  </a:lnTo>
                  <a:lnTo>
                    <a:pt x="262890" y="72389"/>
                  </a:lnTo>
                  <a:lnTo>
                    <a:pt x="265430" y="86359"/>
                  </a:lnTo>
                  <a:lnTo>
                    <a:pt x="267970" y="99059"/>
                  </a:lnTo>
                  <a:lnTo>
                    <a:pt x="274320" y="133350"/>
                  </a:lnTo>
                  <a:lnTo>
                    <a:pt x="278130" y="151128"/>
                  </a:lnTo>
                  <a:lnTo>
                    <a:pt x="280670" y="170178"/>
                  </a:lnTo>
                  <a:lnTo>
                    <a:pt x="281940" y="187959"/>
                  </a:lnTo>
                  <a:lnTo>
                    <a:pt x="283210" y="205739"/>
                  </a:lnTo>
                  <a:lnTo>
                    <a:pt x="284480" y="224789"/>
                  </a:lnTo>
                  <a:lnTo>
                    <a:pt x="287020" y="245109"/>
                  </a:lnTo>
                  <a:lnTo>
                    <a:pt x="289560" y="264159"/>
                  </a:lnTo>
                  <a:lnTo>
                    <a:pt x="292100" y="284478"/>
                  </a:lnTo>
                  <a:lnTo>
                    <a:pt x="293370" y="302259"/>
                  </a:lnTo>
                  <a:lnTo>
                    <a:pt x="293370" y="321309"/>
                  </a:lnTo>
                  <a:lnTo>
                    <a:pt x="293370" y="337819"/>
                  </a:lnTo>
                  <a:lnTo>
                    <a:pt x="290830" y="354328"/>
                  </a:lnTo>
                  <a:lnTo>
                    <a:pt x="289560" y="369569"/>
                  </a:lnTo>
                  <a:lnTo>
                    <a:pt x="285750" y="383539"/>
                  </a:lnTo>
                  <a:lnTo>
                    <a:pt x="280670" y="398778"/>
                  </a:lnTo>
                  <a:lnTo>
                    <a:pt x="274320" y="412750"/>
                  </a:lnTo>
                  <a:lnTo>
                    <a:pt x="267970" y="425450"/>
                  </a:lnTo>
                  <a:lnTo>
                    <a:pt x="259080" y="435609"/>
                  </a:lnTo>
                  <a:lnTo>
                    <a:pt x="250190" y="444500"/>
                  </a:lnTo>
                  <a:lnTo>
                    <a:pt x="240030" y="453389"/>
                  </a:lnTo>
                  <a:lnTo>
                    <a:pt x="231140" y="461009"/>
                  </a:lnTo>
                  <a:lnTo>
                    <a:pt x="220980" y="468628"/>
                  </a:lnTo>
                  <a:lnTo>
                    <a:pt x="209550" y="473709"/>
                  </a:lnTo>
                  <a:lnTo>
                    <a:pt x="196850" y="477519"/>
                  </a:lnTo>
                  <a:lnTo>
                    <a:pt x="184150" y="478789"/>
                  </a:lnTo>
                  <a:lnTo>
                    <a:pt x="171450" y="482600"/>
                  </a:lnTo>
                  <a:lnTo>
                    <a:pt x="143510" y="487678"/>
                  </a:lnTo>
                  <a:lnTo>
                    <a:pt x="129540" y="488950"/>
                  </a:lnTo>
                  <a:lnTo>
                    <a:pt x="115570" y="488950"/>
                  </a:lnTo>
                  <a:lnTo>
                    <a:pt x="101600" y="486409"/>
                  </a:lnTo>
                  <a:lnTo>
                    <a:pt x="88900" y="485139"/>
                  </a:lnTo>
                  <a:lnTo>
                    <a:pt x="77470" y="482600"/>
                  </a:lnTo>
                  <a:lnTo>
                    <a:pt x="66040" y="478789"/>
                  </a:lnTo>
                  <a:lnTo>
                    <a:pt x="54610" y="473709"/>
                  </a:lnTo>
                  <a:lnTo>
                    <a:pt x="43180" y="466089"/>
                  </a:lnTo>
                  <a:lnTo>
                    <a:pt x="33020" y="458469"/>
                  </a:lnTo>
                  <a:lnTo>
                    <a:pt x="24130" y="447039"/>
                  </a:lnTo>
                  <a:lnTo>
                    <a:pt x="17780" y="433069"/>
                  </a:lnTo>
                  <a:lnTo>
                    <a:pt x="0" y="3886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Freeform 760"/>
            <p:cNvSpPr/>
            <p:nvPr/>
          </p:nvSpPr>
          <p:spPr>
            <a:xfrm>
              <a:off x="6640830" y="23307039"/>
              <a:ext cx="355601" cy="461012"/>
            </a:xfrm>
            <a:custGeom>
              <a:avLst/>
              <a:gdLst/>
              <a:ahLst/>
              <a:cxnLst/>
              <a:rect l="0" t="0" r="0" b="0"/>
              <a:pathLst>
                <a:path w="355601" h="461012">
                  <a:moveTo>
                    <a:pt x="276860" y="26672"/>
                  </a:moveTo>
                  <a:lnTo>
                    <a:pt x="281940" y="10161"/>
                  </a:lnTo>
                  <a:lnTo>
                    <a:pt x="276860" y="5081"/>
                  </a:lnTo>
                  <a:lnTo>
                    <a:pt x="265430" y="2541"/>
                  </a:lnTo>
                  <a:lnTo>
                    <a:pt x="251460" y="0"/>
                  </a:lnTo>
                  <a:lnTo>
                    <a:pt x="238760" y="0"/>
                  </a:lnTo>
                  <a:lnTo>
                    <a:pt x="227330" y="1272"/>
                  </a:lnTo>
                  <a:lnTo>
                    <a:pt x="215900" y="2541"/>
                  </a:lnTo>
                  <a:lnTo>
                    <a:pt x="204470" y="6350"/>
                  </a:lnTo>
                  <a:lnTo>
                    <a:pt x="193040" y="11431"/>
                  </a:lnTo>
                  <a:lnTo>
                    <a:pt x="182880" y="16511"/>
                  </a:lnTo>
                  <a:lnTo>
                    <a:pt x="170180" y="24131"/>
                  </a:lnTo>
                  <a:lnTo>
                    <a:pt x="157480" y="34291"/>
                  </a:lnTo>
                  <a:lnTo>
                    <a:pt x="144780" y="46991"/>
                  </a:lnTo>
                  <a:lnTo>
                    <a:pt x="130810" y="59691"/>
                  </a:lnTo>
                  <a:lnTo>
                    <a:pt x="118110" y="74931"/>
                  </a:lnTo>
                  <a:lnTo>
                    <a:pt x="104140" y="90172"/>
                  </a:lnTo>
                  <a:lnTo>
                    <a:pt x="90170" y="107950"/>
                  </a:lnTo>
                  <a:lnTo>
                    <a:pt x="76200" y="127000"/>
                  </a:lnTo>
                  <a:lnTo>
                    <a:pt x="62230" y="146050"/>
                  </a:lnTo>
                  <a:lnTo>
                    <a:pt x="49530" y="167641"/>
                  </a:lnTo>
                  <a:lnTo>
                    <a:pt x="36830" y="189231"/>
                  </a:lnTo>
                  <a:lnTo>
                    <a:pt x="25400" y="213361"/>
                  </a:lnTo>
                  <a:lnTo>
                    <a:pt x="16510" y="236222"/>
                  </a:lnTo>
                  <a:lnTo>
                    <a:pt x="10160" y="260350"/>
                  </a:lnTo>
                  <a:lnTo>
                    <a:pt x="3810" y="284481"/>
                  </a:lnTo>
                  <a:lnTo>
                    <a:pt x="1270" y="306072"/>
                  </a:lnTo>
                  <a:lnTo>
                    <a:pt x="0" y="326391"/>
                  </a:lnTo>
                  <a:lnTo>
                    <a:pt x="1270" y="346711"/>
                  </a:lnTo>
                  <a:lnTo>
                    <a:pt x="5080" y="364491"/>
                  </a:lnTo>
                  <a:lnTo>
                    <a:pt x="11430" y="381000"/>
                  </a:lnTo>
                  <a:lnTo>
                    <a:pt x="19050" y="396241"/>
                  </a:lnTo>
                  <a:lnTo>
                    <a:pt x="30480" y="410211"/>
                  </a:lnTo>
                  <a:lnTo>
                    <a:pt x="43180" y="422911"/>
                  </a:lnTo>
                  <a:lnTo>
                    <a:pt x="57150" y="434341"/>
                  </a:lnTo>
                  <a:lnTo>
                    <a:pt x="73660" y="444500"/>
                  </a:lnTo>
                  <a:lnTo>
                    <a:pt x="88900" y="450850"/>
                  </a:lnTo>
                  <a:lnTo>
                    <a:pt x="106680" y="457200"/>
                  </a:lnTo>
                  <a:lnTo>
                    <a:pt x="124460" y="459741"/>
                  </a:lnTo>
                  <a:lnTo>
                    <a:pt x="143510" y="461011"/>
                  </a:lnTo>
                  <a:lnTo>
                    <a:pt x="162560" y="459741"/>
                  </a:lnTo>
                  <a:lnTo>
                    <a:pt x="181610" y="457200"/>
                  </a:lnTo>
                  <a:lnTo>
                    <a:pt x="200660" y="453391"/>
                  </a:lnTo>
                  <a:lnTo>
                    <a:pt x="218440" y="448311"/>
                  </a:lnTo>
                  <a:lnTo>
                    <a:pt x="237490" y="441961"/>
                  </a:lnTo>
                  <a:lnTo>
                    <a:pt x="255270" y="435611"/>
                  </a:lnTo>
                  <a:lnTo>
                    <a:pt x="273050" y="429261"/>
                  </a:lnTo>
                  <a:lnTo>
                    <a:pt x="288290" y="421641"/>
                  </a:lnTo>
                  <a:lnTo>
                    <a:pt x="300990" y="412750"/>
                  </a:lnTo>
                  <a:lnTo>
                    <a:pt x="313690" y="403861"/>
                  </a:lnTo>
                  <a:lnTo>
                    <a:pt x="325120" y="393700"/>
                  </a:lnTo>
                  <a:lnTo>
                    <a:pt x="334010" y="383541"/>
                  </a:lnTo>
                  <a:lnTo>
                    <a:pt x="342900" y="373381"/>
                  </a:lnTo>
                  <a:lnTo>
                    <a:pt x="349250" y="361950"/>
                  </a:lnTo>
                  <a:lnTo>
                    <a:pt x="353060" y="350522"/>
                  </a:lnTo>
                  <a:lnTo>
                    <a:pt x="355600" y="337822"/>
                  </a:lnTo>
                  <a:lnTo>
                    <a:pt x="354330" y="325122"/>
                  </a:lnTo>
                  <a:lnTo>
                    <a:pt x="351790" y="313691"/>
                  </a:lnTo>
                  <a:lnTo>
                    <a:pt x="347980" y="302261"/>
                  </a:lnTo>
                  <a:lnTo>
                    <a:pt x="342900" y="290831"/>
                  </a:lnTo>
                  <a:lnTo>
                    <a:pt x="336550" y="280672"/>
                  </a:lnTo>
                  <a:lnTo>
                    <a:pt x="331470" y="269241"/>
                  </a:lnTo>
                  <a:lnTo>
                    <a:pt x="322580" y="261622"/>
                  </a:lnTo>
                  <a:lnTo>
                    <a:pt x="311150" y="255272"/>
                  </a:lnTo>
                  <a:lnTo>
                    <a:pt x="299720" y="248922"/>
                  </a:lnTo>
                  <a:lnTo>
                    <a:pt x="287020" y="246381"/>
                  </a:lnTo>
                  <a:lnTo>
                    <a:pt x="274320" y="246381"/>
                  </a:lnTo>
                  <a:lnTo>
                    <a:pt x="260350" y="246381"/>
                  </a:lnTo>
                  <a:lnTo>
                    <a:pt x="247650" y="248922"/>
                  </a:lnTo>
                  <a:lnTo>
                    <a:pt x="233680" y="250191"/>
                  </a:lnTo>
                  <a:lnTo>
                    <a:pt x="219710" y="254000"/>
                  </a:lnTo>
                  <a:lnTo>
                    <a:pt x="207010" y="257811"/>
                  </a:lnTo>
                  <a:lnTo>
                    <a:pt x="195580" y="262891"/>
                  </a:lnTo>
                  <a:lnTo>
                    <a:pt x="184150" y="267972"/>
                  </a:lnTo>
                  <a:lnTo>
                    <a:pt x="172720" y="273050"/>
                  </a:lnTo>
                  <a:lnTo>
                    <a:pt x="161290" y="278131"/>
                  </a:lnTo>
                  <a:lnTo>
                    <a:pt x="129540" y="311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" name="Freeform 761"/>
            <p:cNvSpPr/>
            <p:nvPr/>
          </p:nvSpPr>
          <p:spPr>
            <a:xfrm>
              <a:off x="7034530" y="23331170"/>
              <a:ext cx="378461" cy="450851"/>
            </a:xfrm>
            <a:custGeom>
              <a:avLst/>
              <a:gdLst/>
              <a:ahLst/>
              <a:cxnLst/>
              <a:rect l="0" t="0" r="0" b="0"/>
              <a:pathLst>
                <a:path w="378461" h="450851">
                  <a:moveTo>
                    <a:pt x="114300" y="445769"/>
                  </a:moveTo>
                  <a:lnTo>
                    <a:pt x="91440" y="439419"/>
                  </a:lnTo>
                  <a:lnTo>
                    <a:pt x="81280" y="434341"/>
                  </a:lnTo>
                  <a:lnTo>
                    <a:pt x="68580" y="427991"/>
                  </a:lnTo>
                  <a:lnTo>
                    <a:pt x="55880" y="419100"/>
                  </a:lnTo>
                  <a:lnTo>
                    <a:pt x="45720" y="410210"/>
                  </a:lnTo>
                  <a:lnTo>
                    <a:pt x="38100" y="401319"/>
                  </a:lnTo>
                  <a:lnTo>
                    <a:pt x="19050" y="370841"/>
                  </a:lnTo>
                  <a:lnTo>
                    <a:pt x="12700" y="360680"/>
                  </a:lnTo>
                  <a:lnTo>
                    <a:pt x="7620" y="347980"/>
                  </a:lnTo>
                  <a:lnTo>
                    <a:pt x="5080" y="334010"/>
                  </a:lnTo>
                  <a:lnTo>
                    <a:pt x="2540" y="318769"/>
                  </a:lnTo>
                  <a:lnTo>
                    <a:pt x="1270" y="300991"/>
                  </a:lnTo>
                  <a:lnTo>
                    <a:pt x="0" y="281941"/>
                  </a:lnTo>
                  <a:lnTo>
                    <a:pt x="0" y="262891"/>
                  </a:lnTo>
                  <a:lnTo>
                    <a:pt x="0" y="242569"/>
                  </a:lnTo>
                  <a:lnTo>
                    <a:pt x="2540" y="222250"/>
                  </a:lnTo>
                  <a:lnTo>
                    <a:pt x="5080" y="201930"/>
                  </a:lnTo>
                  <a:lnTo>
                    <a:pt x="8890" y="181610"/>
                  </a:lnTo>
                  <a:lnTo>
                    <a:pt x="12700" y="160019"/>
                  </a:lnTo>
                  <a:lnTo>
                    <a:pt x="19050" y="139700"/>
                  </a:lnTo>
                  <a:lnTo>
                    <a:pt x="26670" y="119380"/>
                  </a:lnTo>
                  <a:lnTo>
                    <a:pt x="34290" y="100330"/>
                  </a:lnTo>
                  <a:lnTo>
                    <a:pt x="43180" y="82550"/>
                  </a:lnTo>
                  <a:lnTo>
                    <a:pt x="54610" y="66041"/>
                  </a:lnTo>
                  <a:lnTo>
                    <a:pt x="66040" y="52069"/>
                  </a:lnTo>
                  <a:lnTo>
                    <a:pt x="78740" y="39369"/>
                  </a:lnTo>
                  <a:lnTo>
                    <a:pt x="91440" y="29210"/>
                  </a:lnTo>
                  <a:lnTo>
                    <a:pt x="105410" y="21591"/>
                  </a:lnTo>
                  <a:lnTo>
                    <a:pt x="118110" y="15241"/>
                  </a:lnTo>
                  <a:lnTo>
                    <a:pt x="132080" y="10160"/>
                  </a:lnTo>
                  <a:lnTo>
                    <a:pt x="146050" y="5080"/>
                  </a:lnTo>
                  <a:lnTo>
                    <a:pt x="160020" y="1269"/>
                  </a:lnTo>
                  <a:lnTo>
                    <a:pt x="172720" y="0"/>
                  </a:lnTo>
                  <a:lnTo>
                    <a:pt x="185420" y="0"/>
                  </a:lnTo>
                  <a:lnTo>
                    <a:pt x="196850" y="1269"/>
                  </a:lnTo>
                  <a:lnTo>
                    <a:pt x="208280" y="3810"/>
                  </a:lnTo>
                  <a:lnTo>
                    <a:pt x="218440" y="8891"/>
                  </a:lnTo>
                  <a:lnTo>
                    <a:pt x="229870" y="13969"/>
                  </a:lnTo>
                  <a:lnTo>
                    <a:pt x="237490" y="20319"/>
                  </a:lnTo>
                  <a:lnTo>
                    <a:pt x="245110" y="29210"/>
                  </a:lnTo>
                  <a:lnTo>
                    <a:pt x="250190" y="38100"/>
                  </a:lnTo>
                  <a:lnTo>
                    <a:pt x="255270" y="48260"/>
                  </a:lnTo>
                  <a:lnTo>
                    <a:pt x="260350" y="59691"/>
                  </a:lnTo>
                  <a:lnTo>
                    <a:pt x="264160" y="72391"/>
                  </a:lnTo>
                  <a:lnTo>
                    <a:pt x="264160" y="86360"/>
                  </a:lnTo>
                  <a:lnTo>
                    <a:pt x="262890" y="99060"/>
                  </a:lnTo>
                  <a:lnTo>
                    <a:pt x="259080" y="113030"/>
                  </a:lnTo>
                  <a:lnTo>
                    <a:pt x="254000" y="125730"/>
                  </a:lnTo>
                  <a:lnTo>
                    <a:pt x="247650" y="137160"/>
                  </a:lnTo>
                  <a:lnTo>
                    <a:pt x="242570" y="148591"/>
                  </a:lnTo>
                  <a:lnTo>
                    <a:pt x="233680" y="160019"/>
                  </a:lnTo>
                  <a:lnTo>
                    <a:pt x="223520" y="170180"/>
                  </a:lnTo>
                  <a:lnTo>
                    <a:pt x="210820" y="181610"/>
                  </a:lnTo>
                  <a:lnTo>
                    <a:pt x="199390" y="191769"/>
                  </a:lnTo>
                  <a:lnTo>
                    <a:pt x="185420" y="203200"/>
                  </a:lnTo>
                  <a:lnTo>
                    <a:pt x="172720" y="213360"/>
                  </a:lnTo>
                  <a:lnTo>
                    <a:pt x="158750" y="223519"/>
                  </a:lnTo>
                  <a:lnTo>
                    <a:pt x="144780" y="231141"/>
                  </a:lnTo>
                  <a:lnTo>
                    <a:pt x="132080" y="240030"/>
                  </a:lnTo>
                  <a:lnTo>
                    <a:pt x="116840" y="247650"/>
                  </a:lnTo>
                  <a:lnTo>
                    <a:pt x="100330" y="255269"/>
                  </a:lnTo>
                  <a:lnTo>
                    <a:pt x="83820" y="261619"/>
                  </a:lnTo>
                  <a:lnTo>
                    <a:pt x="67310" y="266700"/>
                  </a:lnTo>
                  <a:lnTo>
                    <a:pt x="50800" y="270510"/>
                  </a:lnTo>
                  <a:lnTo>
                    <a:pt x="33020" y="273050"/>
                  </a:lnTo>
                  <a:lnTo>
                    <a:pt x="25400" y="269241"/>
                  </a:lnTo>
                  <a:lnTo>
                    <a:pt x="22860" y="262891"/>
                  </a:lnTo>
                  <a:lnTo>
                    <a:pt x="25400" y="252730"/>
                  </a:lnTo>
                  <a:lnTo>
                    <a:pt x="33020" y="246380"/>
                  </a:lnTo>
                  <a:lnTo>
                    <a:pt x="43180" y="240030"/>
                  </a:lnTo>
                  <a:lnTo>
                    <a:pt x="57150" y="234950"/>
                  </a:lnTo>
                  <a:lnTo>
                    <a:pt x="71120" y="229869"/>
                  </a:lnTo>
                  <a:lnTo>
                    <a:pt x="86360" y="226060"/>
                  </a:lnTo>
                  <a:lnTo>
                    <a:pt x="102870" y="222250"/>
                  </a:lnTo>
                  <a:lnTo>
                    <a:pt x="121920" y="218441"/>
                  </a:lnTo>
                  <a:lnTo>
                    <a:pt x="165100" y="210819"/>
                  </a:lnTo>
                  <a:lnTo>
                    <a:pt x="185420" y="209550"/>
                  </a:lnTo>
                  <a:lnTo>
                    <a:pt x="204470" y="209550"/>
                  </a:lnTo>
                  <a:lnTo>
                    <a:pt x="223520" y="210819"/>
                  </a:lnTo>
                  <a:lnTo>
                    <a:pt x="242570" y="214630"/>
                  </a:lnTo>
                  <a:lnTo>
                    <a:pt x="260350" y="218441"/>
                  </a:lnTo>
                  <a:lnTo>
                    <a:pt x="278130" y="223519"/>
                  </a:lnTo>
                  <a:lnTo>
                    <a:pt x="294640" y="231141"/>
                  </a:lnTo>
                  <a:lnTo>
                    <a:pt x="311150" y="238760"/>
                  </a:lnTo>
                  <a:lnTo>
                    <a:pt x="326390" y="248919"/>
                  </a:lnTo>
                  <a:lnTo>
                    <a:pt x="339090" y="257810"/>
                  </a:lnTo>
                  <a:lnTo>
                    <a:pt x="349250" y="267969"/>
                  </a:lnTo>
                  <a:lnTo>
                    <a:pt x="358140" y="278130"/>
                  </a:lnTo>
                  <a:lnTo>
                    <a:pt x="365760" y="289560"/>
                  </a:lnTo>
                  <a:lnTo>
                    <a:pt x="372110" y="300991"/>
                  </a:lnTo>
                  <a:lnTo>
                    <a:pt x="377190" y="313691"/>
                  </a:lnTo>
                  <a:lnTo>
                    <a:pt x="378460" y="330200"/>
                  </a:lnTo>
                  <a:lnTo>
                    <a:pt x="377190" y="346710"/>
                  </a:lnTo>
                  <a:lnTo>
                    <a:pt x="373380" y="365760"/>
                  </a:lnTo>
                  <a:lnTo>
                    <a:pt x="368300" y="381000"/>
                  </a:lnTo>
                  <a:lnTo>
                    <a:pt x="360680" y="392430"/>
                  </a:lnTo>
                  <a:lnTo>
                    <a:pt x="351790" y="403860"/>
                  </a:lnTo>
                  <a:lnTo>
                    <a:pt x="340360" y="412750"/>
                  </a:lnTo>
                  <a:lnTo>
                    <a:pt x="327660" y="421641"/>
                  </a:lnTo>
                  <a:lnTo>
                    <a:pt x="312420" y="429260"/>
                  </a:lnTo>
                  <a:lnTo>
                    <a:pt x="298450" y="434341"/>
                  </a:lnTo>
                  <a:lnTo>
                    <a:pt x="283210" y="438150"/>
                  </a:lnTo>
                  <a:lnTo>
                    <a:pt x="215900" y="449580"/>
                  </a:lnTo>
                  <a:lnTo>
                    <a:pt x="196850" y="450850"/>
                  </a:lnTo>
                  <a:lnTo>
                    <a:pt x="179070" y="449580"/>
                  </a:lnTo>
                  <a:lnTo>
                    <a:pt x="161290" y="448310"/>
                  </a:lnTo>
                  <a:lnTo>
                    <a:pt x="143510" y="445769"/>
                  </a:lnTo>
                  <a:lnTo>
                    <a:pt x="125730" y="443230"/>
                  </a:lnTo>
                  <a:lnTo>
                    <a:pt x="107950" y="440691"/>
                  </a:lnTo>
                  <a:lnTo>
                    <a:pt x="92710" y="438150"/>
                  </a:lnTo>
                  <a:lnTo>
                    <a:pt x="78740" y="434341"/>
                  </a:lnTo>
                  <a:lnTo>
                    <a:pt x="66040" y="430530"/>
                  </a:lnTo>
                  <a:lnTo>
                    <a:pt x="41910" y="424180"/>
                  </a:lnTo>
                  <a:lnTo>
                    <a:pt x="31750" y="420369"/>
                  </a:lnTo>
                  <a:lnTo>
                    <a:pt x="21590" y="415291"/>
                  </a:lnTo>
                  <a:lnTo>
                    <a:pt x="12700" y="407669"/>
                  </a:lnTo>
                  <a:lnTo>
                    <a:pt x="8890" y="3721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1" name="Group 790"/>
          <p:cNvGrpSpPr/>
          <p:nvPr/>
        </p:nvGrpSpPr>
        <p:grpSpPr>
          <a:xfrm>
            <a:off x="621030" y="23986489"/>
            <a:ext cx="7962901" cy="905512"/>
            <a:chOff x="621030" y="23986489"/>
            <a:chExt cx="7962901" cy="905512"/>
          </a:xfrm>
        </p:grpSpPr>
        <p:sp>
          <p:nvSpPr>
            <p:cNvPr id="764" name="Freeform 763"/>
            <p:cNvSpPr/>
            <p:nvPr/>
          </p:nvSpPr>
          <p:spPr>
            <a:xfrm>
              <a:off x="789940" y="24481789"/>
              <a:ext cx="41911" cy="410212"/>
            </a:xfrm>
            <a:custGeom>
              <a:avLst/>
              <a:gdLst/>
              <a:ahLst/>
              <a:cxnLst/>
              <a:rect l="0" t="0" r="0" b="0"/>
              <a:pathLst>
                <a:path w="41911" h="410212">
                  <a:moveTo>
                    <a:pt x="0" y="0"/>
                  </a:moveTo>
                  <a:lnTo>
                    <a:pt x="0" y="87631"/>
                  </a:lnTo>
                  <a:lnTo>
                    <a:pt x="1270" y="107950"/>
                  </a:lnTo>
                  <a:lnTo>
                    <a:pt x="2540" y="128272"/>
                  </a:lnTo>
                  <a:lnTo>
                    <a:pt x="11430" y="193041"/>
                  </a:lnTo>
                  <a:lnTo>
                    <a:pt x="13970" y="217172"/>
                  </a:lnTo>
                  <a:lnTo>
                    <a:pt x="16510" y="238761"/>
                  </a:lnTo>
                  <a:lnTo>
                    <a:pt x="17780" y="261622"/>
                  </a:lnTo>
                  <a:lnTo>
                    <a:pt x="19050" y="283211"/>
                  </a:lnTo>
                  <a:lnTo>
                    <a:pt x="20320" y="302261"/>
                  </a:lnTo>
                  <a:lnTo>
                    <a:pt x="22860" y="320041"/>
                  </a:lnTo>
                  <a:lnTo>
                    <a:pt x="25400" y="336550"/>
                  </a:lnTo>
                  <a:lnTo>
                    <a:pt x="29210" y="351791"/>
                  </a:lnTo>
                  <a:lnTo>
                    <a:pt x="41910" y="4102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Freeform 764"/>
            <p:cNvSpPr/>
            <p:nvPr/>
          </p:nvSpPr>
          <p:spPr>
            <a:xfrm>
              <a:off x="621030" y="24384000"/>
              <a:ext cx="400051" cy="308612"/>
            </a:xfrm>
            <a:custGeom>
              <a:avLst/>
              <a:gdLst/>
              <a:ahLst/>
              <a:cxnLst/>
              <a:rect l="0" t="0" r="0" b="0"/>
              <a:pathLst>
                <a:path w="400051" h="308612">
                  <a:moveTo>
                    <a:pt x="0" y="151130"/>
                  </a:moveTo>
                  <a:lnTo>
                    <a:pt x="11430" y="133350"/>
                  </a:lnTo>
                  <a:lnTo>
                    <a:pt x="19050" y="125730"/>
                  </a:lnTo>
                  <a:lnTo>
                    <a:pt x="29210" y="115570"/>
                  </a:lnTo>
                  <a:lnTo>
                    <a:pt x="40640" y="106680"/>
                  </a:lnTo>
                  <a:lnTo>
                    <a:pt x="54610" y="96520"/>
                  </a:lnTo>
                  <a:lnTo>
                    <a:pt x="68580" y="86361"/>
                  </a:lnTo>
                  <a:lnTo>
                    <a:pt x="85090" y="76200"/>
                  </a:lnTo>
                  <a:lnTo>
                    <a:pt x="102870" y="66039"/>
                  </a:lnTo>
                  <a:lnTo>
                    <a:pt x="124460" y="55880"/>
                  </a:lnTo>
                  <a:lnTo>
                    <a:pt x="146050" y="45720"/>
                  </a:lnTo>
                  <a:lnTo>
                    <a:pt x="167640" y="35561"/>
                  </a:lnTo>
                  <a:lnTo>
                    <a:pt x="189230" y="26670"/>
                  </a:lnTo>
                  <a:lnTo>
                    <a:pt x="210820" y="19050"/>
                  </a:lnTo>
                  <a:lnTo>
                    <a:pt x="229870" y="12700"/>
                  </a:lnTo>
                  <a:lnTo>
                    <a:pt x="248920" y="7620"/>
                  </a:lnTo>
                  <a:lnTo>
                    <a:pt x="267970" y="2539"/>
                  </a:lnTo>
                  <a:lnTo>
                    <a:pt x="287020" y="0"/>
                  </a:lnTo>
                  <a:lnTo>
                    <a:pt x="304800" y="0"/>
                  </a:lnTo>
                  <a:lnTo>
                    <a:pt x="322580" y="1270"/>
                  </a:lnTo>
                  <a:lnTo>
                    <a:pt x="337820" y="3811"/>
                  </a:lnTo>
                  <a:lnTo>
                    <a:pt x="351790" y="8889"/>
                  </a:lnTo>
                  <a:lnTo>
                    <a:pt x="364490" y="13970"/>
                  </a:lnTo>
                  <a:lnTo>
                    <a:pt x="374650" y="20320"/>
                  </a:lnTo>
                  <a:lnTo>
                    <a:pt x="384810" y="29211"/>
                  </a:lnTo>
                  <a:lnTo>
                    <a:pt x="393700" y="38100"/>
                  </a:lnTo>
                  <a:lnTo>
                    <a:pt x="397510" y="49530"/>
                  </a:lnTo>
                  <a:lnTo>
                    <a:pt x="400050" y="63500"/>
                  </a:lnTo>
                  <a:lnTo>
                    <a:pt x="400050" y="78739"/>
                  </a:lnTo>
                  <a:lnTo>
                    <a:pt x="396240" y="93980"/>
                  </a:lnTo>
                  <a:lnTo>
                    <a:pt x="391160" y="110489"/>
                  </a:lnTo>
                  <a:lnTo>
                    <a:pt x="383540" y="127000"/>
                  </a:lnTo>
                  <a:lnTo>
                    <a:pt x="373380" y="144780"/>
                  </a:lnTo>
                  <a:lnTo>
                    <a:pt x="363220" y="161289"/>
                  </a:lnTo>
                  <a:lnTo>
                    <a:pt x="350520" y="179070"/>
                  </a:lnTo>
                  <a:lnTo>
                    <a:pt x="336550" y="195580"/>
                  </a:lnTo>
                  <a:lnTo>
                    <a:pt x="321310" y="210820"/>
                  </a:lnTo>
                  <a:lnTo>
                    <a:pt x="306070" y="226061"/>
                  </a:lnTo>
                  <a:lnTo>
                    <a:pt x="289560" y="238761"/>
                  </a:lnTo>
                  <a:lnTo>
                    <a:pt x="273050" y="251461"/>
                  </a:lnTo>
                  <a:lnTo>
                    <a:pt x="255270" y="264161"/>
                  </a:lnTo>
                  <a:lnTo>
                    <a:pt x="238760" y="274320"/>
                  </a:lnTo>
                  <a:lnTo>
                    <a:pt x="223520" y="283211"/>
                  </a:lnTo>
                  <a:lnTo>
                    <a:pt x="209550" y="292100"/>
                  </a:lnTo>
                  <a:lnTo>
                    <a:pt x="194310" y="297180"/>
                  </a:lnTo>
                  <a:lnTo>
                    <a:pt x="180340" y="300989"/>
                  </a:lnTo>
                  <a:lnTo>
                    <a:pt x="137160" y="308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Freeform 765"/>
            <p:cNvSpPr/>
            <p:nvPr/>
          </p:nvSpPr>
          <p:spPr>
            <a:xfrm>
              <a:off x="928370" y="24561800"/>
              <a:ext cx="313691" cy="212090"/>
            </a:xfrm>
            <a:custGeom>
              <a:avLst/>
              <a:gdLst/>
              <a:ahLst/>
              <a:cxnLst/>
              <a:rect l="0" t="0" r="0" b="0"/>
              <a:pathLst>
                <a:path w="313691" h="212090">
                  <a:moveTo>
                    <a:pt x="176530" y="25400"/>
                  </a:moveTo>
                  <a:lnTo>
                    <a:pt x="166370" y="13970"/>
                  </a:lnTo>
                  <a:lnTo>
                    <a:pt x="157480" y="10161"/>
                  </a:lnTo>
                  <a:lnTo>
                    <a:pt x="148590" y="5080"/>
                  </a:lnTo>
                  <a:lnTo>
                    <a:pt x="137160" y="1270"/>
                  </a:lnTo>
                  <a:lnTo>
                    <a:pt x="125730" y="0"/>
                  </a:lnTo>
                  <a:lnTo>
                    <a:pt x="114300" y="0"/>
                  </a:lnTo>
                  <a:lnTo>
                    <a:pt x="104140" y="1270"/>
                  </a:lnTo>
                  <a:lnTo>
                    <a:pt x="91440" y="6350"/>
                  </a:lnTo>
                  <a:lnTo>
                    <a:pt x="80010" y="12700"/>
                  </a:lnTo>
                  <a:lnTo>
                    <a:pt x="66040" y="20320"/>
                  </a:lnTo>
                  <a:lnTo>
                    <a:pt x="55880" y="29211"/>
                  </a:lnTo>
                  <a:lnTo>
                    <a:pt x="45720" y="38100"/>
                  </a:lnTo>
                  <a:lnTo>
                    <a:pt x="36830" y="48261"/>
                  </a:lnTo>
                  <a:lnTo>
                    <a:pt x="29210" y="58420"/>
                  </a:lnTo>
                  <a:lnTo>
                    <a:pt x="24130" y="68580"/>
                  </a:lnTo>
                  <a:lnTo>
                    <a:pt x="19050" y="78739"/>
                  </a:lnTo>
                  <a:lnTo>
                    <a:pt x="13970" y="90170"/>
                  </a:lnTo>
                  <a:lnTo>
                    <a:pt x="10160" y="102870"/>
                  </a:lnTo>
                  <a:lnTo>
                    <a:pt x="6350" y="115570"/>
                  </a:lnTo>
                  <a:lnTo>
                    <a:pt x="3810" y="128270"/>
                  </a:lnTo>
                  <a:lnTo>
                    <a:pt x="1270" y="142239"/>
                  </a:lnTo>
                  <a:lnTo>
                    <a:pt x="0" y="156211"/>
                  </a:lnTo>
                  <a:lnTo>
                    <a:pt x="2540" y="168911"/>
                  </a:lnTo>
                  <a:lnTo>
                    <a:pt x="5080" y="180339"/>
                  </a:lnTo>
                  <a:lnTo>
                    <a:pt x="10160" y="191770"/>
                  </a:lnTo>
                  <a:lnTo>
                    <a:pt x="20320" y="198120"/>
                  </a:lnTo>
                  <a:lnTo>
                    <a:pt x="34290" y="201930"/>
                  </a:lnTo>
                  <a:lnTo>
                    <a:pt x="49530" y="201930"/>
                  </a:lnTo>
                  <a:lnTo>
                    <a:pt x="64770" y="199389"/>
                  </a:lnTo>
                  <a:lnTo>
                    <a:pt x="77470" y="194311"/>
                  </a:lnTo>
                  <a:lnTo>
                    <a:pt x="90170" y="186689"/>
                  </a:lnTo>
                  <a:lnTo>
                    <a:pt x="101600" y="179070"/>
                  </a:lnTo>
                  <a:lnTo>
                    <a:pt x="113030" y="170180"/>
                  </a:lnTo>
                  <a:lnTo>
                    <a:pt x="123190" y="160020"/>
                  </a:lnTo>
                  <a:lnTo>
                    <a:pt x="134620" y="149861"/>
                  </a:lnTo>
                  <a:lnTo>
                    <a:pt x="144780" y="137161"/>
                  </a:lnTo>
                  <a:lnTo>
                    <a:pt x="156210" y="124461"/>
                  </a:lnTo>
                  <a:lnTo>
                    <a:pt x="163830" y="113030"/>
                  </a:lnTo>
                  <a:lnTo>
                    <a:pt x="170180" y="101600"/>
                  </a:lnTo>
                  <a:lnTo>
                    <a:pt x="176530" y="90170"/>
                  </a:lnTo>
                  <a:lnTo>
                    <a:pt x="181610" y="78739"/>
                  </a:lnTo>
                  <a:lnTo>
                    <a:pt x="185420" y="68580"/>
                  </a:lnTo>
                  <a:lnTo>
                    <a:pt x="190500" y="57150"/>
                  </a:lnTo>
                  <a:lnTo>
                    <a:pt x="193040" y="45720"/>
                  </a:lnTo>
                  <a:lnTo>
                    <a:pt x="194310" y="33020"/>
                  </a:lnTo>
                  <a:lnTo>
                    <a:pt x="195580" y="20320"/>
                  </a:lnTo>
                  <a:lnTo>
                    <a:pt x="195580" y="16511"/>
                  </a:lnTo>
                  <a:lnTo>
                    <a:pt x="194310" y="21589"/>
                  </a:lnTo>
                  <a:lnTo>
                    <a:pt x="191770" y="29211"/>
                  </a:lnTo>
                  <a:lnTo>
                    <a:pt x="190500" y="39370"/>
                  </a:lnTo>
                  <a:lnTo>
                    <a:pt x="189230" y="50800"/>
                  </a:lnTo>
                  <a:lnTo>
                    <a:pt x="189230" y="63500"/>
                  </a:lnTo>
                  <a:lnTo>
                    <a:pt x="189230" y="76200"/>
                  </a:lnTo>
                  <a:lnTo>
                    <a:pt x="191770" y="90170"/>
                  </a:lnTo>
                  <a:lnTo>
                    <a:pt x="193040" y="104139"/>
                  </a:lnTo>
                  <a:lnTo>
                    <a:pt x="196850" y="116839"/>
                  </a:lnTo>
                  <a:lnTo>
                    <a:pt x="201930" y="130811"/>
                  </a:lnTo>
                  <a:lnTo>
                    <a:pt x="208280" y="144780"/>
                  </a:lnTo>
                  <a:lnTo>
                    <a:pt x="217170" y="170180"/>
                  </a:lnTo>
                  <a:lnTo>
                    <a:pt x="220980" y="181611"/>
                  </a:lnTo>
                  <a:lnTo>
                    <a:pt x="227330" y="191770"/>
                  </a:lnTo>
                  <a:lnTo>
                    <a:pt x="234950" y="200661"/>
                  </a:lnTo>
                  <a:lnTo>
                    <a:pt x="243840" y="208280"/>
                  </a:lnTo>
                  <a:lnTo>
                    <a:pt x="255270" y="212089"/>
                  </a:lnTo>
                  <a:lnTo>
                    <a:pt x="269240" y="212089"/>
                  </a:lnTo>
                  <a:lnTo>
                    <a:pt x="313690" y="2044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7" name="Freeform 766"/>
            <p:cNvSpPr/>
            <p:nvPr/>
          </p:nvSpPr>
          <p:spPr>
            <a:xfrm>
              <a:off x="1263650" y="24408130"/>
              <a:ext cx="63501" cy="379732"/>
            </a:xfrm>
            <a:custGeom>
              <a:avLst/>
              <a:gdLst/>
              <a:ahLst/>
              <a:cxnLst/>
              <a:rect l="0" t="0" r="0" b="0"/>
              <a:pathLst>
                <a:path w="63501" h="379732">
                  <a:moveTo>
                    <a:pt x="0" y="0"/>
                  </a:moveTo>
                  <a:lnTo>
                    <a:pt x="5080" y="27940"/>
                  </a:lnTo>
                  <a:lnTo>
                    <a:pt x="7620" y="40640"/>
                  </a:lnTo>
                  <a:lnTo>
                    <a:pt x="7620" y="54609"/>
                  </a:lnTo>
                  <a:lnTo>
                    <a:pt x="8890" y="67309"/>
                  </a:lnTo>
                  <a:lnTo>
                    <a:pt x="10160" y="82550"/>
                  </a:lnTo>
                  <a:lnTo>
                    <a:pt x="12700" y="97790"/>
                  </a:lnTo>
                  <a:lnTo>
                    <a:pt x="25400" y="171450"/>
                  </a:lnTo>
                  <a:lnTo>
                    <a:pt x="26670" y="190500"/>
                  </a:lnTo>
                  <a:lnTo>
                    <a:pt x="27940" y="208281"/>
                  </a:lnTo>
                  <a:lnTo>
                    <a:pt x="29210" y="227331"/>
                  </a:lnTo>
                  <a:lnTo>
                    <a:pt x="31750" y="243840"/>
                  </a:lnTo>
                  <a:lnTo>
                    <a:pt x="33020" y="259081"/>
                  </a:lnTo>
                  <a:lnTo>
                    <a:pt x="36830" y="274320"/>
                  </a:lnTo>
                  <a:lnTo>
                    <a:pt x="39370" y="289559"/>
                  </a:lnTo>
                  <a:lnTo>
                    <a:pt x="45720" y="318770"/>
                  </a:lnTo>
                  <a:lnTo>
                    <a:pt x="49530" y="331470"/>
                  </a:lnTo>
                  <a:lnTo>
                    <a:pt x="52070" y="344170"/>
                  </a:lnTo>
                  <a:lnTo>
                    <a:pt x="63500" y="3797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8" name="Freeform 767"/>
            <p:cNvSpPr/>
            <p:nvPr/>
          </p:nvSpPr>
          <p:spPr>
            <a:xfrm>
              <a:off x="1136650" y="24528780"/>
              <a:ext cx="558801" cy="232410"/>
            </a:xfrm>
            <a:custGeom>
              <a:avLst/>
              <a:gdLst/>
              <a:ahLst/>
              <a:cxnLst/>
              <a:rect l="0" t="0" r="0" b="0"/>
              <a:pathLst>
                <a:path w="558801" h="232410">
                  <a:moveTo>
                    <a:pt x="0" y="68581"/>
                  </a:moveTo>
                  <a:lnTo>
                    <a:pt x="0" y="68581"/>
                  </a:lnTo>
                  <a:lnTo>
                    <a:pt x="27940" y="57150"/>
                  </a:lnTo>
                  <a:lnTo>
                    <a:pt x="52070" y="49531"/>
                  </a:lnTo>
                  <a:lnTo>
                    <a:pt x="62230" y="45720"/>
                  </a:lnTo>
                  <a:lnTo>
                    <a:pt x="74930" y="41909"/>
                  </a:lnTo>
                  <a:lnTo>
                    <a:pt x="100330" y="34290"/>
                  </a:lnTo>
                  <a:lnTo>
                    <a:pt x="115570" y="30481"/>
                  </a:lnTo>
                  <a:lnTo>
                    <a:pt x="147320" y="22859"/>
                  </a:lnTo>
                  <a:lnTo>
                    <a:pt x="162560" y="21590"/>
                  </a:lnTo>
                  <a:lnTo>
                    <a:pt x="177800" y="22859"/>
                  </a:lnTo>
                  <a:lnTo>
                    <a:pt x="191770" y="24131"/>
                  </a:lnTo>
                  <a:lnTo>
                    <a:pt x="208280" y="26670"/>
                  </a:lnTo>
                  <a:lnTo>
                    <a:pt x="223520" y="29209"/>
                  </a:lnTo>
                  <a:lnTo>
                    <a:pt x="241300" y="31750"/>
                  </a:lnTo>
                  <a:lnTo>
                    <a:pt x="255270" y="36831"/>
                  </a:lnTo>
                  <a:lnTo>
                    <a:pt x="269240" y="44450"/>
                  </a:lnTo>
                  <a:lnTo>
                    <a:pt x="280670" y="52070"/>
                  </a:lnTo>
                  <a:lnTo>
                    <a:pt x="292100" y="60959"/>
                  </a:lnTo>
                  <a:lnTo>
                    <a:pt x="300990" y="71120"/>
                  </a:lnTo>
                  <a:lnTo>
                    <a:pt x="309880" y="81281"/>
                  </a:lnTo>
                  <a:lnTo>
                    <a:pt x="317500" y="91440"/>
                  </a:lnTo>
                  <a:lnTo>
                    <a:pt x="325120" y="101600"/>
                  </a:lnTo>
                  <a:lnTo>
                    <a:pt x="332740" y="111759"/>
                  </a:lnTo>
                  <a:lnTo>
                    <a:pt x="337820" y="125731"/>
                  </a:lnTo>
                  <a:lnTo>
                    <a:pt x="341630" y="142240"/>
                  </a:lnTo>
                  <a:lnTo>
                    <a:pt x="342900" y="160020"/>
                  </a:lnTo>
                  <a:lnTo>
                    <a:pt x="344170" y="175259"/>
                  </a:lnTo>
                  <a:lnTo>
                    <a:pt x="342900" y="189231"/>
                  </a:lnTo>
                  <a:lnTo>
                    <a:pt x="340360" y="201931"/>
                  </a:lnTo>
                  <a:lnTo>
                    <a:pt x="337820" y="212090"/>
                  </a:lnTo>
                  <a:lnTo>
                    <a:pt x="332740" y="222250"/>
                  </a:lnTo>
                  <a:lnTo>
                    <a:pt x="327660" y="231140"/>
                  </a:lnTo>
                  <a:lnTo>
                    <a:pt x="321310" y="232409"/>
                  </a:lnTo>
                  <a:lnTo>
                    <a:pt x="314960" y="231140"/>
                  </a:lnTo>
                  <a:lnTo>
                    <a:pt x="308610" y="226059"/>
                  </a:lnTo>
                  <a:lnTo>
                    <a:pt x="304800" y="213359"/>
                  </a:lnTo>
                  <a:lnTo>
                    <a:pt x="304800" y="195581"/>
                  </a:lnTo>
                  <a:lnTo>
                    <a:pt x="304800" y="173990"/>
                  </a:lnTo>
                  <a:lnTo>
                    <a:pt x="307340" y="156209"/>
                  </a:lnTo>
                  <a:lnTo>
                    <a:pt x="311150" y="138431"/>
                  </a:lnTo>
                  <a:lnTo>
                    <a:pt x="316230" y="121920"/>
                  </a:lnTo>
                  <a:lnTo>
                    <a:pt x="323850" y="106681"/>
                  </a:lnTo>
                  <a:lnTo>
                    <a:pt x="331470" y="91440"/>
                  </a:lnTo>
                  <a:lnTo>
                    <a:pt x="340360" y="77470"/>
                  </a:lnTo>
                  <a:lnTo>
                    <a:pt x="350520" y="63500"/>
                  </a:lnTo>
                  <a:lnTo>
                    <a:pt x="359410" y="52070"/>
                  </a:lnTo>
                  <a:lnTo>
                    <a:pt x="369570" y="39370"/>
                  </a:lnTo>
                  <a:lnTo>
                    <a:pt x="381000" y="29209"/>
                  </a:lnTo>
                  <a:lnTo>
                    <a:pt x="393700" y="20320"/>
                  </a:lnTo>
                  <a:lnTo>
                    <a:pt x="406400" y="12700"/>
                  </a:lnTo>
                  <a:lnTo>
                    <a:pt x="420370" y="6350"/>
                  </a:lnTo>
                  <a:lnTo>
                    <a:pt x="436880" y="2540"/>
                  </a:lnTo>
                  <a:lnTo>
                    <a:pt x="452120" y="0"/>
                  </a:lnTo>
                  <a:lnTo>
                    <a:pt x="466090" y="0"/>
                  </a:lnTo>
                  <a:lnTo>
                    <a:pt x="480060" y="0"/>
                  </a:lnTo>
                  <a:lnTo>
                    <a:pt x="491490" y="2540"/>
                  </a:lnTo>
                  <a:lnTo>
                    <a:pt x="497840" y="7620"/>
                  </a:lnTo>
                  <a:lnTo>
                    <a:pt x="499110" y="16509"/>
                  </a:lnTo>
                  <a:lnTo>
                    <a:pt x="497840" y="26670"/>
                  </a:lnTo>
                  <a:lnTo>
                    <a:pt x="495300" y="38100"/>
                  </a:lnTo>
                  <a:lnTo>
                    <a:pt x="490220" y="48259"/>
                  </a:lnTo>
                  <a:lnTo>
                    <a:pt x="485140" y="58420"/>
                  </a:lnTo>
                  <a:lnTo>
                    <a:pt x="477520" y="67309"/>
                  </a:lnTo>
                  <a:lnTo>
                    <a:pt x="469900" y="76200"/>
                  </a:lnTo>
                  <a:lnTo>
                    <a:pt x="461010" y="83820"/>
                  </a:lnTo>
                  <a:lnTo>
                    <a:pt x="449580" y="92709"/>
                  </a:lnTo>
                  <a:lnTo>
                    <a:pt x="438150" y="99059"/>
                  </a:lnTo>
                  <a:lnTo>
                    <a:pt x="425450" y="106681"/>
                  </a:lnTo>
                  <a:lnTo>
                    <a:pt x="414020" y="113031"/>
                  </a:lnTo>
                  <a:lnTo>
                    <a:pt x="402590" y="118109"/>
                  </a:lnTo>
                  <a:lnTo>
                    <a:pt x="391160" y="123190"/>
                  </a:lnTo>
                  <a:lnTo>
                    <a:pt x="381000" y="128270"/>
                  </a:lnTo>
                  <a:lnTo>
                    <a:pt x="372110" y="134620"/>
                  </a:lnTo>
                  <a:lnTo>
                    <a:pt x="364490" y="140970"/>
                  </a:lnTo>
                  <a:lnTo>
                    <a:pt x="359410" y="149859"/>
                  </a:lnTo>
                  <a:lnTo>
                    <a:pt x="358140" y="160020"/>
                  </a:lnTo>
                  <a:lnTo>
                    <a:pt x="358140" y="171450"/>
                  </a:lnTo>
                  <a:lnTo>
                    <a:pt x="361950" y="181609"/>
                  </a:lnTo>
                  <a:lnTo>
                    <a:pt x="368300" y="190500"/>
                  </a:lnTo>
                  <a:lnTo>
                    <a:pt x="374650" y="199390"/>
                  </a:lnTo>
                  <a:lnTo>
                    <a:pt x="383540" y="205740"/>
                  </a:lnTo>
                  <a:lnTo>
                    <a:pt x="392430" y="212090"/>
                  </a:lnTo>
                  <a:lnTo>
                    <a:pt x="402590" y="217170"/>
                  </a:lnTo>
                  <a:lnTo>
                    <a:pt x="415290" y="219709"/>
                  </a:lnTo>
                  <a:lnTo>
                    <a:pt x="431800" y="222250"/>
                  </a:lnTo>
                  <a:lnTo>
                    <a:pt x="449580" y="223520"/>
                  </a:lnTo>
                  <a:lnTo>
                    <a:pt x="464820" y="223520"/>
                  </a:lnTo>
                  <a:lnTo>
                    <a:pt x="478790" y="222250"/>
                  </a:lnTo>
                  <a:lnTo>
                    <a:pt x="491490" y="220981"/>
                  </a:lnTo>
                  <a:lnTo>
                    <a:pt x="501650" y="217170"/>
                  </a:lnTo>
                  <a:lnTo>
                    <a:pt x="511810" y="212090"/>
                  </a:lnTo>
                  <a:lnTo>
                    <a:pt x="519430" y="205740"/>
                  </a:lnTo>
                  <a:lnTo>
                    <a:pt x="528320" y="200659"/>
                  </a:lnTo>
                  <a:lnTo>
                    <a:pt x="535940" y="194309"/>
                  </a:lnTo>
                  <a:lnTo>
                    <a:pt x="558800" y="1739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Freeform 768"/>
            <p:cNvSpPr/>
            <p:nvPr/>
          </p:nvSpPr>
          <p:spPr>
            <a:xfrm>
              <a:off x="1737360" y="24481789"/>
              <a:ext cx="41911" cy="262892"/>
            </a:xfrm>
            <a:custGeom>
              <a:avLst/>
              <a:gdLst/>
              <a:ahLst/>
              <a:cxnLst/>
              <a:rect l="0" t="0" r="0" b="0"/>
              <a:pathLst>
                <a:path w="41911" h="262892">
                  <a:moveTo>
                    <a:pt x="0" y="0"/>
                  </a:moveTo>
                  <a:lnTo>
                    <a:pt x="5080" y="22861"/>
                  </a:lnTo>
                  <a:lnTo>
                    <a:pt x="7620" y="38100"/>
                  </a:lnTo>
                  <a:lnTo>
                    <a:pt x="7620" y="58422"/>
                  </a:lnTo>
                  <a:lnTo>
                    <a:pt x="10160" y="119381"/>
                  </a:lnTo>
                  <a:lnTo>
                    <a:pt x="10160" y="181611"/>
                  </a:lnTo>
                  <a:lnTo>
                    <a:pt x="11430" y="194311"/>
                  </a:lnTo>
                  <a:lnTo>
                    <a:pt x="13970" y="207011"/>
                  </a:lnTo>
                  <a:lnTo>
                    <a:pt x="16510" y="218441"/>
                  </a:lnTo>
                  <a:lnTo>
                    <a:pt x="20320" y="228600"/>
                  </a:lnTo>
                  <a:lnTo>
                    <a:pt x="25400" y="237491"/>
                  </a:lnTo>
                  <a:lnTo>
                    <a:pt x="41910" y="2628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Freeform 769"/>
            <p:cNvSpPr/>
            <p:nvPr/>
          </p:nvSpPr>
          <p:spPr>
            <a:xfrm>
              <a:off x="1858010" y="24481789"/>
              <a:ext cx="156211" cy="227332"/>
            </a:xfrm>
            <a:custGeom>
              <a:avLst/>
              <a:gdLst/>
              <a:ahLst/>
              <a:cxnLst/>
              <a:rect l="0" t="0" r="0" b="0"/>
              <a:pathLst>
                <a:path w="156211" h="227332">
                  <a:moveTo>
                    <a:pt x="48260" y="0"/>
                  </a:moveTo>
                  <a:lnTo>
                    <a:pt x="36830" y="22861"/>
                  </a:lnTo>
                  <a:lnTo>
                    <a:pt x="31750" y="33022"/>
                  </a:lnTo>
                  <a:lnTo>
                    <a:pt x="27940" y="43181"/>
                  </a:lnTo>
                  <a:lnTo>
                    <a:pt x="24130" y="53341"/>
                  </a:lnTo>
                  <a:lnTo>
                    <a:pt x="21590" y="64772"/>
                  </a:lnTo>
                  <a:lnTo>
                    <a:pt x="19050" y="77472"/>
                  </a:lnTo>
                  <a:lnTo>
                    <a:pt x="17780" y="90172"/>
                  </a:lnTo>
                  <a:lnTo>
                    <a:pt x="16510" y="101600"/>
                  </a:lnTo>
                  <a:lnTo>
                    <a:pt x="13970" y="114300"/>
                  </a:lnTo>
                  <a:lnTo>
                    <a:pt x="11430" y="124461"/>
                  </a:lnTo>
                  <a:lnTo>
                    <a:pt x="7620" y="135891"/>
                  </a:lnTo>
                  <a:lnTo>
                    <a:pt x="1270" y="157481"/>
                  </a:lnTo>
                  <a:lnTo>
                    <a:pt x="0" y="168911"/>
                  </a:lnTo>
                  <a:lnTo>
                    <a:pt x="1270" y="179072"/>
                  </a:lnTo>
                  <a:lnTo>
                    <a:pt x="2540" y="189231"/>
                  </a:lnTo>
                  <a:lnTo>
                    <a:pt x="6350" y="199391"/>
                  </a:lnTo>
                  <a:lnTo>
                    <a:pt x="10160" y="207011"/>
                  </a:lnTo>
                  <a:lnTo>
                    <a:pt x="15240" y="215900"/>
                  </a:lnTo>
                  <a:lnTo>
                    <a:pt x="24130" y="220981"/>
                  </a:lnTo>
                  <a:lnTo>
                    <a:pt x="34290" y="224791"/>
                  </a:lnTo>
                  <a:lnTo>
                    <a:pt x="45720" y="227331"/>
                  </a:lnTo>
                  <a:lnTo>
                    <a:pt x="57150" y="227331"/>
                  </a:lnTo>
                  <a:lnTo>
                    <a:pt x="67310" y="226061"/>
                  </a:lnTo>
                  <a:lnTo>
                    <a:pt x="78740" y="224791"/>
                  </a:lnTo>
                  <a:lnTo>
                    <a:pt x="88900" y="220981"/>
                  </a:lnTo>
                  <a:lnTo>
                    <a:pt x="100330" y="217172"/>
                  </a:lnTo>
                  <a:lnTo>
                    <a:pt x="110490" y="210822"/>
                  </a:lnTo>
                  <a:lnTo>
                    <a:pt x="120650" y="204472"/>
                  </a:lnTo>
                  <a:lnTo>
                    <a:pt x="128270" y="195581"/>
                  </a:lnTo>
                  <a:lnTo>
                    <a:pt x="137160" y="186691"/>
                  </a:lnTo>
                  <a:lnTo>
                    <a:pt x="143510" y="176531"/>
                  </a:lnTo>
                  <a:lnTo>
                    <a:pt x="148590" y="163831"/>
                  </a:lnTo>
                  <a:lnTo>
                    <a:pt x="153670" y="151131"/>
                  </a:lnTo>
                  <a:lnTo>
                    <a:pt x="156210" y="137161"/>
                  </a:lnTo>
                  <a:lnTo>
                    <a:pt x="156210" y="121922"/>
                  </a:lnTo>
                  <a:lnTo>
                    <a:pt x="154940" y="105411"/>
                  </a:lnTo>
                  <a:lnTo>
                    <a:pt x="153670" y="91441"/>
                  </a:lnTo>
                  <a:lnTo>
                    <a:pt x="151130" y="78741"/>
                  </a:lnTo>
                  <a:lnTo>
                    <a:pt x="147320" y="66041"/>
                  </a:lnTo>
                  <a:lnTo>
                    <a:pt x="142240" y="57150"/>
                  </a:lnTo>
                  <a:lnTo>
                    <a:pt x="135890" y="49531"/>
                  </a:lnTo>
                  <a:lnTo>
                    <a:pt x="127000" y="44450"/>
                  </a:lnTo>
                  <a:lnTo>
                    <a:pt x="118110" y="38100"/>
                  </a:lnTo>
                  <a:lnTo>
                    <a:pt x="109220" y="34291"/>
                  </a:lnTo>
                  <a:lnTo>
                    <a:pt x="99060" y="29211"/>
                  </a:lnTo>
                  <a:lnTo>
                    <a:pt x="87630" y="26672"/>
                  </a:lnTo>
                  <a:lnTo>
                    <a:pt x="74930" y="25400"/>
                  </a:lnTo>
                  <a:lnTo>
                    <a:pt x="2667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1" name="Freeform 770"/>
            <p:cNvSpPr/>
            <p:nvPr/>
          </p:nvSpPr>
          <p:spPr>
            <a:xfrm>
              <a:off x="2120900" y="24334470"/>
              <a:ext cx="26671" cy="378461"/>
            </a:xfrm>
            <a:custGeom>
              <a:avLst/>
              <a:gdLst/>
              <a:ahLst/>
              <a:cxnLst/>
              <a:rect l="0" t="0" r="0" b="0"/>
              <a:pathLst>
                <a:path w="26671" h="378461">
                  <a:moveTo>
                    <a:pt x="6350" y="0"/>
                  </a:moveTo>
                  <a:lnTo>
                    <a:pt x="6350" y="0"/>
                  </a:lnTo>
                  <a:lnTo>
                    <a:pt x="0" y="16510"/>
                  </a:lnTo>
                  <a:lnTo>
                    <a:pt x="0" y="25400"/>
                  </a:lnTo>
                  <a:lnTo>
                    <a:pt x="1270" y="34291"/>
                  </a:lnTo>
                  <a:lnTo>
                    <a:pt x="2540" y="44450"/>
                  </a:lnTo>
                  <a:lnTo>
                    <a:pt x="3810" y="55880"/>
                  </a:lnTo>
                  <a:lnTo>
                    <a:pt x="3810" y="69850"/>
                  </a:lnTo>
                  <a:lnTo>
                    <a:pt x="5080" y="85091"/>
                  </a:lnTo>
                  <a:lnTo>
                    <a:pt x="6350" y="101600"/>
                  </a:lnTo>
                  <a:lnTo>
                    <a:pt x="8890" y="118110"/>
                  </a:lnTo>
                  <a:lnTo>
                    <a:pt x="11430" y="134619"/>
                  </a:lnTo>
                  <a:lnTo>
                    <a:pt x="12700" y="153669"/>
                  </a:lnTo>
                  <a:lnTo>
                    <a:pt x="13970" y="172719"/>
                  </a:lnTo>
                  <a:lnTo>
                    <a:pt x="15240" y="191769"/>
                  </a:lnTo>
                  <a:lnTo>
                    <a:pt x="16510" y="210819"/>
                  </a:lnTo>
                  <a:lnTo>
                    <a:pt x="19050" y="229869"/>
                  </a:lnTo>
                  <a:lnTo>
                    <a:pt x="21590" y="247650"/>
                  </a:lnTo>
                  <a:lnTo>
                    <a:pt x="22860" y="264160"/>
                  </a:lnTo>
                  <a:lnTo>
                    <a:pt x="24130" y="280669"/>
                  </a:lnTo>
                  <a:lnTo>
                    <a:pt x="25400" y="295910"/>
                  </a:lnTo>
                  <a:lnTo>
                    <a:pt x="26670" y="328930"/>
                  </a:lnTo>
                  <a:lnTo>
                    <a:pt x="16510" y="378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2" name="Freeform 771"/>
            <p:cNvSpPr/>
            <p:nvPr/>
          </p:nvSpPr>
          <p:spPr>
            <a:xfrm>
              <a:off x="2221230" y="24414480"/>
              <a:ext cx="274321" cy="307341"/>
            </a:xfrm>
            <a:custGeom>
              <a:avLst/>
              <a:gdLst/>
              <a:ahLst/>
              <a:cxnLst/>
              <a:rect l="0" t="0" r="0" b="0"/>
              <a:pathLst>
                <a:path w="274321" h="307341">
                  <a:moveTo>
                    <a:pt x="0" y="35559"/>
                  </a:moveTo>
                  <a:lnTo>
                    <a:pt x="0" y="35559"/>
                  </a:lnTo>
                  <a:lnTo>
                    <a:pt x="34290" y="30481"/>
                  </a:lnTo>
                  <a:lnTo>
                    <a:pt x="48260" y="29209"/>
                  </a:lnTo>
                  <a:lnTo>
                    <a:pt x="62230" y="27940"/>
                  </a:lnTo>
                  <a:lnTo>
                    <a:pt x="77470" y="26670"/>
                  </a:lnTo>
                  <a:lnTo>
                    <a:pt x="93980" y="25400"/>
                  </a:lnTo>
                  <a:lnTo>
                    <a:pt x="111760" y="22859"/>
                  </a:lnTo>
                  <a:lnTo>
                    <a:pt x="130810" y="20320"/>
                  </a:lnTo>
                  <a:lnTo>
                    <a:pt x="148590" y="17781"/>
                  </a:lnTo>
                  <a:lnTo>
                    <a:pt x="163830" y="13970"/>
                  </a:lnTo>
                  <a:lnTo>
                    <a:pt x="180340" y="11431"/>
                  </a:lnTo>
                  <a:lnTo>
                    <a:pt x="193040" y="7620"/>
                  </a:lnTo>
                  <a:lnTo>
                    <a:pt x="207010" y="3809"/>
                  </a:lnTo>
                  <a:lnTo>
                    <a:pt x="218440" y="0"/>
                  </a:lnTo>
                  <a:lnTo>
                    <a:pt x="222250" y="0"/>
                  </a:lnTo>
                  <a:lnTo>
                    <a:pt x="219710" y="0"/>
                  </a:lnTo>
                  <a:lnTo>
                    <a:pt x="204470" y="3809"/>
                  </a:lnTo>
                  <a:lnTo>
                    <a:pt x="181610" y="8890"/>
                  </a:lnTo>
                  <a:lnTo>
                    <a:pt x="167640" y="12700"/>
                  </a:lnTo>
                  <a:lnTo>
                    <a:pt x="153670" y="19050"/>
                  </a:lnTo>
                  <a:lnTo>
                    <a:pt x="137160" y="24131"/>
                  </a:lnTo>
                  <a:lnTo>
                    <a:pt x="121920" y="30481"/>
                  </a:lnTo>
                  <a:lnTo>
                    <a:pt x="106680" y="36831"/>
                  </a:lnTo>
                  <a:lnTo>
                    <a:pt x="92710" y="43181"/>
                  </a:lnTo>
                  <a:lnTo>
                    <a:pt x="78740" y="52070"/>
                  </a:lnTo>
                  <a:lnTo>
                    <a:pt x="67310" y="60959"/>
                  </a:lnTo>
                  <a:lnTo>
                    <a:pt x="55880" y="69850"/>
                  </a:lnTo>
                  <a:lnTo>
                    <a:pt x="45720" y="81281"/>
                  </a:lnTo>
                  <a:lnTo>
                    <a:pt x="39370" y="92709"/>
                  </a:lnTo>
                  <a:lnTo>
                    <a:pt x="33020" y="105409"/>
                  </a:lnTo>
                  <a:lnTo>
                    <a:pt x="35560" y="116840"/>
                  </a:lnTo>
                  <a:lnTo>
                    <a:pt x="41910" y="128270"/>
                  </a:lnTo>
                  <a:lnTo>
                    <a:pt x="53340" y="139700"/>
                  </a:lnTo>
                  <a:lnTo>
                    <a:pt x="64770" y="148590"/>
                  </a:lnTo>
                  <a:lnTo>
                    <a:pt x="77470" y="154940"/>
                  </a:lnTo>
                  <a:lnTo>
                    <a:pt x="90170" y="161290"/>
                  </a:lnTo>
                  <a:lnTo>
                    <a:pt x="104140" y="165100"/>
                  </a:lnTo>
                  <a:lnTo>
                    <a:pt x="120650" y="167640"/>
                  </a:lnTo>
                  <a:lnTo>
                    <a:pt x="135890" y="168909"/>
                  </a:lnTo>
                  <a:lnTo>
                    <a:pt x="152400" y="171450"/>
                  </a:lnTo>
                  <a:lnTo>
                    <a:pt x="166370" y="173990"/>
                  </a:lnTo>
                  <a:lnTo>
                    <a:pt x="181610" y="177800"/>
                  </a:lnTo>
                  <a:lnTo>
                    <a:pt x="195580" y="179070"/>
                  </a:lnTo>
                  <a:lnTo>
                    <a:pt x="210820" y="180340"/>
                  </a:lnTo>
                  <a:lnTo>
                    <a:pt x="224790" y="181609"/>
                  </a:lnTo>
                  <a:lnTo>
                    <a:pt x="236220" y="184150"/>
                  </a:lnTo>
                  <a:lnTo>
                    <a:pt x="246380" y="189231"/>
                  </a:lnTo>
                  <a:lnTo>
                    <a:pt x="255270" y="194309"/>
                  </a:lnTo>
                  <a:lnTo>
                    <a:pt x="262890" y="200659"/>
                  </a:lnTo>
                  <a:lnTo>
                    <a:pt x="269240" y="209550"/>
                  </a:lnTo>
                  <a:lnTo>
                    <a:pt x="274320" y="218440"/>
                  </a:lnTo>
                  <a:lnTo>
                    <a:pt x="271780" y="227331"/>
                  </a:lnTo>
                  <a:lnTo>
                    <a:pt x="264160" y="237490"/>
                  </a:lnTo>
                  <a:lnTo>
                    <a:pt x="254000" y="247650"/>
                  </a:lnTo>
                  <a:lnTo>
                    <a:pt x="241300" y="256540"/>
                  </a:lnTo>
                  <a:lnTo>
                    <a:pt x="228600" y="264159"/>
                  </a:lnTo>
                  <a:lnTo>
                    <a:pt x="215900" y="273050"/>
                  </a:lnTo>
                  <a:lnTo>
                    <a:pt x="201930" y="279400"/>
                  </a:lnTo>
                  <a:lnTo>
                    <a:pt x="189230" y="284481"/>
                  </a:lnTo>
                  <a:lnTo>
                    <a:pt x="175260" y="289559"/>
                  </a:lnTo>
                  <a:lnTo>
                    <a:pt x="161290" y="293370"/>
                  </a:lnTo>
                  <a:lnTo>
                    <a:pt x="133350" y="302259"/>
                  </a:lnTo>
                  <a:lnTo>
                    <a:pt x="119380" y="304800"/>
                  </a:lnTo>
                  <a:lnTo>
                    <a:pt x="105410" y="306070"/>
                  </a:lnTo>
                  <a:lnTo>
                    <a:pt x="91440" y="307340"/>
                  </a:lnTo>
                  <a:lnTo>
                    <a:pt x="83820" y="304800"/>
                  </a:lnTo>
                  <a:lnTo>
                    <a:pt x="78740" y="299720"/>
                  </a:lnTo>
                  <a:lnTo>
                    <a:pt x="73660" y="2781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3" name="Freeform 772"/>
            <p:cNvSpPr/>
            <p:nvPr/>
          </p:nvSpPr>
          <p:spPr>
            <a:xfrm>
              <a:off x="2919730" y="24155400"/>
              <a:ext cx="334011" cy="509271"/>
            </a:xfrm>
            <a:custGeom>
              <a:avLst/>
              <a:gdLst/>
              <a:ahLst/>
              <a:cxnLst/>
              <a:rect l="0" t="0" r="0" b="0"/>
              <a:pathLst>
                <a:path w="334011" h="509271">
                  <a:moveTo>
                    <a:pt x="133350" y="0"/>
                  </a:moveTo>
                  <a:lnTo>
                    <a:pt x="162560" y="87630"/>
                  </a:lnTo>
                  <a:lnTo>
                    <a:pt x="168910" y="110489"/>
                  </a:lnTo>
                  <a:lnTo>
                    <a:pt x="172720" y="134620"/>
                  </a:lnTo>
                  <a:lnTo>
                    <a:pt x="177800" y="160020"/>
                  </a:lnTo>
                  <a:lnTo>
                    <a:pt x="185420" y="213361"/>
                  </a:lnTo>
                  <a:lnTo>
                    <a:pt x="203200" y="347980"/>
                  </a:lnTo>
                  <a:lnTo>
                    <a:pt x="210820" y="391161"/>
                  </a:lnTo>
                  <a:lnTo>
                    <a:pt x="214630" y="408939"/>
                  </a:lnTo>
                  <a:lnTo>
                    <a:pt x="220980" y="441961"/>
                  </a:lnTo>
                  <a:lnTo>
                    <a:pt x="222250" y="449580"/>
                  </a:lnTo>
                  <a:lnTo>
                    <a:pt x="222250" y="450850"/>
                  </a:lnTo>
                  <a:lnTo>
                    <a:pt x="217170" y="440689"/>
                  </a:lnTo>
                  <a:lnTo>
                    <a:pt x="207010" y="421639"/>
                  </a:lnTo>
                  <a:lnTo>
                    <a:pt x="201930" y="411480"/>
                  </a:lnTo>
                  <a:lnTo>
                    <a:pt x="195580" y="400050"/>
                  </a:lnTo>
                  <a:lnTo>
                    <a:pt x="189230" y="389889"/>
                  </a:lnTo>
                  <a:lnTo>
                    <a:pt x="180340" y="378461"/>
                  </a:lnTo>
                  <a:lnTo>
                    <a:pt x="162560" y="353061"/>
                  </a:lnTo>
                  <a:lnTo>
                    <a:pt x="152400" y="341630"/>
                  </a:lnTo>
                  <a:lnTo>
                    <a:pt x="143510" y="331470"/>
                  </a:lnTo>
                  <a:lnTo>
                    <a:pt x="133350" y="322580"/>
                  </a:lnTo>
                  <a:lnTo>
                    <a:pt x="121920" y="314961"/>
                  </a:lnTo>
                  <a:lnTo>
                    <a:pt x="111760" y="307339"/>
                  </a:lnTo>
                  <a:lnTo>
                    <a:pt x="101600" y="299720"/>
                  </a:lnTo>
                  <a:lnTo>
                    <a:pt x="88900" y="297180"/>
                  </a:lnTo>
                  <a:lnTo>
                    <a:pt x="74930" y="297180"/>
                  </a:lnTo>
                  <a:lnTo>
                    <a:pt x="59690" y="299720"/>
                  </a:lnTo>
                  <a:lnTo>
                    <a:pt x="46990" y="304800"/>
                  </a:lnTo>
                  <a:lnTo>
                    <a:pt x="35560" y="312420"/>
                  </a:lnTo>
                  <a:lnTo>
                    <a:pt x="26670" y="320039"/>
                  </a:lnTo>
                  <a:lnTo>
                    <a:pt x="19050" y="330200"/>
                  </a:lnTo>
                  <a:lnTo>
                    <a:pt x="12700" y="341630"/>
                  </a:lnTo>
                  <a:lnTo>
                    <a:pt x="7620" y="354330"/>
                  </a:lnTo>
                  <a:lnTo>
                    <a:pt x="3810" y="367030"/>
                  </a:lnTo>
                  <a:lnTo>
                    <a:pt x="1270" y="381000"/>
                  </a:lnTo>
                  <a:lnTo>
                    <a:pt x="0" y="393700"/>
                  </a:lnTo>
                  <a:lnTo>
                    <a:pt x="1270" y="407670"/>
                  </a:lnTo>
                  <a:lnTo>
                    <a:pt x="3810" y="421639"/>
                  </a:lnTo>
                  <a:lnTo>
                    <a:pt x="8890" y="435611"/>
                  </a:lnTo>
                  <a:lnTo>
                    <a:pt x="15240" y="448311"/>
                  </a:lnTo>
                  <a:lnTo>
                    <a:pt x="22860" y="461011"/>
                  </a:lnTo>
                  <a:lnTo>
                    <a:pt x="31750" y="472439"/>
                  </a:lnTo>
                  <a:lnTo>
                    <a:pt x="41910" y="481330"/>
                  </a:lnTo>
                  <a:lnTo>
                    <a:pt x="54610" y="487680"/>
                  </a:lnTo>
                  <a:lnTo>
                    <a:pt x="66040" y="494030"/>
                  </a:lnTo>
                  <a:lnTo>
                    <a:pt x="81280" y="499111"/>
                  </a:lnTo>
                  <a:lnTo>
                    <a:pt x="96520" y="502920"/>
                  </a:lnTo>
                  <a:lnTo>
                    <a:pt x="111760" y="508000"/>
                  </a:lnTo>
                  <a:lnTo>
                    <a:pt x="129540" y="509270"/>
                  </a:lnTo>
                  <a:lnTo>
                    <a:pt x="148590" y="509270"/>
                  </a:lnTo>
                  <a:lnTo>
                    <a:pt x="167640" y="508000"/>
                  </a:lnTo>
                  <a:lnTo>
                    <a:pt x="186690" y="504189"/>
                  </a:lnTo>
                  <a:lnTo>
                    <a:pt x="205740" y="500380"/>
                  </a:lnTo>
                  <a:lnTo>
                    <a:pt x="223520" y="495300"/>
                  </a:lnTo>
                  <a:lnTo>
                    <a:pt x="240030" y="487680"/>
                  </a:lnTo>
                  <a:lnTo>
                    <a:pt x="256540" y="480061"/>
                  </a:lnTo>
                  <a:lnTo>
                    <a:pt x="271780" y="471170"/>
                  </a:lnTo>
                  <a:lnTo>
                    <a:pt x="284480" y="461011"/>
                  </a:lnTo>
                  <a:lnTo>
                    <a:pt x="294640" y="450850"/>
                  </a:lnTo>
                  <a:lnTo>
                    <a:pt x="303530" y="441961"/>
                  </a:lnTo>
                  <a:lnTo>
                    <a:pt x="311150" y="431800"/>
                  </a:lnTo>
                  <a:lnTo>
                    <a:pt x="317500" y="420370"/>
                  </a:lnTo>
                  <a:lnTo>
                    <a:pt x="334010" y="3898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4" name="Freeform 773"/>
            <p:cNvSpPr/>
            <p:nvPr/>
          </p:nvSpPr>
          <p:spPr>
            <a:xfrm>
              <a:off x="2137410" y="24597361"/>
              <a:ext cx="252731" cy="63501"/>
            </a:xfrm>
            <a:custGeom>
              <a:avLst/>
              <a:gdLst/>
              <a:ahLst/>
              <a:cxnLst/>
              <a:rect l="0" t="0" r="0" b="0"/>
              <a:pathLst>
                <a:path w="252731" h="63501">
                  <a:moveTo>
                    <a:pt x="0" y="63500"/>
                  </a:moveTo>
                  <a:lnTo>
                    <a:pt x="0" y="63500"/>
                  </a:lnTo>
                  <a:lnTo>
                    <a:pt x="27940" y="63500"/>
                  </a:lnTo>
                  <a:lnTo>
                    <a:pt x="39370" y="62228"/>
                  </a:lnTo>
                  <a:lnTo>
                    <a:pt x="50800" y="60959"/>
                  </a:lnTo>
                  <a:lnTo>
                    <a:pt x="62230" y="58419"/>
                  </a:lnTo>
                  <a:lnTo>
                    <a:pt x="73660" y="53339"/>
                  </a:lnTo>
                  <a:lnTo>
                    <a:pt x="86360" y="49528"/>
                  </a:lnTo>
                  <a:lnTo>
                    <a:pt x="100330" y="43178"/>
                  </a:lnTo>
                  <a:lnTo>
                    <a:pt x="113030" y="38100"/>
                  </a:lnTo>
                  <a:lnTo>
                    <a:pt x="127000" y="34289"/>
                  </a:lnTo>
                  <a:lnTo>
                    <a:pt x="140970" y="29209"/>
                  </a:lnTo>
                  <a:lnTo>
                    <a:pt x="168910" y="21589"/>
                  </a:lnTo>
                  <a:lnTo>
                    <a:pt x="2527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5" name="Freeform 774"/>
            <p:cNvSpPr/>
            <p:nvPr/>
          </p:nvSpPr>
          <p:spPr>
            <a:xfrm>
              <a:off x="3327400" y="24370030"/>
              <a:ext cx="262891" cy="251460"/>
            </a:xfrm>
            <a:custGeom>
              <a:avLst/>
              <a:gdLst/>
              <a:ahLst/>
              <a:cxnLst/>
              <a:rect l="0" t="0" r="0" b="0"/>
              <a:pathLst>
                <a:path w="262891" h="251460">
                  <a:moveTo>
                    <a:pt x="0" y="69850"/>
                  </a:moveTo>
                  <a:lnTo>
                    <a:pt x="0" y="69850"/>
                  </a:lnTo>
                  <a:lnTo>
                    <a:pt x="10160" y="86359"/>
                  </a:lnTo>
                  <a:lnTo>
                    <a:pt x="20320" y="93981"/>
                  </a:lnTo>
                  <a:lnTo>
                    <a:pt x="31750" y="101600"/>
                  </a:lnTo>
                  <a:lnTo>
                    <a:pt x="45720" y="107950"/>
                  </a:lnTo>
                  <a:lnTo>
                    <a:pt x="58420" y="114300"/>
                  </a:lnTo>
                  <a:lnTo>
                    <a:pt x="69850" y="119381"/>
                  </a:lnTo>
                  <a:lnTo>
                    <a:pt x="81280" y="123190"/>
                  </a:lnTo>
                  <a:lnTo>
                    <a:pt x="96520" y="125731"/>
                  </a:lnTo>
                  <a:lnTo>
                    <a:pt x="113030" y="125731"/>
                  </a:lnTo>
                  <a:lnTo>
                    <a:pt x="132080" y="124459"/>
                  </a:lnTo>
                  <a:lnTo>
                    <a:pt x="148590" y="120650"/>
                  </a:lnTo>
                  <a:lnTo>
                    <a:pt x="163830" y="114300"/>
                  </a:lnTo>
                  <a:lnTo>
                    <a:pt x="179070" y="106681"/>
                  </a:lnTo>
                  <a:lnTo>
                    <a:pt x="191770" y="96520"/>
                  </a:lnTo>
                  <a:lnTo>
                    <a:pt x="203200" y="85090"/>
                  </a:lnTo>
                  <a:lnTo>
                    <a:pt x="212090" y="73659"/>
                  </a:lnTo>
                  <a:lnTo>
                    <a:pt x="215900" y="60959"/>
                  </a:lnTo>
                  <a:lnTo>
                    <a:pt x="217170" y="50800"/>
                  </a:lnTo>
                  <a:lnTo>
                    <a:pt x="214630" y="39370"/>
                  </a:lnTo>
                  <a:lnTo>
                    <a:pt x="210820" y="29209"/>
                  </a:lnTo>
                  <a:lnTo>
                    <a:pt x="205740" y="20320"/>
                  </a:lnTo>
                  <a:lnTo>
                    <a:pt x="200660" y="12700"/>
                  </a:lnTo>
                  <a:lnTo>
                    <a:pt x="190500" y="7620"/>
                  </a:lnTo>
                  <a:lnTo>
                    <a:pt x="179070" y="3809"/>
                  </a:lnTo>
                  <a:lnTo>
                    <a:pt x="165100" y="1270"/>
                  </a:lnTo>
                  <a:lnTo>
                    <a:pt x="151130" y="0"/>
                  </a:lnTo>
                  <a:lnTo>
                    <a:pt x="139700" y="1270"/>
                  </a:lnTo>
                  <a:lnTo>
                    <a:pt x="128270" y="2540"/>
                  </a:lnTo>
                  <a:lnTo>
                    <a:pt x="118110" y="7620"/>
                  </a:lnTo>
                  <a:lnTo>
                    <a:pt x="109220" y="13970"/>
                  </a:lnTo>
                  <a:lnTo>
                    <a:pt x="100330" y="22859"/>
                  </a:lnTo>
                  <a:lnTo>
                    <a:pt x="92710" y="31750"/>
                  </a:lnTo>
                  <a:lnTo>
                    <a:pt x="85090" y="43181"/>
                  </a:lnTo>
                  <a:lnTo>
                    <a:pt x="77470" y="55881"/>
                  </a:lnTo>
                  <a:lnTo>
                    <a:pt x="69850" y="68581"/>
                  </a:lnTo>
                  <a:lnTo>
                    <a:pt x="55880" y="95250"/>
                  </a:lnTo>
                  <a:lnTo>
                    <a:pt x="50800" y="110490"/>
                  </a:lnTo>
                  <a:lnTo>
                    <a:pt x="48260" y="125731"/>
                  </a:lnTo>
                  <a:lnTo>
                    <a:pt x="45720" y="142240"/>
                  </a:lnTo>
                  <a:lnTo>
                    <a:pt x="44450" y="157481"/>
                  </a:lnTo>
                  <a:lnTo>
                    <a:pt x="43180" y="172720"/>
                  </a:lnTo>
                  <a:lnTo>
                    <a:pt x="43180" y="187959"/>
                  </a:lnTo>
                  <a:lnTo>
                    <a:pt x="44450" y="200659"/>
                  </a:lnTo>
                  <a:lnTo>
                    <a:pt x="48260" y="213359"/>
                  </a:lnTo>
                  <a:lnTo>
                    <a:pt x="53340" y="224790"/>
                  </a:lnTo>
                  <a:lnTo>
                    <a:pt x="59690" y="233681"/>
                  </a:lnTo>
                  <a:lnTo>
                    <a:pt x="67310" y="241300"/>
                  </a:lnTo>
                  <a:lnTo>
                    <a:pt x="76200" y="247650"/>
                  </a:lnTo>
                  <a:lnTo>
                    <a:pt x="90170" y="250190"/>
                  </a:lnTo>
                  <a:lnTo>
                    <a:pt x="107950" y="251459"/>
                  </a:lnTo>
                  <a:lnTo>
                    <a:pt x="128270" y="250190"/>
                  </a:lnTo>
                  <a:lnTo>
                    <a:pt x="147320" y="247650"/>
                  </a:lnTo>
                  <a:lnTo>
                    <a:pt x="166370" y="242570"/>
                  </a:lnTo>
                  <a:lnTo>
                    <a:pt x="184150" y="237490"/>
                  </a:lnTo>
                  <a:lnTo>
                    <a:pt x="200660" y="231140"/>
                  </a:lnTo>
                  <a:lnTo>
                    <a:pt x="217170" y="223520"/>
                  </a:lnTo>
                  <a:lnTo>
                    <a:pt x="262890" y="1955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Freeform 775"/>
            <p:cNvSpPr/>
            <p:nvPr/>
          </p:nvSpPr>
          <p:spPr>
            <a:xfrm>
              <a:off x="3614420" y="24282400"/>
              <a:ext cx="248921" cy="303531"/>
            </a:xfrm>
            <a:custGeom>
              <a:avLst/>
              <a:gdLst/>
              <a:ahLst/>
              <a:cxnLst/>
              <a:rect l="0" t="0" r="0" b="0"/>
              <a:pathLst>
                <a:path w="248921" h="303531">
                  <a:moveTo>
                    <a:pt x="165100" y="0"/>
                  </a:moveTo>
                  <a:lnTo>
                    <a:pt x="137160" y="5080"/>
                  </a:lnTo>
                  <a:lnTo>
                    <a:pt x="125730" y="7620"/>
                  </a:lnTo>
                  <a:lnTo>
                    <a:pt x="114300" y="11430"/>
                  </a:lnTo>
                  <a:lnTo>
                    <a:pt x="102870" y="13970"/>
                  </a:lnTo>
                  <a:lnTo>
                    <a:pt x="91440" y="20320"/>
                  </a:lnTo>
                  <a:lnTo>
                    <a:pt x="78740" y="26670"/>
                  </a:lnTo>
                  <a:lnTo>
                    <a:pt x="41910" y="50800"/>
                  </a:lnTo>
                  <a:lnTo>
                    <a:pt x="30480" y="58420"/>
                  </a:lnTo>
                  <a:lnTo>
                    <a:pt x="20320" y="67311"/>
                  </a:lnTo>
                  <a:lnTo>
                    <a:pt x="11430" y="76200"/>
                  </a:lnTo>
                  <a:lnTo>
                    <a:pt x="2540" y="85089"/>
                  </a:lnTo>
                  <a:lnTo>
                    <a:pt x="0" y="97789"/>
                  </a:lnTo>
                  <a:lnTo>
                    <a:pt x="0" y="111761"/>
                  </a:lnTo>
                  <a:lnTo>
                    <a:pt x="2540" y="127000"/>
                  </a:lnTo>
                  <a:lnTo>
                    <a:pt x="7620" y="138430"/>
                  </a:lnTo>
                  <a:lnTo>
                    <a:pt x="13970" y="147320"/>
                  </a:lnTo>
                  <a:lnTo>
                    <a:pt x="22860" y="153670"/>
                  </a:lnTo>
                  <a:lnTo>
                    <a:pt x="33020" y="160020"/>
                  </a:lnTo>
                  <a:lnTo>
                    <a:pt x="44450" y="165100"/>
                  </a:lnTo>
                  <a:lnTo>
                    <a:pt x="55880" y="168911"/>
                  </a:lnTo>
                  <a:lnTo>
                    <a:pt x="71120" y="173989"/>
                  </a:lnTo>
                  <a:lnTo>
                    <a:pt x="86360" y="177800"/>
                  </a:lnTo>
                  <a:lnTo>
                    <a:pt x="189230" y="203200"/>
                  </a:lnTo>
                  <a:lnTo>
                    <a:pt x="201930" y="207011"/>
                  </a:lnTo>
                  <a:lnTo>
                    <a:pt x="226060" y="213361"/>
                  </a:lnTo>
                  <a:lnTo>
                    <a:pt x="234950" y="219711"/>
                  </a:lnTo>
                  <a:lnTo>
                    <a:pt x="242570" y="227330"/>
                  </a:lnTo>
                  <a:lnTo>
                    <a:pt x="247650" y="234950"/>
                  </a:lnTo>
                  <a:lnTo>
                    <a:pt x="248920" y="242570"/>
                  </a:lnTo>
                  <a:lnTo>
                    <a:pt x="245110" y="247650"/>
                  </a:lnTo>
                  <a:lnTo>
                    <a:pt x="240030" y="252730"/>
                  </a:lnTo>
                  <a:lnTo>
                    <a:pt x="232410" y="257811"/>
                  </a:lnTo>
                  <a:lnTo>
                    <a:pt x="223520" y="264161"/>
                  </a:lnTo>
                  <a:lnTo>
                    <a:pt x="214630" y="270511"/>
                  </a:lnTo>
                  <a:lnTo>
                    <a:pt x="204470" y="278130"/>
                  </a:lnTo>
                  <a:lnTo>
                    <a:pt x="193040" y="284480"/>
                  </a:lnTo>
                  <a:lnTo>
                    <a:pt x="180340" y="290830"/>
                  </a:lnTo>
                  <a:lnTo>
                    <a:pt x="166370" y="295911"/>
                  </a:lnTo>
                  <a:lnTo>
                    <a:pt x="153670" y="298450"/>
                  </a:lnTo>
                  <a:lnTo>
                    <a:pt x="139700" y="300989"/>
                  </a:lnTo>
                  <a:lnTo>
                    <a:pt x="125730" y="302261"/>
                  </a:lnTo>
                  <a:lnTo>
                    <a:pt x="111760" y="303530"/>
                  </a:lnTo>
                  <a:lnTo>
                    <a:pt x="97790" y="303530"/>
                  </a:lnTo>
                  <a:lnTo>
                    <a:pt x="85090" y="302261"/>
                  </a:lnTo>
                  <a:lnTo>
                    <a:pt x="73660" y="298450"/>
                  </a:lnTo>
                  <a:lnTo>
                    <a:pt x="62230" y="293370"/>
                  </a:lnTo>
                  <a:lnTo>
                    <a:pt x="52070" y="287020"/>
                  </a:lnTo>
                  <a:lnTo>
                    <a:pt x="43180" y="278130"/>
                  </a:lnTo>
                  <a:lnTo>
                    <a:pt x="1778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Freeform 776"/>
            <p:cNvSpPr/>
            <p:nvPr/>
          </p:nvSpPr>
          <p:spPr>
            <a:xfrm>
              <a:off x="3811270" y="24187150"/>
              <a:ext cx="93981" cy="389890"/>
            </a:xfrm>
            <a:custGeom>
              <a:avLst/>
              <a:gdLst/>
              <a:ahLst/>
              <a:cxnLst/>
              <a:rect l="0" t="0" r="0" b="0"/>
              <a:pathLst>
                <a:path w="93981" h="389890">
                  <a:moveTo>
                    <a:pt x="0" y="0"/>
                  </a:moveTo>
                  <a:lnTo>
                    <a:pt x="16510" y="5080"/>
                  </a:lnTo>
                  <a:lnTo>
                    <a:pt x="24130" y="10161"/>
                  </a:lnTo>
                  <a:lnTo>
                    <a:pt x="31750" y="13970"/>
                  </a:lnTo>
                  <a:lnTo>
                    <a:pt x="38100" y="20320"/>
                  </a:lnTo>
                  <a:lnTo>
                    <a:pt x="44450" y="29211"/>
                  </a:lnTo>
                  <a:lnTo>
                    <a:pt x="49530" y="41911"/>
                  </a:lnTo>
                  <a:lnTo>
                    <a:pt x="54610" y="55880"/>
                  </a:lnTo>
                  <a:lnTo>
                    <a:pt x="59690" y="71120"/>
                  </a:lnTo>
                  <a:lnTo>
                    <a:pt x="71120" y="104139"/>
                  </a:lnTo>
                  <a:lnTo>
                    <a:pt x="76200" y="121920"/>
                  </a:lnTo>
                  <a:lnTo>
                    <a:pt x="78740" y="140970"/>
                  </a:lnTo>
                  <a:lnTo>
                    <a:pt x="80010" y="160020"/>
                  </a:lnTo>
                  <a:lnTo>
                    <a:pt x="82550" y="179070"/>
                  </a:lnTo>
                  <a:lnTo>
                    <a:pt x="86360" y="198120"/>
                  </a:lnTo>
                  <a:lnTo>
                    <a:pt x="88900" y="215900"/>
                  </a:lnTo>
                  <a:lnTo>
                    <a:pt x="90170" y="233680"/>
                  </a:lnTo>
                  <a:lnTo>
                    <a:pt x="92710" y="251461"/>
                  </a:lnTo>
                  <a:lnTo>
                    <a:pt x="92710" y="269239"/>
                  </a:lnTo>
                  <a:lnTo>
                    <a:pt x="93980" y="302261"/>
                  </a:lnTo>
                  <a:lnTo>
                    <a:pt x="93980" y="349250"/>
                  </a:lnTo>
                  <a:lnTo>
                    <a:pt x="83820" y="3898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" name="Freeform 777"/>
            <p:cNvSpPr/>
            <p:nvPr/>
          </p:nvSpPr>
          <p:spPr>
            <a:xfrm>
              <a:off x="3832860" y="24337011"/>
              <a:ext cx="549911" cy="210820"/>
            </a:xfrm>
            <a:custGeom>
              <a:avLst/>
              <a:gdLst/>
              <a:ahLst/>
              <a:cxnLst/>
              <a:rect l="0" t="0" r="0" b="0"/>
              <a:pathLst>
                <a:path w="549911" h="210820">
                  <a:moveTo>
                    <a:pt x="0" y="71119"/>
                  </a:moveTo>
                  <a:lnTo>
                    <a:pt x="0" y="48259"/>
                  </a:lnTo>
                  <a:lnTo>
                    <a:pt x="3810" y="39369"/>
                  </a:lnTo>
                  <a:lnTo>
                    <a:pt x="11430" y="31750"/>
                  </a:lnTo>
                  <a:lnTo>
                    <a:pt x="21590" y="24128"/>
                  </a:lnTo>
                  <a:lnTo>
                    <a:pt x="35560" y="17778"/>
                  </a:lnTo>
                  <a:lnTo>
                    <a:pt x="52070" y="11428"/>
                  </a:lnTo>
                  <a:lnTo>
                    <a:pt x="69850" y="7619"/>
                  </a:lnTo>
                  <a:lnTo>
                    <a:pt x="86360" y="3809"/>
                  </a:lnTo>
                  <a:lnTo>
                    <a:pt x="101600" y="1269"/>
                  </a:lnTo>
                  <a:lnTo>
                    <a:pt x="116840" y="0"/>
                  </a:lnTo>
                  <a:lnTo>
                    <a:pt x="130810" y="0"/>
                  </a:lnTo>
                  <a:lnTo>
                    <a:pt x="146050" y="1269"/>
                  </a:lnTo>
                  <a:lnTo>
                    <a:pt x="160020" y="3809"/>
                  </a:lnTo>
                  <a:lnTo>
                    <a:pt x="173990" y="8889"/>
                  </a:lnTo>
                  <a:lnTo>
                    <a:pt x="185420" y="15239"/>
                  </a:lnTo>
                  <a:lnTo>
                    <a:pt x="196850" y="24128"/>
                  </a:lnTo>
                  <a:lnTo>
                    <a:pt x="208280" y="33019"/>
                  </a:lnTo>
                  <a:lnTo>
                    <a:pt x="219710" y="41909"/>
                  </a:lnTo>
                  <a:lnTo>
                    <a:pt x="229870" y="52069"/>
                  </a:lnTo>
                  <a:lnTo>
                    <a:pt x="240030" y="62228"/>
                  </a:lnTo>
                  <a:lnTo>
                    <a:pt x="248920" y="74928"/>
                  </a:lnTo>
                  <a:lnTo>
                    <a:pt x="256540" y="87628"/>
                  </a:lnTo>
                  <a:lnTo>
                    <a:pt x="264160" y="100328"/>
                  </a:lnTo>
                  <a:lnTo>
                    <a:pt x="269240" y="114300"/>
                  </a:lnTo>
                  <a:lnTo>
                    <a:pt x="287020" y="163828"/>
                  </a:lnTo>
                  <a:lnTo>
                    <a:pt x="289560" y="176528"/>
                  </a:lnTo>
                  <a:lnTo>
                    <a:pt x="290830" y="189228"/>
                  </a:lnTo>
                  <a:lnTo>
                    <a:pt x="292100" y="203200"/>
                  </a:lnTo>
                  <a:lnTo>
                    <a:pt x="290830" y="209550"/>
                  </a:lnTo>
                  <a:lnTo>
                    <a:pt x="287020" y="210819"/>
                  </a:lnTo>
                  <a:lnTo>
                    <a:pt x="281940" y="209550"/>
                  </a:lnTo>
                  <a:lnTo>
                    <a:pt x="279400" y="200659"/>
                  </a:lnTo>
                  <a:lnTo>
                    <a:pt x="276860" y="186689"/>
                  </a:lnTo>
                  <a:lnTo>
                    <a:pt x="275590" y="170178"/>
                  </a:lnTo>
                  <a:lnTo>
                    <a:pt x="276860" y="154939"/>
                  </a:lnTo>
                  <a:lnTo>
                    <a:pt x="278130" y="140969"/>
                  </a:lnTo>
                  <a:lnTo>
                    <a:pt x="279400" y="128269"/>
                  </a:lnTo>
                  <a:lnTo>
                    <a:pt x="283210" y="115569"/>
                  </a:lnTo>
                  <a:lnTo>
                    <a:pt x="288290" y="101600"/>
                  </a:lnTo>
                  <a:lnTo>
                    <a:pt x="293370" y="87628"/>
                  </a:lnTo>
                  <a:lnTo>
                    <a:pt x="300990" y="74928"/>
                  </a:lnTo>
                  <a:lnTo>
                    <a:pt x="309880" y="63500"/>
                  </a:lnTo>
                  <a:lnTo>
                    <a:pt x="318770" y="52069"/>
                  </a:lnTo>
                  <a:lnTo>
                    <a:pt x="327660" y="41909"/>
                  </a:lnTo>
                  <a:lnTo>
                    <a:pt x="337820" y="33019"/>
                  </a:lnTo>
                  <a:lnTo>
                    <a:pt x="347980" y="24128"/>
                  </a:lnTo>
                  <a:lnTo>
                    <a:pt x="360680" y="20319"/>
                  </a:lnTo>
                  <a:lnTo>
                    <a:pt x="374650" y="19050"/>
                  </a:lnTo>
                  <a:lnTo>
                    <a:pt x="389890" y="19050"/>
                  </a:lnTo>
                  <a:lnTo>
                    <a:pt x="402590" y="24128"/>
                  </a:lnTo>
                  <a:lnTo>
                    <a:pt x="412750" y="34289"/>
                  </a:lnTo>
                  <a:lnTo>
                    <a:pt x="422910" y="46989"/>
                  </a:lnTo>
                  <a:lnTo>
                    <a:pt x="429260" y="59689"/>
                  </a:lnTo>
                  <a:lnTo>
                    <a:pt x="433070" y="72389"/>
                  </a:lnTo>
                  <a:lnTo>
                    <a:pt x="435610" y="86359"/>
                  </a:lnTo>
                  <a:lnTo>
                    <a:pt x="436880" y="100328"/>
                  </a:lnTo>
                  <a:lnTo>
                    <a:pt x="435610" y="114300"/>
                  </a:lnTo>
                  <a:lnTo>
                    <a:pt x="434340" y="128269"/>
                  </a:lnTo>
                  <a:lnTo>
                    <a:pt x="433070" y="142239"/>
                  </a:lnTo>
                  <a:lnTo>
                    <a:pt x="433070" y="158750"/>
                  </a:lnTo>
                  <a:lnTo>
                    <a:pt x="431800" y="175259"/>
                  </a:lnTo>
                  <a:lnTo>
                    <a:pt x="436880" y="186689"/>
                  </a:lnTo>
                  <a:lnTo>
                    <a:pt x="444500" y="193039"/>
                  </a:lnTo>
                  <a:lnTo>
                    <a:pt x="453390" y="198119"/>
                  </a:lnTo>
                  <a:lnTo>
                    <a:pt x="466090" y="196850"/>
                  </a:lnTo>
                  <a:lnTo>
                    <a:pt x="480060" y="191769"/>
                  </a:lnTo>
                  <a:lnTo>
                    <a:pt x="495300" y="182878"/>
                  </a:lnTo>
                  <a:lnTo>
                    <a:pt x="508000" y="173989"/>
                  </a:lnTo>
                  <a:lnTo>
                    <a:pt x="518160" y="163828"/>
                  </a:lnTo>
                  <a:lnTo>
                    <a:pt x="528320" y="153669"/>
                  </a:lnTo>
                  <a:lnTo>
                    <a:pt x="535940" y="143509"/>
                  </a:lnTo>
                  <a:lnTo>
                    <a:pt x="542290" y="133350"/>
                  </a:lnTo>
                  <a:lnTo>
                    <a:pt x="547370" y="123189"/>
                  </a:lnTo>
                  <a:lnTo>
                    <a:pt x="549910" y="110489"/>
                  </a:lnTo>
                  <a:lnTo>
                    <a:pt x="549910" y="96519"/>
                  </a:lnTo>
                  <a:lnTo>
                    <a:pt x="548640" y="81278"/>
                  </a:lnTo>
                  <a:lnTo>
                    <a:pt x="546100" y="68578"/>
                  </a:lnTo>
                  <a:lnTo>
                    <a:pt x="541020" y="57150"/>
                  </a:lnTo>
                  <a:lnTo>
                    <a:pt x="535940" y="48259"/>
                  </a:lnTo>
                  <a:lnTo>
                    <a:pt x="528320" y="40639"/>
                  </a:lnTo>
                  <a:lnTo>
                    <a:pt x="518160" y="34289"/>
                  </a:lnTo>
                  <a:lnTo>
                    <a:pt x="506730" y="29209"/>
                  </a:lnTo>
                  <a:lnTo>
                    <a:pt x="491490" y="26669"/>
                  </a:lnTo>
                  <a:lnTo>
                    <a:pt x="472440" y="26669"/>
                  </a:lnTo>
                  <a:lnTo>
                    <a:pt x="450850" y="26669"/>
                  </a:lnTo>
                  <a:lnTo>
                    <a:pt x="434340" y="29209"/>
                  </a:lnTo>
                  <a:lnTo>
                    <a:pt x="419100" y="31750"/>
                  </a:lnTo>
                  <a:lnTo>
                    <a:pt x="405130" y="34289"/>
                  </a:lnTo>
                  <a:lnTo>
                    <a:pt x="393700" y="38100"/>
                  </a:lnTo>
                  <a:lnTo>
                    <a:pt x="384810" y="43178"/>
                  </a:lnTo>
                  <a:lnTo>
                    <a:pt x="368300" y="609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" name="Freeform 778"/>
            <p:cNvSpPr/>
            <p:nvPr/>
          </p:nvSpPr>
          <p:spPr>
            <a:xfrm>
              <a:off x="4380230" y="24307800"/>
              <a:ext cx="673101" cy="468631"/>
            </a:xfrm>
            <a:custGeom>
              <a:avLst/>
              <a:gdLst/>
              <a:ahLst/>
              <a:cxnLst/>
              <a:rect l="0" t="0" r="0" b="0"/>
              <a:pathLst>
                <a:path w="673101" h="468631">
                  <a:moveTo>
                    <a:pt x="0" y="58420"/>
                  </a:moveTo>
                  <a:lnTo>
                    <a:pt x="21590" y="69850"/>
                  </a:lnTo>
                  <a:lnTo>
                    <a:pt x="39370" y="81280"/>
                  </a:lnTo>
                  <a:lnTo>
                    <a:pt x="46990" y="87630"/>
                  </a:lnTo>
                  <a:lnTo>
                    <a:pt x="53340" y="96520"/>
                  </a:lnTo>
                  <a:lnTo>
                    <a:pt x="58420" y="106680"/>
                  </a:lnTo>
                  <a:lnTo>
                    <a:pt x="63500" y="119380"/>
                  </a:lnTo>
                  <a:lnTo>
                    <a:pt x="67310" y="133350"/>
                  </a:lnTo>
                  <a:lnTo>
                    <a:pt x="68580" y="151130"/>
                  </a:lnTo>
                  <a:lnTo>
                    <a:pt x="69850" y="168911"/>
                  </a:lnTo>
                  <a:lnTo>
                    <a:pt x="71120" y="185420"/>
                  </a:lnTo>
                  <a:lnTo>
                    <a:pt x="72390" y="217170"/>
                  </a:lnTo>
                  <a:lnTo>
                    <a:pt x="77470" y="223520"/>
                  </a:lnTo>
                  <a:lnTo>
                    <a:pt x="85090" y="224789"/>
                  </a:lnTo>
                  <a:lnTo>
                    <a:pt x="95250" y="222250"/>
                  </a:lnTo>
                  <a:lnTo>
                    <a:pt x="105410" y="215900"/>
                  </a:lnTo>
                  <a:lnTo>
                    <a:pt x="115570" y="205739"/>
                  </a:lnTo>
                  <a:lnTo>
                    <a:pt x="125730" y="195580"/>
                  </a:lnTo>
                  <a:lnTo>
                    <a:pt x="135890" y="185420"/>
                  </a:lnTo>
                  <a:lnTo>
                    <a:pt x="143510" y="173989"/>
                  </a:lnTo>
                  <a:lnTo>
                    <a:pt x="152400" y="163830"/>
                  </a:lnTo>
                  <a:lnTo>
                    <a:pt x="158750" y="152400"/>
                  </a:lnTo>
                  <a:lnTo>
                    <a:pt x="163830" y="139700"/>
                  </a:lnTo>
                  <a:lnTo>
                    <a:pt x="168910" y="127000"/>
                  </a:lnTo>
                  <a:lnTo>
                    <a:pt x="172720" y="113030"/>
                  </a:lnTo>
                  <a:lnTo>
                    <a:pt x="177800" y="99061"/>
                  </a:lnTo>
                  <a:lnTo>
                    <a:pt x="181610" y="86361"/>
                  </a:lnTo>
                  <a:lnTo>
                    <a:pt x="185420" y="71120"/>
                  </a:lnTo>
                  <a:lnTo>
                    <a:pt x="193040" y="38100"/>
                  </a:lnTo>
                  <a:lnTo>
                    <a:pt x="193040" y="30480"/>
                  </a:lnTo>
                  <a:lnTo>
                    <a:pt x="193040" y="29211"/>
                  </a:lnTo>
                  <a:lnTo>
                    <a:pt x="191770" y="31750"/>
                  </a:lnTo>
                  <a:lnTo>
                    <a:pt x="190500" y="38100"/>
                  </a:lnTo>
                  <a:lnTo>
                    <a:pt x="190500" y="46989"/>
                  </a:lnTo>
                  <a:lnTo>
                    <a:pt x="190500" y="58420"/>
                  </a:lnTo>
                  <a:lnTo>
                    <a:pt x="189230" y="101600"/>
                  </a:lnTo>
                  <a:lnTo>
                    <a:pt x="190500" y="116839"/>
                  </a:lnTo>
                  <a:lnTo>
                    <a:pt x="191770" y="133350"/>
                  </a:lnTo>
                  <a:lnTo>
                    <a:pt x="194310" y="151130"/>
                  </a:lnTo>
                  <a:lnTo>
                    <a:pt x="200660" y="185420"/>
                  </a:lnTo>
                  <a:lnTo>
                    <a:pt x="213360" y="255270"/>
                  </a:lnTo>
                  <a:lnTo>
                    <a:pt x="215900" y="273050"/>
                  </a:lnTo>
                  <a:lnTo>
                    <a:pt x="217170" y="289561"/>
                  </a:lnTo>
                  <a:lnTo>
                    <a:pt x="218440" y="307339"/>
                  </a:lnTo>
                  <a:lnTo>
                    <a:pt x="218440" y="323850"/>
                  </a:lnTo>
                  <a:lnTo>
                    <a:pt x="217170" y="339089"/>
                  </a:lnTo>
                  <a:lnTo>
                    <a:pt x="214630" y="354330"/>
                  </a:lnTo>
                  <a:lnTo>
                    <a:pt x="212090" y="369570"/>
                  </a:lnTo>
                  <a:lnTo>
                    <a:pt x="209550" y="383539"/>
                  </a:lnTo>
                  <a:lnTo>
                    <a:pt x="205740" y="397511"/>
                  </a:lnTo>
                  <a:lnTo>
                    <a:pt x="201930" y="411480"/>
                  </a:lnTo>
                  <a:lnTo>
                    <a:pt x="195580" y="422911"/>
                  </a:lnTo>
                  <a:lnTo>
                    <a:pt x="190500" y="435611"/>
                  </a:lnTo>
                  <a:lnTo>
                    <a:pt x="181610" y="445770"/>
                  </a:lnTo>
                  <a:lnTo>
                    <a:pt x="171450" y="454661"/>
                  </a:lnTo>
                  <a:lnTo>
                    <a:pt x="160020" y="462280"/>
                  </a:lnTo>
                  <a:lnTo>
                    <a:pt x="148590" y="467361"/>
                  </a:lnTo>
                  <a:lnTo>
                    <a:pt x="137160" y="468630"/>
                  </a:lnTo>
                  <a:lnTo>
                    <a:pt x="127000" y="468630"/>
                  </a:lnTo>
                  <a:lnTo>
                    <a:pt x="118110" y="464820"/>
                  </a:lnTo>
                  <a:lnTo>
                    <a:pt x="111760" y="459739"/>
                  </a:lnTo>
                  <a:lnTo>
                    <a:pt x="105410" y="452120"/>
                  </a:lnTo>
                  <a:lnTo>
                    <a:pt x="99060" y="443230"/>
                  </a:lnTo>
                  <a:lnTo>
                    <a:pt x="86360" y="425450"/>
                  </a:lnTo>
                  <a:lnTo>
                    <a:pt x="82550" y="414020"/>
                  </a:lnTo>
                  <a:lnTo>
                    <a:pt x="78740" y="401320"/>
                  </a:lnTo>
                  <a:lnTo>
                    <a:pt x="77470" y="388620"/>
                  </a:lnTo>
                  <a:lnTo>
                    <a:pt x="77470" y="374650"/>
                  </a:lnTo>
                  <a:lnTo>
                    <a:pt x="78740" y="359411"/>
                  </a:lnTo>
                  <a:lnTo>
                    <a:pt x="80010" y="342900"/>
                  </a:lnTo>
                  <a:lnTo>
                    <a:pt x="85090" y="327661"/>
                  </a:lnTo>
                  <a:lnTo>
                    <a:pt x="91440" y="312420"/>
                  </a:lnTo>
                  <a:lnTo>
                    <a:pt x="99060" y="298450"/>
                  </a:lnTo>
                  <a:lnTo>
                    <a:pt x="109220" y="283211"/>
                  </a:lnTo>
                  <a:lnTo>
                    <a:pt x="120650" y="269239"/>
                  </a:lnTo>
                  <a:lnTo>
                    <a:pt x="133350" y="255270"/>
                  </a:lnTo>
                  <a:lnTo>
                    <a:pt x="147320" y="242570"/>
                  </a:lnTo>
                  <a:lnTo>
                    <a:pt x="162560" y="229870"/>
                  </a:lnTo>
                  <a:lnTo>
                    <a:pt x="177800" y="218439"/>
                  </a:lnTo>
                  <a:lnTo>
                    <a:pt x="195580" y="207011"/>
                  </a:lnTo>
                  <a:lnTo>
                    <a:pt x="214630" y="195580"/>
                  </a:lnTo>
                  <a:lnTo>
                    <a:pt x="233680" y="185420"/>
                  </a:lnTo>
                  <a:lnTo>
                    <a:pt x="254000" y="173989"/>
                  </a:lnTo>
                  <a:lnTo>
                    <a:pt x="295910" y="147320"/>
                  </a:lnTo>
                  <a:lnTo>
                    <a:pt x="316230" y="135889"/>
                  </a:lnTo>
                  <a:lnTo>
                    <a:pt x="336550" y="123189"/>
                  </a:lnTo>
                  <a:lnTo>
                    <a:pt x="358140" y="113030"/>
                  </a:lnTo>
                  <a:lnTo>
                    <a:pt x="375920" y="101600"/>
                  </a:lnTo>
                  <a:lnTo>
                    <a:pt x="393700" y="90170"/>
                  </a:lnTo>
                  <a:lnTo>
                    <a:pt x="410210" y="80011"/>
                  </a:lnTo>
                  <a:lnTo>
                    <a:pt x="439420" y="58420"/>
                  </a:lnTo>
                  <a:lnTo>
                    <a:pt x="454660" y="48261"/>
                  </a:lnTo>
                  <a:lnTo>
                    <a:pt x="467360" y="36830"/>
                  </a:lnTo>
                  <a:lnTo>
                    <a:pt x="477520" y="26670"/>
                  </a:lnTo>
                  <a:lnTo>
                    <a:pt x="486410" y="16511"/>
                  </a:lnTo>
                  <a:lnTo>
                    <a:pt x="485140" y="8889"/>
                  </a:lnTo>
                  <a:lnTo>
                    <a:pt x="477520" y="5080"/>
                  </a:lnTo>
                  <a:lnTo>
                    <a:pt x="466090" y="1270"/>
                  </a:lnTo>
                  <a:lnTo>
                    <a:pt x="453390" y="0"/>
                  </a:lnTo>
                  <a:lnTo>
                    <a:pt x="440690" y="1270"/>
                  </a:lnTo>
                  <a:lnTo>
                    <a:pt x="426720" y="2539"/>
                  </a:lnTo>
                  <a:lnTo>
                    <a:pt x="414020" y="6350"/>
                  </a:lnTo>
                  <a:lnTo>
                    <a:pt x="402590" y="10161"/>
                  </a:lnTo>
                  <a:lnTo>
                    <a:pt x="391160" y="16511"/>
                  </a:lnTo>
                  <a:lnTo>
                    <a:pt x="378460" y="22861"/>
                  </a:lnTo>
                  <a:lnTo>
                    <a:pt x="365760" y="31750"/>
                  </a:lnTo>
                  <a:lnTo>
                    <a:pt x="353060" y="40639"/>
                  </a:lnTo>
                  <a:lnTo>
                    <a:pt x="341630" y="49530"/>
                  </a:lnTo>
                  <a:lnTo>
                    <a:pt x="331470" y="59689"/>
                  </a:lnTo>
                  <a:lnTo>
                    <a:pt x="322580" y="69850"/>
                  </a:lnTo>
                  <a:lnTo>
                    <a:pt x="316230" y="81280"/>
                  </a:lnTo>
                  <a:lnTo>
                    <a:pt x="309880" y="93980"/>
                  </a:lnTo>
                  <a:lnTo>
                    <a:pt x="304800" y="106680"/>
                  </a:lnTo>
                  <a:lnTo>
                    <a:pt x="302260" y="119380"/>
                  </a:lnTo>
                  <a:lnTo>
                    <a:pt x="302260" y="133350"/>
                  </a:lnTo>
                  <a:lnTo>
                    <a:pt x="303530" y="147320"/>
                  </a:lnTo>
                  <a:lnTo>
                    <a:pt x="307340" y="160020"/>
                  </a:lnTo>
                  <a:lnTo>
                    <a:pt x="313690" y="173989"/>
                  </a:lnTo>
                  <a:lnTo>
                    <a:pt x="321310" y="187961"/>
                  </a:lnTo>
                  <a:lnTo>
                    <a:pt x="330200" y="199389"/>
                  </a:lnTo>
                  <a:lnTo>
                    <a:pt x="339090" y="209550"/>
                  </a:lnTo>
                  <a:lnTo>
                    <a:pt x="349250" y="219711"/>
                  </a:lnTo>
                  <a:lnTo>
                    <a:pt x="360680" y="226061"/>
                  </a:lnTo>
                  <a:lnTo>
                    <a:pt x="374650" y="232411"/>
                  </a:lnTo>
                  <a:lnTo>
                    <a:pt x="389890" y="237489"/>
                  </a:lnTo>
                  <a:lnTo>
                    <a:pt x="405130" y="241300"/>
                  </a:lnTo>
                  <a:lnTo>
                    <a:pt x="419100" y="243839"/>
                  </a:lnTo>
                  <a:lnTo>
                    <a:pt x="434340" y="245111"/>
                  </a:lnTo>
                  <a:lnTo>
                    <a:pt x="449580" y="243839"/>
                  </a:lnTo>
                  <a:lnTo>
                    <a:pt x="466090" y="240030"/>
                  </a:lnTo>
                  <a:lnTo>
                    <a:pt x="482600" y="236220"/>
                  </a:lnTo>
                  <a:lnTo>
                    <a:pt x="499110" y="228600"/>
                  </a:lnTo>
                  <a:lnTo>
                    <a:pt x="516890" y="220980"/>
                  </a:lnTo>
                  <a:lnTo>
                    <a:pt x="533400" y="212089"/>
                  </a:lnTo>
                  <a:lnTo>
                    <a:pt x="551180" y="203200"/>
                  </a:lnTo>
                  <a:lnTo>
                    <a:pt x="585470" y="184150"/>
                  </a:lnTo>
                  <a:lnTo>
                    <a:pt x="673100" y="1320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0" name="Freeform 779"/>
            <p:cNvSpPr/>
            <p:nvPr/>
          </p:nvSpPr>
          <p:spPr>
            <a:xfrm>
              <a:off x="4945380" y="24090630"/>
              <a:ext cx="297181" cy="444501"/>
            </a:xfrm>
            <a:custGeom>
              <a:avLst/>
              <a:gdLst/>
              <a:ahLst/>
              <a:cxnLst/>
              <a:rect l="0" t="0" r="0" b="0"/>
              <a:pathLst>
                <a:path w="297181" h="444501">
                  <a:moveTo>
                    <a:pt x="234950" y="180340"/>
                  </a:moveTo>
                  <a:lnTo>
                    <a:pt x="218440" y="175259"/>
                  </a:lnTo>
                  <a:lnTo>
                    <a:pt x="205740" y="173990"/>
                  </a:lnTo>
                  <a:lnTo>
                    <a:pt x="190500" y="172720"/>
                  </a:lnTo>
                  <a:lnTo>
                    <a:pt x="173990" y="171450"/>
                  </a:lnTo>
                  <a:lnTo>
                    <a:pt x="157480" y="173990"/>
                  </a:lnTo>
                  <a:lnTo>
                    <a:pt x="142240" y="176531"/>
                  </a:lnTo>
                  <a:lnTo>
                    <a:pt x="127000" y="181609"/>
                  </a:lnTo>
                  <a:lnTo>
                    <a:pt x="113030" y="187959"/>
                  </a:lnTo>
                  <a:lnTo>
                    <a:pt x="99060" y="196850"/>
                  </a:lnTo>
                  <a:lnTo>
                    <a:pt x="83820" y="205740"/>
                  </a:lnTo>
                  <a:lnTo>
                    <a:pt x="71120" y="214631"/>
                  </a:lnTo>
                  <a:lnTo>
                    <a:pt x="58420" y="224790"/>
                  </a:lnTo>
                  <a:lnTo>
                    <a:pt x="46990" y="234950"/>
                  </a:lnTo>
                  <a:lnTo>
                    <a:pt x="36830" y="246381"/>
                  </a:lnTo>
                  <a:lnTo>
                    <a:pt x="27940" y="261620"/>
                  </a:lnTo>
                  <a:lnTo>
                    <a:pt x="20320" y="276859"/>
                  </a:lnTo>
                  <a:lnTo>
                    <a:pt x="12700" y="290831"/>
                  </a:lnTo>
                  <a:lnTo>
                    <a:pt x="7620" y="306070"/>
                  </a:lnTo>
                  <a:lnTo>
                    <a:pt x="2540" y="320040"/>
                  </a:lnTo>
                  <a:lnTo>
                    <a:pt x="0" y="334009"/>
                  </a:lnTo>
                  <a:lnTo>
                    <a:pt x="0" y="345440"/>
                  </a:lnTo>
                  <a:lnTo>
                    <a:pt x="1270" y="356870"/>
                  </a:lnTo>
                  <a:lnTo>
                    <a:pt x="3810" y="368300"/>
                  </a:lnTo>
                  <a:lnTo>
                    <a:pt x="8890" y="379731"/>
                  </a:lnTo>
                  <a:lnTo>
                    <a:pt x="13970" y="391159"/>
                  </a:lnTo>
                  <a:lnTo>
                    <a:pt x="20320" y="398781"/>
                  </a:lnTo>
                  <a:lnTo>
                    <a:pt x="29210" y="406400"/>
                  </a:lnTo>
                  <a:lnTo>
                    <a:pt x="38100" y="411481"/>
                  </a:lnTo>
                  <a:lnTo>
                    <a:pt x="46990" y="414020"/>
                  </a:lnTo>
                  <a:lnTo>
                    <a:pt x="57150" y="415290"/>
                  </a:lnTo>
                  <a:lnTo>
                    <a:pt x="67310" y="414020"/>
                  </a:lnTo>
                  <a:lnTo>
                    <a:pt x="77470" y="411481"/>
                  </a:lnTo>
                  <a:lnTo>
                    <a:pt x="87630" y="406400"/>
                  </a:lnTo>
                  <a:lnTo>
                    <a:pt x="97790" y="401320"/>
                  </a:lnTo>
                  <a:lnTo>
                    <a:pt x="109220" y="394970"/>
                  </a:lnTo>
                  <a:lnTo>
                    <a:pt x="121920" y="386081"/>
                  </a:lnTo>
                  <a:lnTo>
                    <a:pt x="134620" y="377190"/>
                  </a:lnTo>
                  <a:lnTo>
                    <a:pt x="147320" y="367031"/>
                  </a:lnTo>
                  <a:lnTo>
                    <a:pt x="158750" y="355600"/>
                  </a:lnTo>
                  <a:lnTo>
                    <a:pt x="170180" y="342900"/>
                  </a:lnTo>
                  <a:lnTo>
                    <a:pt x="180340" y="328931"/>
                  </a:lnTo>
                  <a:lnTo>
                    <a:pt x="189230" y="313690"/>
                  </a:lnTo>
                  <a:lnTo>
                    <a:pt x="196850" y="297181"/>
                  </a:lnTo>
                  <a:lnTo>
                    <a:pt x="203200" y="280670"/>
                  </a:lnTo>
                  <a:lnTo>
                    <a:pt x="209550" y="264159"/>
                  </a:lnTo>
                  <a:lnTo>
                    <a:pt x="214630" y="246381"/>
                  </a:lnTo>
                  <a:lnTo>
                    <a:pt x="218440" y="227331"/>
                  </a:lnTo>
                  <a:lnTo>
                    <a:pt x="222250" y="205740"/>
                  </a:lnTo>
                  <a:lnTo>
                    <a:pt x="227330" y="182881"/>
                  </a:lnTo>
                  <a:lnTo>
                    <a:pt x="229870" y="161290"/>
                  </a:lnTo>
                  <a:lnTo>
                    <a:pt x="231140" y="139700"/>
                  </a:lnTo>
                  <a:lnTo>
                    <a:pt x="232410" y="118109"/>
                  </a:lnTo>
                  <a:lnTo>
                    <a:pt x="233680" y="78740"/>
                  </a:lnTo>
                  <a:lnTo>
                    <a:pt x="234950" y="11431"/>
                  </a:lnTo>
                  <a:lnTo>
                    <a:pt x="232410" y="3809"/>
                  </a:lnTo>
                  <a:lnTo>
                    <a:pt x="228600" y="0"/>
                  </a:lnTo>
                  <a:lnTo>
                    <a:pt x="223520" y="1270"/>
                  </a:lnTo>
                  <a:lnTo>
                    <a:pt x="218440" y="7620"/>
                  </a:lnTo>
                  <a:lnTo>
                    <a:pt x="214630" y="16509"/>
                  </a:lnTo>
                  <a:lnTo>
                    <a:pt x="210820" y="29209"/>
                  </a:lnTo>
                  <a:lnTo>
                    <a:pt x="207010" y="44450"/>
                  </a:lnTo>
                  <a:lnTo>
                    <a:pt x="203200" y="62231"/>
                  </a:lnTo>
                  <a:lnTo>
                    <a:pt x="199390" y="80009"/>
                  </a:lnTo>
                  <a:lnTo>
                    <a:pt x="193040" y="123190"/>
                  </a:lnTo>
                  <a:lnTo>
                    <a:pt x="189230" y="146050"/>
                  </a:lnTo>
                  <a:lnTo>
                    <a:pt x="186690" y="168909"/>
                  </a:lnTo>
                  <a:lnTo>
                    <a:pt x="185420" y="193040"/>
                  </a:lnTo>
                  <a:lnTo>
                    <a:pt x="184150" y="217170"/>
                  </a:lnTo>
                  <a:lnTo>
                    <a:pt x="184150" y="240031"/>
                  </a:lnTo>
                  <a:lnTo>
                    <a:pt x="185420" y="262890"/>
                  </a:lnTo>
                  <a:lnTo>
                    <a:pt x="187960" y="284481"/>
                  </a:lnTo>
                  <a:lnTo>
                    <a:pt x="190500" y="304800"/>
                  </a:lnTo>
                  <a:lnTo>
                    <a:pt x="194310" y="323850"/>
                  </a:lnTo>
                  <a:lnTo>
                    <a:pt x="196850" y="342900"/>
                  </a:lnTo>
                  <a:lnTo>
                    <a:pt x="200660" y="359409"/>
                  </a:lnTo>
                  <a:lnTo>
                    <a:pt x="207010" y="373381"/>
                  </a:lnTo>
                  <a:lnTo>
                    <a:pt x="212090" y="386081"/>
                  </a:lnTo>
                  <a:lnTo>
                    <a:pt x="218440" y="398781"/>
                  </a:lnTo>
                  <a:lnTo>
                    <a:pt x="224790" y="410209"/>
                  </a:lnTo>
                  <a:lnTo>
                    <a:pt x="232410" y="421640"/>
                  </a:lnTo>
                  <a:lnTo>
                    <a:pt x="242570" y="429259"/>
                  </a:lnTo>
                  <a:lnTo>
                    <a:pt x="255270" y="434340"/>
                  </a:lnTo>
                  <a:lnTo>
                    <a:pt x="297180" y="444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Freeform 780"/>
            <p:cNvSpPr/>
            <p:nvPr/>
          </p:nvSpPr>
          <p:spPr>
            <a:xfrm>
              <a:off x="5444490" y="24070311"/>
              <a:ext cx="353061" cy="497840"/>
            </a:xfrm>
            <a:custGeom>
              <a:avLst/>
              <a:gdLst/>
              <a:ahLst/>
              <a:cxnLst/>
              <a:rect l="0" t="0" r="0" b="0"/>
              <a:pathLst>
                <a:path w="353061" h="497840">
                  <a:moveTo>
                    <a:pt x="72390" y="53339"/>
                  </a:moveTo>
                  <a:lnTo>
                    <a:pt x="72390" y="53339"/>
                  </a:lnTo>
                  <a:lnTo>
                    <a:pt x="72390" y="97789"/>
                  </a:lnTo>
                  <a:lnTo>
                    <a:pt x="71120" y="118109"/>
                  </a:lnTo>
                  <a:lnTo>
                    <a:pt x="69850" y="138428"/>
                  </a:lnTo>
                  <a:lnTo>
                    <a:pt x="67310" y="160019"/>
                  </a:lnTo>
                  <a:lnTo>
                    <a:pt x="64770" y="180339"/>
                  </a:lnTo>
                  <a:lnTo>
                    <a:pt x="63500" y="201928"/>
                  </a:lnTo>
                  <a:lnTo>
                    <a:pt x="63500" y="222250"/>
                  </a:lnTo>
                  <a:lnTo>
                    <a:pt x="62230" y="243839"/>
                  </a:lnTo>
                  <a:lnTo>
                    <a:pt x="59690" y="264159"/>
                  </a:lnTo>
                  <a:lnTo>
                    <a:pt x="57150" y="285750"/>
                  </a:lnTo>
                  <a:lnTo>
                    <a:pt x="52070" y="304800"/>
                  </a:lnTo>
                  <a:lnTo>
                    <a:pt x="46990" y="323850"/>
                  </a:lnTo>
                  <a:lnTo>
                    <a:pt x="41910" y="342900"/>
                  </a:lnTo>
                  <a:lnTo>
                    <a:pt x="31750" y="375919"/>
                  </a:lnTo>
                  <a:lnTo>
                    <a:pt x="27940" y="391159"/>
                  </a:lnTo>
                  <a:lnTo>
                    <a:pt x="22860" y="403859"/>
                  </a:lnTo>
                  <a:lnTo>
                    <a:pt x="17780" y="415289"/>
                  </a:lnTo>
                  <a:lnTo>
                    <a:pt x="11430" y="424178"/>
                  </a:lnTo>
                  <a:lnTo>
                    <a:pt x="6350" y="422909"/>
                  </a:lnTo>
                  <a:lnTo>
                    <a:pt x="3810" y="416559"/>
                  </a:lnTo>
                  <a:lnTo>
                    <a:pt x="2540" y="403859"/>
                  </a:lnTo>
                  <a:lnTo>
                    <a:pt x="1270" y="389889"/>
                  </a:lnTo>
                  <a:lnTo>
                    <a:pt x="0" y="374650"/>
                  </a:lnTo>
                  <a:lnTo>
                    <a:pt x="0" y="359409"/>
                  </a:lnTo>
                  <a:lnTo>
                    <a:pt x="1270" y="342900"/>
                  </a:lnTo>
                  <a:lnTo>
                    <a:pt x="2540" y="326389"/>
                  </a:lnTo>
                  <a:lnTo>
                    <a:pt x="7620" y="290828"/>
                  </a:lnTo>
                  <a:lnTo>
                    <a:pt x="13970" y="251459"/>
                  </a:lnTo>
                  <a:lnTo>
                    <a:pt x="15240" y="232409"/>
                  </a:lnTo>
                  <a:lnTo>
                    <a:pt x="16510" y="213359"/>
                  </a:lnTo>
                  <a:lnTo>
                    <a:pt x="17780" y="195578"/>
                  </a:lnTo>
                  <a:lnTo>
                    <a:pt x="20320" y="179069"/>
                  </a:lnTo>
                  <a:lnTo>
                    <a:pt x="21590" y="162559"/>
                  </a:lnTo>
                  <a:lnTo>
                    <a:pt x="25400" y="147319"/>
                  </a:lnTo>
                  <a:lnTo>
                    <a:pt x="29210" y="133350"/>
                  </a:lnTo>
                  <a:lnTo>
                    <a:pt x="34290" y="120650"/>
                  </a:lnTo>
                  <a:lnTo>
                    <a:pt x="39370" y="109219"/>
                  </a:lnTo>
                  <a:lnTo>
                    <a:pt x="45720" y="105409"/>
                  </a:lnTo>
                  <a:lnTo>
                    <a:pt x="52070" y="107950"/>
                  </a:lnTo>
                  <a:lnTo>
                    <a:pt x="59690" y="114300"/>
                  </a:lnTo>
                  <a:lnTo>
                    <a:pt x="66040" y="124459"/>
                  </a:lnTo>
                  <a:lnTo>
                    <a:pt x="72390" y="137159"/>
                  </a:lnTo>
                  <a:lnTo>
                    <a:pt x="80010" y="151128"/>
                  </a:lnTo>
                  <a:lnTo>
                    <a:pt x="87630" y="166369"/>
                  </a:lnTo>
                  <a:lnTo>
                    <a:pt x="106680" y="199389"/>
                  </a:lnTo>
                  <a:lnTo>
                    <a:pt x="114300" y="217169"/>
                  </a:lnTo>
                  <a:lnTo>
                    <a:pt x="123190" y="236219"/>
                  </a:lnTo>
                  <a:lnTo>
                    <a:pt x="130810" y="256539"/>
                  </a:lnTo>
                  <a:lnTo>
                    <a:pt x="139700" y="276859"/>
                  </a:lnTo>
                  <a:lnTo>
                    <a:pt x="158750" y="317500"/>
                  </a:lnTo>
                  <a:lnTo>
                    <a:pt x="168910" y="337819"/>
                  </a:lnTo>
                  <a:lnTo>
                    <a:pt x="179070" y="355600"/>
                  </a:lnTo>
                  <a:lnTo>
                    <a:pt x="198120" y="391159"/>
                  </a:lnTo>
                  <a:lnTo>
                    <a:pt x="214630" y="422909"/>
                  </a:lnTo>
                  <a:lnTo>
                    <a:pt x="222250" y="436878"/>
                  </a:lnTo>
                  <a:lnTo>
                    <a:pt x="229870" y="449578"/>
                  </a:lnTo>
                  <a:lnTo>
                    <a:pt x="243840" y="472439"/>
                  </a:lnTo>
                  <a:lnTo>
                    <a:pt x="257810" y="495300"/>
                  </a:lnTo>
                  <a:lnTo>
                    <a:pt x="262890" y="497839"/>
                  </a:lnTo>
                  <a:lnTo>
                    <a:pt x="266700" y="495300"/>
                  </a:lnTo>
                  <a:lnTo>
                    <a:pt x="267970" y="487678"/>
                  </a:lnTo>
                  <a:lnTo>
                    <a:pt x="267970" y="480059"/>
                  </a:lnTo>
                  <a:lnTo>
                    <a:pt x="267970" y="471169"/>
                  </a:lnTo>
                  <a:lnTo>
                    <a:pt x="265430" y="462278"/>
                  </a:lnTo>
                  <a:lnTo>
                    <a:pt x="264160" y="448309"/>
                  </a:lnTo>
                  <a:lnTo>
                    <a:pt x="264160" y="433069"/>
                  </a:lnTo>
                  <a:lnTo>
                    <a:pt x="262890" y="415289"/>
                  </a:lnTo>
                  <a:lnTo>
                    <a:pt x="264160" y="394969"/>
                  </a:lnTo>
                  <a:lnTo>
                    <a:pt x="265430" y="373378"/>
                  </a:lnTo>
                  <a:lnTo>
                    <a:pt x="276860" y="269239"/>
                  </a:lnTo>
                  <a:lnTo>
                    <a:pt x="280670" y="241300"/>
                  </a:lnTo>
                  <a:lnTo>
                    <a:pt x="287020" y="212089"/>
                  </a:lnTo>
                  <a:lnTo>
                    <a:pt x="292100" y="184150"/>
                  </a:lnTo>
                  <a:lnTo>
                    <a:pt x="298450" y="157478"/>
                  </a:lnTo>
                  <a:lnTo>
                    <a:pt x="317500" y="82550"/>
                  </a:lnTo>
                  <a:lnTo>
                    <a:pt x="326390" y="40639"/>
                  </a:lnTo>
                  <a:lnTo>
                    <a:pt x="331470" y="25400"/>
                  </a:lnTo>
                  <a:lnTo>
                    <a:pt x="337820" y="12700"/>
                  </a:lnTo>
                  <a:lnTo>
                    <a:pt x="344170" y="1269"/>
                  </a:lnTo>
                  <a:lnTo>
                    <a:pt x="347980" y="0"/>
                  </a:lnTo>
                  <a:lnTo>
                    <a:pt x="350520" y="5078"/>
                  </a:lnTo>
                  <a:lnTo>
                    <a:pt x="353060" y="13969"/>
                  </a:lnTo>
                  <a:lnTo>
                    <a:pt x="353060" y="26669"/>
                  </a:lnTo>
                  <a:lnTo>
                    <a:pt x="351790" y="40639"/>
                  </a:lnTo>
                  <a:lnTo>
                    <a:pt x="350520" y="54609"/>
                  </a:lnTo>
                  <a:lnTo>
                    <a:pt x="347980" y="71119"/>
                  </a:lnTo>
                  <a:lnTo>
                    <a:pt x="335280" y="1384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Freeform 781"/>
            <p:cNvSpPr/>
            <p:nvPr/>
          </p:nvSpPr>
          <p:spPr>
            <a:xfrm>
              <a:off x="5811520" y="24124920"/>
              <a:ext cx="323851" cy="356870"/>
            </a:xfrm>
            <a:custGeom>
              <a:avLst/>
              <a:gdLst/>
              <a:ahLst/>
              <a:cxnLst/>
              <a:rect l="0" t="0" r="0" b="0"/>
              <a:pathLst>
                <a:path w="323851" h="356870">
                  <a:moveTo>
                    <a:pt x="0" y="346710"/>
                  </a:moveTo>
                  <a:lnTo>
                    <a:pt x="16510" y="323850"/>
                  </a:lnTo>
                  <a:lnTo>
                    <a:pt x="31750" y="303530"/>
                  </a:lnTo>
                  <a:lnTo>
                    <a:pt x="38100" y="293369"/>
                  </a:lnTo>
                  <a:lnTo>
                    <a:pt x="46990" y="280669"/>
                  </a:lnTo>
                  <a:lnTo>
                    <a:pt x="64770" y="251460"/>
                  </a:lnTo>
                  <a:lnTo>
                    <a:pt x="74930" y="233680"/>
                  </a:lnTo>
                  <a:lnTo>
                    <a:pt x="105410" y="176530"/>
                  </a:lnTo>
                  <a:lnTo>
                    <a:pt x="127000" y="140969"/>
                  </a:lnTo>
                  <a:lnTo>
                    <a:pt x="138430" y="123191"/>
                  </a:lnTo>
                  <a:lnTo>
                    <a:pt x="151130" y="105410"/>
                  </a:lnTo>
                  <a:lnTo>
                    <a:pt x="199390" y="39369"/>
                  </a:lnTo>
                  <a:lnTo>
                    <a:pt x="208280" y="27941"/>
                  </a:lnTo>
                  <a:lnTo>
                    <a:pt x="217170" y="16510"/>
                  </a:lnTo>
                  <a:lnTo>
                    <a:pt x="226060" y="7619"/>
                  </a:lnTo>
                  <a:lnTo>
                    <a:pt x="236220" y="2541"/>
                  </a:lnTo>
                  <a:lnTo>
                    <a:pt x="247650" y="0"/>
                  </a:lnTo>
                  <a:lnTo>
                    <a:pt x="260350" y="0"/>
                  </a:lnTo>
                  <a:lnTo>
                    <a:pt x="269240" y="2541"/>
                  </a:lnTo>
                  <a:lnTo>
                    <a:pt x="276860" y="8891"/>
                  </a:lnTo>
                  <a:lnTo>
                    <a:pt x="283210" y="16510"/>
                  </a:lnTo>
                  <a:lnTo>
                    <a:pt x="288290" y="26669"/>
                  </a:lnTo>
                  <a:lnTo>
                    <a:pt x="292100" y="39369"/>
                  </a:lnTo>
                  <a:lnTo>
                    <a:pt x="297180" y="54610"/>
                  </a:lnTo>
                  <a:lnTo>
                    <a:pt x="299720" y="71119"/>
                  </a:lnTo>
                  <a:lnTo>
                    <a:pt x="302260" y="88900"/>
                  </a:lnTo>
                  <a:lnTo>
                    <a:pt x="303530" y="107950"/>
                  </a:lnTo>
                  <a:lnTo>
                    <a:pt x="304800" y="128269"/>
                  </a:lnTo>
                  <a:lnTo>
                    <a:pt x="307340" y="148591"/>
                  </a:lnTo>
                  <a:lnTo>
                    <a:pt x="309880" y="168910"/>
                  </a:lnTo>
                  <a:lnTo>
                    <a:pt x="312420" y="189230"/>
                  </a:lnTo>
                  <a:lnTo>
                    <a:pt x="313690" y="209550"/>
                  </a:lnTo>
                  <a:lnTo>
                    <a:pt x="314960" y="231141"/>
                  </a:lnTo>
                  <a:lnTo>
                    <a:pt x="316230" y="250191"/>
                  </a:lnTo>
                  <a:lnTo>
                    <a:pt x="318770" y="269241"/>
                  </a:lnTo>
                  <a:lnTo>
                    <a:pt x="321310" y="288291"/>
                  </a:lnTo>
                  <a:lnTo>
                    <a:pt x="322580" y="306069"/>
                  </a:lnTo>
                  <a:lnTo>
                    <a:pt x="323850" y="325119"/>
                  </a:lnTo>
                  <a:lnTo>
                    <a:pt x="316230" y="3568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3" name="Freeform 782"/>
            <p:cNvSpPr/>
            <p:nvPr/>
          </p:nvSpPr>
          <p:spPr>
            <a:xfrm>
              <a:off x="5938520" y="24270970"/>
              <a:ext cx="147321" cy="31751"/>
            </a:xfrm>
            <a:custGeom>
              <a:avLst/>
              <a:gdLst/>
              <a:ahLst/>
              <a:cxnLst/>
              <a:rect l="0" t="0" r="0" b="0"/>
              <a:pathLst>
                <a:path w="147321" h="31751">
                  <a:moveTo>
                    <a:pt x="0" y="0"/>
                  </a:moveTo>
                  <a:lnTo>
                    <a:pt x="10160" y="11430"/>
                  </a:lnTo>
                  <a:lnTo>
                    <a:pt x="17780" y="16510"/>
                  </a:lnTo>
                  <a:lnTo>
                    <a:pt x="25400" y="20319"/>
                  </a:lnTo>
                  <a:lnTo>
                    <a:pt x="34290" y="24130"/>
                  </a:lnTo>
                  <a:lnTo>
                    <a:pt x="44450" y="26669"/>
                  </a:lnTo>
                  <a:lnTo>
                    <a:pt x="57150" y="27941"/>
                  </a:lnTo>
                  <a:lnTo>
                    <a:pt x="69850" y="29210"/>
                  </a:lnTo>
                  <a:lnTo>
                    <a:pt x="83820" y="30480"/>
                  </a:lnTo>
                  <a:lnTo>
                    <a:pt x="14732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Freeform 783"/>
            <p:cNvSpPr/>
            <p:nvPr/>
          </p:nvSpPr>
          <p:spPr>
            <a:xfrm>
              <a:off x="6211570" y="24123650"/>
              <a:ext cx="210821" cy="308612"/>
            </a:xfrm>
            <a:custGeom>
              <a:avLst/>
              <a:gdLst/>
              <a:ahLst/>
              <a:cxnLst/>
              <a:rect l="0" t="0" r="0" b="0"/>
              <a:pathLst>
                <a:path w="210821" h="308612">
                  <a:moveTo>
                    <a:pt x="210820" y="0"/>
                  </a:moveTo>
                  <a:lnTo>
                    <a:pt x="210820" y="0"/>
                  </a:lnTo>
                  <a:lnTo>
                    <a:pt x="187960" y="6350"/>
                  </a:lnTo>
                  <a:lnTo>
                    <a:pt x="161290" y="11430"/>
                  </a:lnTo>
                  <a:lnTo>
                    <a:pt x="146050" y="15239"/>
                  </a:lnTo>
                  <a:lnTo>
                    <a:pt x="132080" y="19050"/>
                  </a:lnTo>
                  <a:lnTo>
                    <a:pt x="116840" y="24130"/>
                  </a:lnTo>
                  <a:lnTo>
                    <a:pt x="102870" y="30480"/>
                  </a:lnTo>
                  <a:lnTo>
                    <a:pt x="90170" y="36830"/>
                  </a:lnTo>
                  <a:lnTo>
                    <a:pt x="77470" y="43180"/>
                  </a:lnTo>
                  <a:lnTo>
                    <a:pt x="66040" y="49530"/>
                  </a:lnTo>
                  <a:lnTo>
                    <a:pt x="55880" y="58420"/>
                  </a:lnTo>
                  <a:lnTo>
                    <a:pt x="46990" y="67311"/>
                  </a:lnTo>
                  <a:lnTo>
                    <a:pt x="38100" y="76200"/>
                  </a:lnTo>
                  <a:lnTo>
                    <a:pt x="31750" y="88900"/>
                  </a:lnTo>
                  <a:lnTo>
                    <a:pt x="25400" y="102870"/>
                  </a:lnTo>
                  <a:lnTo>
                    <a:pt x="20320" y="116839"/>
                  </a:lnTo>
                  <a:lnTo>
                    <a:pt x="20320" y="129539"/>
                  </a:lnTo>
                  <a:lnTo>
                    <a:pt x="21590" y="140970"/>
                  </a:lnTo>
                  <a:lnTo>
                    <a:pt x="25400" y="149861"/>
                  </a:lnTo>
                  <a:lnTo>
                    <a:pt x="29210" y="160020"/>
                  </a:lnTo>
                  <a:lnTo>
                    <a:pt x="35560" y="170180"/>
                  </a:lnTo>
                  <a:lnTo>
                    <a:pt x="40640" y="180339"/>
                  </a:lnTo>
                  <a:lnTo>
                    <a:pt x="48260" y="189230"/>
                  </a:lnTo>
                  <a:lnTo>
                    <a:pt x="57150" y="198120"/>
                  </a:lnTo>
                  <a:lnTo>
                    <a:pt x="66040" y="205739"/>
                  </a:lnTo>
                  <a:lnTo>
                    <a:pt x="77470" y="212089"/>
                  </a:lnTo>
                  <a:lnTo>
                    <a:pt x="88900" y="217170"/>
                  </a:lnTo>
                  <a:lnTo>
                    <a:pt x="101600" y="222250"/>
                  </a:lnTo>
                  <a:lnTo>
                    <a:pt x="114300" y="227330"/>
                  </a:lnTo>
                  <a:lnTo>
                    <a:pt x="140970" y="240030"/>
                  </a:lnTo>
                  <a:lnTo>
                    <a:pt x="148590" y="247650"/>
                  </a:lnTo>
                  <a:lnTo>
                    <a:pt x="149860" y="256539"/>
                  </a:lnTo>
                  <a:lnTo>
                    <a:pt x="149860" y="265430"/>
                  </a:lnTo>
                  <a:lnTo>
                    <a:pt x="142240" y="274320"/>
                  </a:lnTo>
                  <a:lnTo>
                    <a:pt x="129540" y="281939"/>
                  </a:lnTo>
                  <a:lnTo>
                    <a:pt x="114300" y="290830"/>
                  </a:lnTo>
                  <a:lnTo>
                    <a:pt x="101600" y="295911"/>
                  </a:lnTo>
                  <a:lnTo>
                    <a:pt x="88900" y="302261"/>
                  </a:lnTo>
                  <a:lnTo>
                    <a:pt x="76200" y="306070"/>
                  </a:lnTo>
                  <a:lnTo>
                    <a:pt x="64770" y="308611"/>
                  </a:lnTo>
                  <a:lnTo>
                    <a:pt x="54610" y="308611"/>
                  </a:lnTo>
                  <a:lnTo>
                    <a:pt x="0" y="2946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5" name="Freeform 784"/>
            <p:cNvSpPr/>
            <p:nvPr/>
          </p:nvSpPr>
          <p:spPr>
            <a:xfrm>
              <a:off x="6706870" y="24218900"/>
              <a:ext cx="179071" cy="323851"/>
            </a:xfrm>
            <a:custGeom>
              <a:avLst/>
              <a:gdLst/>
              <a:ahLst/>
              <a:cxnLst/>
              <a:rect l="0" t="0" r="0" b="0"/>
              <a:pathLst>
                <a:path w="179071" h="323851">
                  <a:moveTo>
                    <a:pt x="0" y="52070"/>
                  </a:moveTo>
                  <a:lnTo>
                    <a:pt x="11430" y="63500"/>
                  </a:lnTo>
                  <a:lnTo>
                    <a:pt x="15240" y="74930"/>
                  </a:lnTo>
                  <a:lnTo>
                    <a:pt x="19050" y="91439"/>
                  </a:lnTo>
                  <a:lnTo>
                    <a:pt x="24130" y="109220"/>
                  </a:lnTo>
                  <a:lnTo>
                    <a:pt x="26670" y="128270"/>
                  </a:lnTo>
                  <a:lnTo>
                    <a:pt x="27940" y="146050"/>
                  </a:lnTo>
                  <a:lnTo>
                    <a:pt x="29210" y="163830"/>
                  </a:lnTo>
                  <a:lnTo>
                    <a:pt x="30480" y="181611"/>
                  </a:lnTo>
                  <a:lnTo>
                    <a:pt x="33020" y="199389"/>
                  </a:lnTo>
                  <a:lnTo>
                    <a:pt x="36830" y="217170"/>
                  </a:lnTo>
                  <a:lnTo>
                    <a:pt x="38100" y="234950"/>
                  </a:lnTo>
                  <a:lnTo>
                    <a:pt x="39370" y="252730"/>
                  </a:lnTo>
                  <a:lnTo>
                    <a:pt x="40640" y="270511"/>
                  </a:lnTo>
                  <a:lnTo>
                    <a:pt x="41910" y="285750"/>
                  </a:lnTo>
                  <a:lnTo>
                    <a:pt x="44450" y="302261"/>
                  </a:lnTo>
                  <a:lnTo>
                    <a:pt x="46990" y="317500"/>
                  </a:lnTo>
                  <a:lnTo>
                    <a:pt x="50800" y="323850"/>
                  </a:lnTo>
                  <a:lnTo>
                    <a:pt x="55880" y="323850"/>
                  </a:lnTo>
                  <a:lnTo>
                    <a:pt x="62230" y="321311"/>
                  </a:lnTo>
                  <a:lnTo>
                    <a:pt x="67310" y="314961"/>
                  </a:lnTo>
                  <a:lnTo>
                    <a:pt x="71120" y="306070"/>
                  </a:lnTo>
                  <a:lnTo>
                    <a:pt x="76200" y="294639"/>
                  </a:lnTo>
                  <a:lnTo>
                    <a:pt x="80010" y="281939"/>
                  </a:lnTo>
                  <a:lnTo>
                    <a:pt x="83820" y="267970"/>
                  </a:lnTo>
                  <a:lnTo>
                    <a:pt x="87630" y="251461"/>
                  </a:lnTo>
                  <a:lnTo>
                    <a:pt x="91440" y="234950"/>
                  </a:lnTo>
                  <a:lnTo>
                    <a:pt x="104140" y="196850"/>
                  </a:lnTo>
                  <a:lnTo>
                    <a:pt x="110490" y="177800"/>
                  </a:lnTo>
                  <a:lnTo>
                    <a:pt x="123190" y="140970"/>
                  </a:lnTo>
                  <a:lnTo>
                    <a:pt x="128270" y="123189"/>
                  </a:lnTo>
                  <a:lnTo>
                    <a:pt x="133350" y="105411"/>
                  </a:lnTo>
                  <a:lnTo>
                    <a:pt x="138430" y="87630"/>
                  </a:lnTo>
                  <a:lnTo>
                    <a:pt x="142240" y="72389"/>
                  </a:lnTo>
                  <a:lnTo>
                    <a:pt x="149860" y="45720"/>
                  </a:lnTo>
                  <a:lnTo>
                    <a:pt x="157480" y="22861"/>
                  </a:ln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6" name="Freeform 785"/>
            <p:cNvSpPr/>
            <p:nvPr/>
          </p:nvSpPr>
          <p:spPr>
            <a:xfrm>
              <a:off x="6992620" y="24344630"/>
              <a:ext cx="19051" cy="147321"/>
            </a:xfrm>
            <a:custGeom>
              <a:avLst/>
              <a:gdLst/>
              <a:ahLst/>
              <a:cxnLst/>
              <a:rect l="0" t="0" r="0" b="0"/>
              <a:pathLst>
                <a:path w="19051" h="147321">
                  <a:moveTo>
                    <a:pt x="8890" y="0"/>
                  </a:moveTo>
                  <a:lnTo>
                    <a:pt x="8890" y="0"/>
                  </a:lnTo>
                  <a:lnTo>
                    <a:pt x="3810" y="17781"/>
                  </a:lnTo>
                  <a:lnTo>
                    <a:pt x="1270" y="27940"/>
                  </a:lnTo>
                  <a:lnTo>
                    <a:pt x="0" y="40640"/>
                  </a:lnTo>
                  <a:lnTo>
                    <a:pt x="0" y="55881"/>
                  </a:lnTo>
                  <a:lnTo>
                    <a:pt x="0" y="69850"/>
                  </a:lnTo>
                  <a:lnTo>
                    <a:pt x="2540" y="83820"/>
                  </a:lnTo>
                  <a:lnTo>
                    <a:pt x="19050" y="147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7" name="Freeform 786"/>
            <p:cNvSpPr/>
            <p:nvPr/>
          </p:nvSpPr>
          <p:spPr>
            <a:xfrm>
              <a:off x="7085330" y="24049989"/>
              <a:ext cx="21591" cy="10162"/>
            </a:xfrm>
            <a:custGeom>
              <a:avLst/>
              <a:gdLst/>
              <a:ahLst/>
              <a:cxnLst/>
              <a:rect l="0" t="0" r="0" b="0"/>
              <a:pathLst>
                <a:path w="21591" h="10162">
                  <a:moveTo>
                    <a:pt x="0" y="0"/>
                  </a:moveTo>
                  <a:lnTo>
                    <a:pt x="21590" y="101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8" name="Freeform 787"/>
            <p:cNvSpPr/>
            <p:nvPr/>
          </p:nvSpPr>
          <p:spPr>
            <a:xfrm>
              <a:off x="7180580" y="24071580"/>
              <a:ext cx="1" cy="378460"/>
            </a:xfrm>
            <a:custGeom>
              <a:avLst/>
              <a:gdLst/>
              <a:ahLst/>
              <a:cxnLst/>
              <a:rect l="0" t="0" r="0" b="0"/>
              <a:pathLst>
                <a:path w="1" h="378460">
                  <a:moveTo>
                    <a:pt x="0" y="0"/>
                  </a:moveTo>
                  <a:lnTo>
                    <a:pt x="0" y="3784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9" name="Freeform 788"/>
            <p:cNvSpPr/>
            <p:nvPr/>
          </p:nvSpPr>
          <p:spPr>
            <a:xfrm>
              <a:off x="7317740" y="23986489"/>
              <a:ext cx="20321" cy="485142"/>
            </a:xfrm>
            <a:custGeom>
              <a:avLst/>
              <a:gdLst/>
              <a:ahLst/>
              <a:cxnLst/>
              <a:rect l="0" t="0" r="0" b="0"/>
              <a:pathLst>
                <a:path w="20321" h="485142">
                  <a:moveTo>
                    <a:pt x="10160" y="0"/>
                  </a:moveTo>
                  <a:lnTo>
                    <a:pt x="10160" y="120650"/>
                  </a:lnTo>
                  <a:lnTo>
                    <a:pt x="8890" y="140972"/>
                  </a:lnTo>
                  <a:lnTo>
                    <a:pt x="6350" y="163831"/>
                  </a:lnTo>
                  <a:lnTo>
                    <a:pt x="5080" y="186691"/>
                  </a:lnTo>
                  <a:lnTo>
                    <a:pt x="2540" y="209550"/>
                  </a:lnTo>
                  <a:lnTo>
                    <a:pt x="1270" y="233681"/>
                  </a:lnTo>
                  <a:lnTo>
                    <a:pt x="0" y="280672"/>
                  </a:lnTo>
                  <a:lnTo>
                    <a:pt x="0" y="433072"/>
                  </a:lnTo>
                  <a:lnTo>
                    <a:pt x="1270" y="447041"/>
                  </a:lnTo>
                  <a:lnTo>
                    <a:pt x="2540" y="459741"/>
                  </a:lnTo>
                  <a:lnTo>
                    <a:pt x="20320" y="4851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Freeform 789"/>
            <p:cNvSpPr/>
            <p:nvPr/>
          </p:nvSpPr>
          <p:spPr>
            <a:xfrm>
              <a:off x="7457440" y="24114761"/>
              <a:ext cx="1126491" cy="544829"/>
            </a:xfrm>
            <a:custGeom>
              <a:avLst/>
              <a:gdLst/>
              <a:ahLst/>
              <a:cxnLst/>
              <a:rect l="0" t="0" r="0" b="0"/>
              <a:pathLst>
                <a:path w="1126491" h="544829">
                  <a:moveTo>
                    <a:pt x="218440" y="124459"/>
                  </a:moveTo>
                  <a:lnTo>
                    <a:pt x="200660" y="114300"/>
                  </a:lnTo>
                  <a:lnTo>
                    <a:pt x="182880" y="99059"/>
                  </a:lnTo>
                  <a:lnTo>
                    <a:pt x="173990" y="90169"/>
                  </a:lnTo>
                  <a:lnTo>
                    <a:pt x="160020" y="85089"/>
                  </a:lnTo>
                  <a:lnTo>
                    <a:pt x="127000" y="83819"/>
                  </a:lnTo>
                  <a:lnTo>
                    <a:pt x="97790" y="88900"/>
                  </a:lnTo>
                  <a:lnTo>
                    <a:pt x="85090" y="93978"/>
                  </a:lnTo>
                  <a:lnTo>
                    <a:pt x="73660" y="101600"/>
                  </a:lnTo>
                  <a:lnTo>
                    <a:pt x="62230" y="111759"/>
                  </a:lnTo>
                  <a:lnTo>
                    <a:pt x="50800" y="123189"/>
                  </a:lnTo>
                  <a:lnTo>
                    <a:pt x="40640" y="137159"/>
                  </a:lnTo>
                  <a:lnTo>
                    <a:pt x="31750" y="151128"/>
                  </a:lnTo>
                  <a:lnTo>
                    <a:pt x="24130" y="167639"/>
                  </a:lnTo>
                  <a:lnTo>
                    <a:pt x="16510" y="184150"/>
                  </a:lnTo>
                  <a:lnTo>
                    <a:pt x="11430" y="203200"/>
                  </a:lnTo>
                  <a:lnTo>
                    <a:pt x="6350" y="223519"/>
                  </a:lnTo>
                  <a:lnTo>
                    <a:pt x="3810" y="240028"/>
                  </a:lnTo>
                  <a:lnTo>
                    <a:pt x="1270" y="256539"/>
                  </a:lnTo>
                  <a:lnTo>
                    <a:pt x="0" y="273050"/>
                  </a:lnTo>
                  <a:lnTo>
                    <a:pt x="0" y="287019"/>
                  </a:lnTo>
                  <a:lnTo>
                    <a:pt x="1270" y="299719"/>
                  </a:lnTo>
                  <a:lnTo>
                    <a:pt x="3810" y="311150"/>
                  </a:lnTo>
                  <a:lnTo>
                    <a:pt x="7620" y="321309"/>
                  </a:lnTo>
                  <a:lnTo>
                    <a:pt x="15240" y="327659"/>
                  </a:lnTo>
                  <a:lnTo>
                    <a:pt x="31750" y="339089"/>
                  </a:lnTo>
                  <a:lnTo>
                    <a:pt x="50800" y="347978"/>
                  </a:lnTo>
                  <a:lnTo>
                    <a:pt x="62230" y="347978"/>
                  </a:lnTo>
                  <a:lnTo>
                    <a:pt x="87630" y="342900"/>
                  </a:lnTo>
                  <a:lnTo>
                    <a:pt x="114300" y="332739"/>
                  </a:lnTo>
                  <a:lnTo>
                    <a:pt x="139700" y="318769"/>
                  </a:lnTo>
                  <a:lnTo>
                    <a:pt x="152400" y="309878"/>
                  </a:lnTo>
                  <a:lnTo>
                    <a:pt x="163830" y="300989"/>
                  </a:lnTo>
                  <a:lnTo>
                    <a:pt x="173990" y="290828"/>
                  </a:lnTo>
                  <a:lnTo>
                    <a:pt x="185420" y="278128"/>
                  </a:lnTo>
                  <a:lnTo>
                    <a:pt x="196850" y="265428"/>
                  </a:lnTo>
                  <a:lnTo>
                    <a:pt x="204470" y="252728"/>
                  </a:lnTo>
                  <a:lnTo>
                    <a:pt x="210820" y="240028"/>
                  </a:lnTo>
                  <a:lnTo>
                    <a:pt x="217170" y="226059"/>
                  </a:lnTo>
                  <a:lnTo>
                    <a:pt x="222250" y="212089"/>
                  </a:lnTo>
                  <a:lnTo>
                    <a:pt x="226060" y="198119"/>
                  </a:lnTo>
                  <a:lnTo>
                    <a:pt x="231140" y="184150"/>
                  </a:lnTo>
                  <a:lnTo>
                    <a:pt x="233680" y="170178"/>
                  </a:lnTo>
                  <a:lnTo>
                    <a:pt x="234950" y="156209"/>
                  </a:lnTo>
                  <a:lnTo>
                    <a:pt x="236220" y="142239"/>
                  </a:lnTo>
                  <a:lnTo>
                    <a:pt x="236220" y="129539"/>
                  </a:lnTo>
                  <a:lnTo>
                    <a:pt x="234950" y="118109"/>
                  </a:lnTo>
                  <a:lnTo>
                    <a:pt x="232410" y="105409"/>
                  </a:lnTo>
                  <a:lnTo>
                    <a:pt x="229870" y="104139"/>
                  </a:lnTo>
                  <a:lnTo>
                    <a:pt x="227330" y="109219"/>
                  </a:lnTo>
                  <a:lnTo>
                    <a:pt x="223520" y="118109"/>
                  </a:lnTo>
                  <a:lnTo>
                    <a:pt x="222250" y="132078"/>
                  </a:lnTo>
                  <a:lnTo>
                    <a:pt x="220980" y="149859"/>
                  </a:lnTo>
                  <a:lnTo>
                    <a:pt x="219710" y="168909"/>
                  </a:lnTo>
                  <a:lnTo>
                    <a:pt x="220980" y="189228"/>
                  </a:lnTo>
                  <a:lnTo>
                    <a:pt x="224790" y="210819"/>
                  </a:lnTo>
                  <a:lnTo>
                    <a:pt x="229870" y="231139"/>
                  </a:lnTo>
                  <a:lnTo>
                    <a:pt x="234950" y="247650"/>
                  </a:lnTo>
                  <a:lnTo>
                    <a:pt x="241300" y="260350"/>
                  </a:lnTo>
                  <a:lnTo>
                    <a:pt x="247650" y="271778"/>
                  </a:lnTo>
                  <a:lnTo>
                    <a:pt x="257810" y="280669"/>
                  </a:lnTo>
                  <a:lnTo>
                    <a:pt x="270510" y="289559"/>
                  </a:lnTo>
                  <a:lnTo>
                    <a:pt x="284480" y="298450"/>
                  </a:lnTo>
                  <a:lnTo>
                    <a:pt x="297180" y="302259"/>
                  </a:lnTo>
                  <a:lnTo>
                    <a:pt x="321310" y="303528"/>
                  </a:lnTo>
                  <a:lnTo>
                    <a:pt x="349250" y="300989"/>
                  </a:lnTo>
                  <a:lnTo>
                    <a:pt x="365760" y="298450"/>
                  </a:lnTo>
                  <a:lnTo>
                    <a:pt x="394970" y="285750"/>
                  </a:lnTo>
                  <a:lnTo>
                    <a:pt x="410210" y="278128"/>
                  </a:lnTo>
                  <a:lnTo>
                    <a:pt x="422910" y="267969"/>
                  </a:lnTo>
                  <a:lnTo>
                    <a:pt x="435610" y="256539"/>
                  </a:lnTo>
                  <a:lnTo>
                    <a:pt x="447040" y="243839"/>
                  </a:lnTo>
                  <a:lnTo>
                    <a:pt x="458470" y="231139"/>
                  </a:lnTo>
                  <a:lnTo>
                    <a:pt x="469900" y="218439"/>
                  </a:lnTo>
                  <a:lnTo>
                    <a:pt x="480060" y="204469"/>
                  </a:lnTo>
                  <a:lnTo>
                    <a:pt x="488950" y="189228"/>
                  </a:lnTo>
                  <a:lnTo>
                    <a:pt x="495300" y="173989"/>
                  </a:lnTo>
                  <a:lnTo>
                    <a:pt x="501650" y="157478"/>
                  </a:lnTo>
                  <a:lnTo>
                    <a:pt x="506730" y="140969"/>
                  </a:lnTo>
                  <a:lnTo>
                    <a:pt x="510540" y="124459"/>
                  </a:lnTo>
                  <a:lnTo>
                    <a:pt x="514350" y="106678"/>
                  </a:lnTo>
                  <a:lnTo>
                    <a:pt x="515620" y="88900"/>
                  </a:lnTo>
                  <a:lnTo>
                    <a:pt x="513080" y="72389"/>
                  </a:lnTo>
                  <a:lnTo>
                    <a:pt x="509270" y="54609"/>
                  </a:lnTo>
                  <a:lnTo>
                    <a:pt x="500380" y="44450"/>
                  </a:lnTo>
                  <a:lnTo>
                    <a:pt x="486410" y="38100"/>
                  </a:lnTo>
                  <a:lnTo>
                    <a:pt x="471170" y="35559"/>
                  </a:lnTo>
                  <a:lnTo>
                    <a:pt x="440690" y="39369"/>
                  </a:lnTo>
                  <a:lnTo>
                    <a:pt x="425450" y="43178"/>
                  </a:lnTo>
                  <a:lnTo>
                    <a:pt x="412750" y="50800"/>
                  </a:lnTo>
                  <a:lnTo>
                    <a:pt x="400050" y="59689"/>
                  </a:lnTo>
                  <a:lnTo>
                    <a:pt x="388620" y="71119"/>
                  </a:lnTo>
                  <a:lnTo>
                    <a:pt x="377190" y="83819"/>
                  </a:lnTo>
                  <a:lnTo>
                    <a:pt x="365760" y="96519"/>
                  </a:lnTo>
                  <a:lnTo>
                    <a:pt x="355600" y="109219"/>
                  </a:lnTo>
                  <a:lnTo>
                    <a:pt x="347980" y="123189"/>
                  </a:lnTo>
                  <a:lnTo>
                    <a:pt x="342900" y="135889"/>
                  </a:lnTo>
                  <a:lnTo>
                    <a:pt x="340360" y="149859"/>
                  </a:lnTo>
                  <a:lnTo>
                    <a:pt x="339090" y="165100"/>
                  </a:lnTo>
                  <a:lnTo>
                    <a:pt x="339090" y="181609"/>
                  </a:lnTo>
                  <a:lnTo>
                    <a:pt x="341630" y="196850"/>
                  </a:lnTo>
                  <a:lnTo>
                    <a:pt x="344170" y="214628"/>
                  </a:lnTo>
                  <a:lnTo>
                    <a:pt x="349250" y="231139"/>
                  </a:lnTo>
                  <a:lnTo>
                    <a:pt x="354330" y="248919"/>
                  </a:lnTo>
                  <a:lnTo>
                    <a:pt x="361950" y="264159"/>
                  </a:lnTo>
                  <a:lnTo>
                    <a:pt x="369570" y="280669"/>
                  </a:lnTo>
                  <a:lnTo>
                    <a:pt x="378460" y="294639"/>
                  </a:lnTo>
                  <a:lnTo>
                    <a:pt x="388620" y="309878"/>
                  </a:lnTo>
                  <a:lnTo>
                    <a:pt x="398780" y="323850"/>
                  </a:lnTo>
                  <a:lnTo>
                    <a:pt x="407670" y="339089"/>
                  </a:lnTo>
                  <a:lnTo>
                    <a:pt x="419100" y="353059"/>
                  </a:lnTo>
                  <a:lnTo>
                    <a:pt x="431800" y="367028"/>
                  </a:lnTo>
                  <a:lnTo>
                    <a:pt x="444500" y="381000"/>
                  </a:lnTo>
                  <a:lnTo>
                    <a:pt x="457200" y="394969"/>
                  </a:lnTo>
                  <a:lnTo>
                    <a:pt x="468630" y="408939"/>
                  </a:lnTo>
                  <a:lnTo>
                    <a:pt x="480060" y="422909"/>
                  </a:lnTo>
                  <a:lnTo>
                    <a:pt x="490220" y="435609"/>
                  </a:lnTo>
                  <a:lnTo>
                    <a:pt x="501650" y="448309"/>
                  </a:lnTo>
                  <a:lnTo>
                    <a:pt x="511810" y="459739"/>
                  </a:lnTo>
                  <a:lnTo>
                    <a:pt x="520700" y="471169"/>
                  </a:lnTo>
                  <a:lnTo>
                    <a:pt x="527050" y="482600"/>
                  </a:lnTo>
                  <a:lnTo>
                    <a:pt x="533400" y="492759"/>
                  </a:lnTo>
                  <a:lnTo>
                    <a:pt x="534670" y="504189"/>
                  </a:lnTo>
                  <a:lnTo>
                    <a:pt x="533400" y="514350"/>
                  </a:lnTo>
                  <a:lnTo>
                    <a:pt x="529590" y="524509"/>
                  </a:lnTo>
                  <a:lnTo>
                    <a:pt x="523240" y="532128"/>
                  </a:lnTo>
                  <a:lnTo>
                    <a:pt x="513080" y="537209"/>
                  </a:lnTo>
                  <a:lnTo>
                    <a:pt x="490220" y="542289"/>
                  </a:lnTo>
                  <a:lnTo>
                    <a:pt x="464820" y="544828"/>
                  </a:lnTo>
                  <a:lnTo>
                    <a:pt x="438150" y="542289"/>
                  </a:lnTo>
                  <a:lnTo>
                    <a:pt x="410210" y="535939"/>
                  </a:lnTo>
                  <a:lnTo>
                    <a:pt x="382270" y="525778"/>
                  </a:lnTo>
                  <a:lnTo>
                    <a:pt x="360680" y="513078"/>
                  </a:lnTo>
                  <a:lnTo>
                    <a:pt x="351790" y="506728"/>
                  </a:lnTo>
                  <a:lnTo>
                    <a:pt x="339090" y="490219"/>
                  </a:lnTo>
                  <a:lnTo>
                    <a:pt x="334010" y="480059"/>
                  </a:lnTo>
                  <a:lnTo>
                    <a:pt x="331470" y="469900"/>
                  </a:lnTo>
                  <a:lnTo>
                    <a:pt x="330200" y="457200"/>
                  </a:lnTo>
                  <a:lnTo>
                    <a:pt x="331470" y="444500"/>
                  </a:lnTo>
                  <a:lnTo>
                    <a:pt x="335280" y="433069"/>
                  </a:lnTo>
                  <a:lnTo>
                    <a:pt x="341630" y="421639"/>
                  </a:lnTo>
                  <a:lnTo>
                    <a:pt x="349250" y="410209"/>
                  </a:lnTo>
                  <a:lnTo>
                    <a:pt x="359410" y="397509"/>
                  </a:lnTo>
                  <a:lnTo>
                    <a:pt x="383540" y="367028"/>
                  </a:lnTo>
                  <a:lnTo>
                    <a:pt x="397510" y="351789"/>
                  </a:lnTo>
                  <a:lnTo>
                    <a:pt x="412750" y="336550"/>
                  </a:lnTo>
                  <a:lnTo>
                    <a:pt x="427990" y="322578"/>
                  </a:lnTo>
                  <a:lnTo>
                    <a:pt x="445770" y="309878"/>
                  </a:lnTo>
                  <a:lnTo>
                    <a:pt x="464820" y="297178"/>
                  </a:lnTo>
                  <a:lnTo>
                    <a:pt x="483870" y="285750"/>
                  </a:lnTo>
                  <a:lnTo>
                    <a:pt x="502920" y="273050"/>
                  </a:lnTo>
                  <a:lnTo>
                    <a:pt x="521970" y="260350"/>
                  </a:lnTo>
                  <a:lnTo>
                    <a:pt x="539750" y="246378"/>
                  </a:lnTo>
                  <a:lnTo>
                    <a:pt x="557530" y="233678"/>
                  </a:lnTo>
                  <a:lnTo>
                    <a:pt x="575310" y="222250"/>
                  </a:lnTo>
                  <a:lnTo>
                    <a:pt x="610870" y="199389"/>
                  </a:lnTo>
                  <a:lnTo>
                    <a:pt x="646430" y="177800"/>
                  </a:lnTo>
                  <a:lnTo>
                    <a:pt x="661670" y="166369"/>
                  </a:lnTo>
                  <a:lnTo>
                    <a:pt x="678180" y="153669"/>
                  </a:lnTo>
                  <a:lnTo>
                    <a:pt x="693420" y="140969"/>
                  </a:lnTo>
                  <a:lnTo>
                    <a:pt x="716280" y="119378"/>
                  </a:lnTo>
                  <a:lnTo>
                    <a:pt x="725170" y="110489"/>
                  </a:lnTo>
                  <a:lnTo>
                    <a:pt x="732790" y="101600"/>
                  </a:lnTo>
                  <a:lnTo>
                    <a:pt x="739140" y="91439"/>
                  </a:lnTo>
                  <a:lnTo>
                    <a:pt x="744220" y="81278"/>
                  </a:lnTo>
                  <a:lnTo>
                    <a:pt x="745490" y="71119"/>
                  </a:lnTo>
                  <a:lnTo>
                    <a:pt x="744220" y="58419"/>
                  </a:lnTo>
                  <a:lnTo>
                    <a:pt x="740410" y="45719"/>
                  </a:lnTo>
                  <a:lnTo>
                    <a:pt x="735330" y="35559"/>
                  </a:lnTo>
                  <a:lnTo>
                    <a:pt x="727710" y="27939"/>
                  </a:lnTo>
                  <a:lnTo>
                    <a:pt x="709930" y="16509"/>
                  </a:lnTo>
                  <a:lnTo>
                    <a:pt x="690880" y="7619"/>
                  </a:lnTo>
                  <a:lnTo>
                    <a:pt x="666750" y="2539"/>
                  </a:lnTo>
                  <a:lnTo>
                    <a:pt x="641350" y="0"/>
                  </a:lnTo>
                  <a:lnTo>
                    <a:pt x="613410" y="0"/>
                  </a:lnTo>
                  <a:lnTo>
                    <a:pt x="601980" y="2539"/>
                  </a:lnTo>
                  <a:lnTo>
                    <a:pt x="591820" y="8889"/>
                  </a:lnTo>
                  <a:lnTo>
                    <a:pt x="575310" y="24128"/>
                  </a:lnTo>
                  <a:lnTo>
                    <a:pt x="566420" y="33019"/>
                  </a:lnTo>
                  <a:lnTo>
                    <a:pt x="558800" y="43178"/>
                  </a:lnTo>
                  <a:lnTo>
                    <a:pt x="553720" y="54609"/>
                  </a:lnTo>
                  <a:lnTo>
                    <a:pt x="547370" y="68578"/>
                  </a:lnTo>
                  <a:lnTo>
                    <a:pt x="543560" y="83819"/>
                  </a:lnTo>
                  <a:lnTo>
                    <a:pt x="541020" y="101600"/>
                  </a:lnTo>
                  <a:lnTo>
                    <a:pt x="541020" y="119378"/>
                  </a:lnTo>
                  <a:lnTo>
                    <a:pt x="542290" y="138428"/>
                  </a:lnTo>
                  <a:lnTo>
                    <a:pt x="544830" y="157478"/>
                  </a:lnTo>
                  <a:lnTo>
                    <a:pt x="549910" y="176528"/>
                  </a:lnTo>
                  <a:lnTo>
                    <a:pt x="554990" y="194309"/>
                  </a:lnTo>
                  <a:lnTo>
                    <a:pt x="561340" y="209550"/>
                  </a:lnTo>
                  <a:lnTo>
                    <a:pt x="570230" y="223519"/>
                  </a:lnTo>
                  <a:lnTo>
                    <a:pt x="579120" y="236219"/>
                  </a:lnTo>
                  <a:lnTo>
                    <a:pt x="588010" y="248919"/>
                  </a:lnTo>
                  <a:lnTo>
                    <a:pt x="598170" y="260350"/>
                  </a:lnTo>
                  <a:lnTo>
                    <a:pt x="608330" y="270509"/>
                  </a:lnTo>
                  <a:lnTo>
                    <a:pt x="619760" y="278128"/>
                  </a:lnTo>
                  <a:lnTo>
                    <a:pt x="645160" y="287019"/>
                  </a:lnTo>
                  <a:lnTo>
                    <a:pt x="671830" y="290828"/>
                  </a:lnTo>
                  <a:lnTo>
                    <a:pt x="698500" y="290828"/>
                  </a:lnTo>
                  <a:lnTo>
                    <a:pt x="726440" y="287019"/>
                  </a:lnTo>
                  <a:lnTo>
                    <a:pt x="748030" y="278128"/>
                  </a:lnTo>
                  <a:lnTo>
                    <a:pt x="767080" y="265428"/>
                  </a:lnTo>
                  <a:lnTo>
                    <a:pt x="777240" y="257809"/>
                  </a:lnTo>
                  <a:lnTo>
                    <a:pt x="787400" y="248919"/>
                  </a:lnTo>
                  <a:lnTo>
                    <a:pt x="796290" y="238759"/>
                  </a:lnTo>
                  <a:lnTo>
                    <a:pt x="805180" y="228600"/>
                  </a:lnTo>
                  <a:lnTo>
                    <a:pt x="812800" y="218439"/>
                  </a:lnTo>
                  <a:lnTo>
                    <a:pt x="820420" y="205739"/>
                  </a:lnTo>
                  <a:lnTo>
                    <a:pt x="828040" y="191769"/>
                  </a:lnTo>
                  <a:lnTo>
                    <a:pt x="834390" y="176528"/>
                  </a:lnTo>
                  <a:lnTo>
                    <a:pt x="849630" y="143509"/>
                  </a:lnTo>
                  <a:lnTo>
                    <a:pt x="855980" y="127000"/>
                  </a:lnTo>
                  <a:lnTo>
                    <a:pt x="864870" y="110489"/>
                  </a:lnTo>
                  <a:lnTo>
                    <a:pt x="873760" y="92709"/>
                  </a:lnTo>
                  <a:lnTo>
                    <a:pt x="882650" y="74928"/>
                  </a:lnTo>
                  <a:lnTo>
                    <a:pt x="891540" y="60959"/>
                  </a:lnTo>
                  <a:lnTo>
                    <a:pt x="908050" y="34289"/>
                  </a:lnTo>
                  <a:lnTo>
                    <a:pt x="916940" y="24128"/>
                  </a:lnTo>
                  <a:lnTo>
                    <a:pt x="935990" y="11428"/>
                  </a:lnTo>
                  <a:lnTo>
                    <a:pt x="948690" y="7619"/>
                  </a:lnTo>
                  <a:lnTo>
                    <a:pt x="982980" y="7619"/>
                  </a:lnTo>
                  <a:lnTo>
                    <a:pt x="998220" y="11428"/>
                  </a:lnTo>
                  <a:lnTo>
                    <a:pt x="1024890" y="25400"/>
                  </a:lnTo>
                  <a:lnTo>
                    <a:pt x="1036320" y="34289"/>
                  </a:lnTo>
                  <a:lnTo>
                    <a:pt x="1047750" y="43178"/>
                  </a:lnTo>
                  <a:lnTo>
                    <a:pt x="1059180" y="53339"/>
                  </a:lnTo>
                  <a:lnTo>
                    <a:pt x="1069340" y="63500"/>
                  </a:lnTo>
                  <a:lnTo>
                    <a:pt x="1090930" y="83819"/>
                  </a:lnTo>
                  <a:lnTo>
                    <a:pt x="1099820" y="95250"/>
                  </a:lnTo>
                  <a:lnTo>
                    <a:pt x="1106170" y="106678"/>
                  </a:lnTo>
                  <a:lnTo>
                    <a:pt x="1112520" y="120650"/>
                  </a:lnTo>
                  <a:lnTo>
                    <a:pt x="1116330" y="133350"/>
                  </a:lnTo>
                  <a:lnTo>
                    <a:pt x="1121410" y="147319"/>
                  </a:lnTo>
                  <a:lnTo>
                    <a:pt x="1125220" y="161289"/>
                  </a:lnTo>
                  <a:lnTo>
                    <a:pt x="1126490" y="175259"/>
                  </a:lnTo>
                  <a:lnTo>
                    <a:pt x="1126490" y="191769"/>
                  </a:lnTo>
                  <a:lnTo>
                    <a:pt x="1125220" y="208278"/>
                  </a:lnTo>
                  <a:lnTo>
                    <a:pt x="1121410" y="219709"/>
                  </a:lnTo>
                  <a:lnTo>
                    <a:pt x="1115060" y="229869"/>
                  </a:lnTo>
                  <a:lnTo>
                    <a:pt x="1107440" y="236219"/>
                  </a:lnTo>
                  <a:lnTo>
                    <a:pt x="1085850" y="247650"/>
                  </a:lnTo>
                  <a:lnTo>
                    <a:pt x="1074420" y="252728"/>
                  </a:lnTo>
                  <a:lnTo>
                    <a:pt x="1041400" y="254000"/>
                  </a:lnTo>
                  <a:lnTo>
                    <a:pt x="1023620" y="254000"/>
                  </a:lnTo>
                  <a:lnTo>
                    <a:pt x="1004570" y="251459"/>
                  </a:lnTo>
                  <a:lnTo>
                    <a:pt x="986790" y="248919"/>
                  </a:lnTo>
                  <a:lnTo>
                    <a:pt x="951230" y="243839"/>
                  </a:lnTo>
                  <a:lnTo>
                    <a:pt x="916940" y="237489"/>
                  </a:lnTo>
                  <a:lnTo>
                    <a:pt x="883920" y="223519"/>
                  </a:lnTo>
                  <a:lnTo>
                    <a:pt x="854710" y="207009"/>
                  </a:lnTo>
                  <a:lnTo>
                    <a:pt x="825500" y="193039"/>
                  </a:lnTo>
                  <a:lnTo>
                    <a:pt x="803910" y="177800"/>
                  </a:lnTo>
                  <a:lnTo>
                    <a:pt x="783590" y="163828"/>
                  </a:lnTo>
                  <a:lnTo>
                    <a:pt x="772160" y="156209"/>
                  </a:lnTo>
                  <a:lnTo>
                    <a:pt x="734060" y="1358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2" name="Freeform 791"/>
          <p:cNvSpPr/>
          <p:nvPr/>
        </p:nvSpPr>
        <p:spPr>
          <a:xfrm>
            <a:off x="7712573" y="15897003"/>
            <a:ext cx="1845541" cy="813040"/>
          </a:xfrm>
          <a:custGeom>
            <a:avLst/>
            <a:gdLst/>
            <a:ahLst/>
            <a:cxnLst/>
            <a:rect l="0" t="0" r="0" b="0"/>
            <a:pathLst>
              <a:path w="1845541" h="813040">
                <a:moveTo>
                  <a:pt x="25873" y="813039"/>
                </a:moveTo>
                <a:lnTo>
                  <a:pt x="53429" y="797398"/>
                </a:lnTo>
                <a:lnTo>
                  <a:pt x="109651" y="781830"/>
                </a:lnTo>
                <a:lnTo>
                  <a:pt x="158321" y="767918"/>
                </a:lnTo>
                <a:lnTo>
                  <a:pt x="214075" y="752095"/>
                </a:lnTo>
                <a:lnTo>
                  <a:pt x="254577" y="742670"/>
                </a:lnTo>
                <a:lnTo>
                  <a:pt x="307674" y="730681"/>
                </a:lnTo>
                <a:lnTo>
                  <a:pt x="366366" y="723793"/>
                </a:lnTo>
                <a:lnTo>
                  <a:pt x="428718" y="719561"/>
                </a:lnTo>
                <a:lnTo>
                  <a:pt x="461722" y="716795"/>
                </a:lnTo>
                <a:lnTo>
                  <a:pt x="495424" y="713782"/>
                </a:lnTo>
                <a:lnTo>
                  <a:pt x="530759" y="711772"/>
                </a:lnTo>
                <a:lnTo>
                  <a:pt x="567185" y="710433"/>
                </a:lnTo>
                <a:lnTo>
                  <a:pt x="604336" y="709540"/>
                </a:lnTo>
                <a:lnTo>
                  <a:pt x="639633" y="708945"/>
                </a:lnTo>
                <a:lnTo>
                  <a:pt x="673692" y="708548"/>
                </a:lnTo>
                <a:lnTo>
                  <a:pt x="706927" y="708283"/>
                </a:lnTo>
                <a:lnTo>
                  <a:pt x="741951" y="708106"/>
                </a:lnTo>
                <a:lnTo>
                  <a:pt x="778169" y="707990"/>
                </a:lnTo>
                <a:lnTo>
                  <a:pt x="815182" y="707911"/>
                </a:lnTo>
                <a:lnTo>
                  <a:pt x="851557" y="707858"/>
                </a:lnTo>
                <a:lnTo>
                  <a:pt x="887504" y="707824"/>
                </a:lnTo>
                <a:lnTo>
                  <a:pt x="923167" y="707801"/>
                </a:lnTo>
                <a:lnTo>
                  <a:pt x="957471" y="707785"/>
                </a:lnTo>
                <a:lnTo>
                  <a:pt x="990869" y="707774"/>
                </a:lnTo>
                <a:lnTo>
                  <a:pt x="1023664" y="707768"/>
                </a:lnTo>
                <a:lnTo>
                  <a:pt x="1056055" y="707763"/>
                </a:lnTo>
                <a:lnTo>
                  <a:pt x="1088177" y="707759"/>
                </a:lnTo>
                <a:lnTo>
                  <a:pt x="1149605" y="707756"/>
                </a:lnTo>
                <a:lnTo>
                  <a:pt x="1204203" y="707754"/>
                </a:lnTo>
                <a:lnTo>
                  <a:pt x="1252644" y="707754"/>
                </a:lnTo>
                <a:lnTo>
                  <a:pt x="1296401" y="707754"/>
                </a:lnTo>
                <a:lnTo>
                  <a:pt x="1352750" y="707754"/>
                </a:lnTo>
                <a:lnTo>
                  <a:pt x="1411185" y="704633"/>
                </a:lnTo>
                <a:lnTo>
                  <a:pt x="1423196" y="702164"/>
                </a:lnTo>
                <a:lnTo>
                  <a:pt x="1430035" y="694668"/>
                </a:lnTo>
                <a:lnTo>
                  <a:pt x="1434513" y="670742"/>
                </a:lnTo>
                <a:lnTo>
                  <a:pt x="1431730" y="660853"/>
                </a:lnTo>
                <a:lnTo>
                  <a:pt x="1426365" y="653089"/>
                </a:lnTo>
                <a:lnTo>
                  <a:pt x="1364281" y="612819"/>
                </a:lnTo>
                <a:lnTo>
                  <a:pt x="1312859" y="583945"/>
                </a:lnTo>
                <a:lnTo>
                  <a:pt x="1300546" y="567328"/>
                </a:lnTo>
                <a:lnTo>
                  <a:pt x="1299134" y="557985"/>
                </a:lnTo>
                <a:lnTo>
                  <a:pt x="1303805" y="538243"/>
                </a:lnTo>
                <a:lnTo>
                  <a:pt x="1339084" y="476035"/>
                </a:lnTo>
                <a:lnTo>
                  <a:pt x="1381941" y="418260"/>
                </a:lnTo>
                <a:lnTo>
                  <a:pt x="1432168" y="362918"/>
                </a:lnTo>
                <a:lnTo>
                  <a:pt x="1465327" y="308014"/>
                </a:lnTo>
                <a:lnTo>
                  <a:pt x="1469696" y="286767"/>
                </a:lnTo>
                <a:lnTo>
                  <a:pt x="1469223" y="276188"/>
                </a:lnTo>
                <a:lnTo>
                  <a:pt x="1465398" y="267964"/>
                </a:lnTo>
                <a:lnTo>
                  <a:pt x="1451790" y="255709"/>
                </a:lnTo>
                <a:lnTo>
                  <a:pt x="1394055" y="230830"/>
                </a:lnTo>
                <a:lnTo>
                  <a:pt x="1334891" y="214452"/>
                </a:lnTo>
                <a:lnTo>
                  <a:pt x="1284602" y="201509"/>
                </a:lnTo>
                <a:lnTo>
                  <a:pt x="1233396" y="189128"/>
                </a:lnTo>
                <a:lnTo>
                  <a:pt x="1187240" y="179726"/>
                </a:lnTo>
                <a:lnTo>
                  <a:pt x="1137091" y="174768"/>
                </a:lnTo>
                <a:lnTo>
                  <a:pt x="1082437" y="170224"/>
                </a:lnTo>
                <a:lnTo>
                  <a:pt x="1023052" y="160406"/>
                </a:lnTo>
                <a:lnTo>
                  <a:pt x="964683" y="151363"/>
                </a:lnTo>
                <a:lnTo>
                  <a:pt x="908715" y="143444"/>
                </a:lnTo>
                <a:lnTo>
                  <a:pt x="856545" y="136025"/>
                </a:lnTo>
                <a:lnTo>
                  <a:pt x="799822" y="128828"/>
                </a:lnTo>
                <a:lnTo>
                  <a:pt x="745367" y="121729"/>
                </a:lnTo>
                <a:lnTo>
                  <a:pt x="687233" y="111158"/>
                </a:lnTo>
                <a:lnTo>
                  <a:pt x="634652" y="101785"/>
                </a:lnTo>
                <a:lnTo>
                  <a:pt x="586578" y="98487"/>
                </a:lnTo>
                <a:lnTo>
                  <a:pt x="528919" y="97511"/>
                </a:lnTo>
                <a:lnTo>
                  <a:pt x="468552" y="97221"/>
                </a:lnTo>
                <a:lnTo>
                  <a:pt x="415440" y="98306"/>
                </a:lnTo>
                <a:lnTo>
                  <a:pt x="353645" y="111759"/>
                </a:lnTo>
                <a:lnTo>
                  <a:pt x="298272" y="146905"/>
                </a:lnTo>
                <a:lnTo>
                  <a:pt x="235388" y="201472"/>
                </a:lnTo>
                <a:lnTo>
                  <a:pt x="174349" y="245407"/>
                </a:lnTo>
                <a:lnTo>
                  <a:pt x="120898" y="308442"/>
                </a:lnTo>
                <a:lnTo>
                  <a:pt x="78539" y="365696"/>
                </a:lnTo>
                <a:lnTo>
                  <a:pt x="37358" y="423976"/>
                </a:lnTo>
                <a:lnTo>
                  <a:pt x="22387" y="463274"/>
                </a:lnTo>
                <a:lnTo>
                  <a:pt x="16736" y="518474"/>
                </a:lnTo>
                <a:lnTo>
                  <a:pt x="15620" y="574440"/>
                </a:lnTo>
                <a:lnTo>
                  <a:pt x="21705" y="599370"/>
                </a:lnTo>
                <a:lnTo>
                  <a:pt x="45211" y="653533"/>
                </a:lnTo>
                <a:lnTo>
                  <a:pt x="90204" y="693045"/>
                </a:lnTo>
                <a:lnTo>
                  <a:pt x="137741" y="703396"/>
                </a:lnTo>
                <a:lnTo>
                  <a:pt x="185101" y="706463"/>
                </a:lnTo>
                <a:lnTo>
                  <a:pt x="234358" y="690603"/>
                </a:lnTo>
                <a:lnTo>
                  <a:pt x="285998" y="669268"/>
                </a:lnTo>
                <a:lnTo>
                  <a:pt x="338343" y="648127"/>
                </a:lnTo>
                <a:lnTo>
                  <a:pt x="390898" y="627046"/>
                </a:lnTo>
                <a:lnTo>
                  <a:pt x="432336" y="600392"/>
                </a:lnTo>
                <a:lnTo>
                  <a:pt x="485461" y="544339"/>
                </a:lnTo>
                <a:lnTo>
                  <a:pt x="500365" y="525161"/>
                </a:lnTo>
                <a:lnTo>
                  <a:pt x="522586" y="474720"/>
                </a:lnTo>
                <a:lnTo>
                  <a:pt x="533243" y="447426"/>
                </a:lnTo>
                <a:lnTo>
                  <a:pt x="537980" y="419697"/>
                </a:lnTo>
                <a:lnTo>
                  <a:pt x="534564" y="409261"/>
                </a:lnTo>
                <a:lnTo>
                  <a:pt x="527607" y="401134"/>
                </a:lnTo>
                <a:lnTo>
                  <a:pt x="518290" y="394547"/>
                </a:lnTo>
                <a:lnTo>
                  <a:pt x="495459" y="387226"/>
                </a:lnTo>
                <a:lnTo>
                  <a:pt x="442674" y="382527"/>
                </a:lnTo>
                <a:lnTo>
                  <a:pt x="387188" y="381599"/>
                </a:lnTo>
                <a:lnTo>
                  <a:pt x="331168" y="381416"/>
                </a:lnTo>
                <a:lnTo>
                  <a:pt x="280631" y="386969"/>
                </a:lnTo>
                <a:lnTo>
                  <a:pt x="219948" y="414156"/>
                </a:lnTo>
                <a:lnTo>
                  <a:pt x="160135" y="435679"/>
                </a:lnTo>
                <a:lnTo>
                  <a:pt x="128565" y="453094"/>
                </a:lnTo>
                <a:lnTo>
                  <a:pt x="104393" y="478661"/>
                </a:lnTo>
                <a:lnTo>
                  <a:pt x="95866" y="501430"/>
                </a:lnTo>
                <a:lnTo>
                  <a:pt x="93592" y="514053"/>
                </a:lnTo>
                <a:lnTo>
                  <a:pt x="100424" y="540556"/>
                </a:lnTo>
                <a:lnTo>
                  <a:pt x="116328" y="566763"/>
                </a:lnTo>
                <a:lnTo>
                  <a:pt x="138995" y="590108"/>
                </a:lnTo>
                <a:lnTo>
                  <a:pt x="189242" y="617394"/>
                </a:lnTo>
                <a:lnTo>
                  <a:pt x="234572" y="629770"/>
                </a:lnTo>
                <a:lnTo>
                  <a:pt x="289424" y="639169"/>
                </a:lnTo>
                <a:lnTo>
                  <a:pt x="322066" y="643315"/>
                </a:lnTo>
                <a:lnTo>
                  <a:pt x="356696" y="647246"/>
                </a:lnTo>
                <a:lnTo>
                  <a:pt x="397330" y="652207"/>
                </a:lnTo>
                <a:lnTo>
                  <a:pt x="441967" y="657855"/>
                </a:lnTo>
                <a:lnTo>
                  <a:pt x="489273" y="663960"/>
                </a:lnTo>
                <a:lnTo>
                  <a:pt x="538357" y="668029"/>
                </a:lnTo>
                <a:lnTo>
                  <a:pt x="588628" y="670742"/>
                </a:lnTo>
                <a:lnTo>
                  <a:pt x="639689" y="672552"/>
                </a:lnTo>
                <a:lnTo>
                  <a:pt x="693617" y="674927"/>
                </a:lnTo>
                <a:lnTo>
                  <a:pt x="749456" y="677681"/>
                </a:lnTo>
                <a:lnTo>
                  <a:pt x="806569" y="680686"/>
                </a:lnTo>
                <a:lnTo>
                  <a:pt x="868041" y="682689"/>
                </a:lnTo>
                <a:lnTo>
                  <a:pt x="932419" y="684025"/>
                </a:lnTo>
                <a:lnTo>
                  <a:pt x="998735" y="684915"/>
                </a:lnTo>
                <a:lnTo>
                  <a:pt x="1066342" y="687848"/>
                </a:lnTo>
                <a:lnTo>
                  <a:pt x="1134809" y="692143"/>
                </a:lnTo>
                <a:lnTo>
                  <a:pt x="1203851" y="697347"/>
                </a:lnTo>
                <a:lnTo>
                  <a:pt x="1269766" y="700816"/>
                </a:lnTo>
                <a:lnTo>
                  <a:pt x="1333597" y="703129"/>
                </a:lnTo>
                <a:lnTo>
                  <a:pt x="1396038" y="704670"/>
                </a:lnTo>
                <a:lnTo>
                  <a:pt x="1451703" y="705698"/>
                </a:lnTo>
                <a:lnTo>
                  <a:pt x="1502851" y="706384"/>
                </a:lnTo>
                <a:lnTo>
                  <a:pt x="1550989" y="706841"/>
                </a:lnTo>
                <a:lnTo>
                  <a:pt x="1595948" y="707145"/>
                </a:lnTo>
                <a:lnTo>
                  <a:pt x="1638789" y="707348"/>
                </a:lnTo>
                <a:lnTo>
                  <a:pt x="1680217" y="707483"/>
                </a:lnTo>
                <a:lnTo>
                  <a:pt x="1741848" y="701395"/>
                </a:lnTo>
                <a:lnTo>
                  <a:pt x="1788735" y="692059"/>
                </a:lnTo>
                <a:lnTo>
                  <a:pt x="1829072" y="684011"/>
                </a:lnTo>
                <a:lnTo>
                  <a:pt x="1839828" y="675548"/>
                </a:lnTo>
                <a:lnTo>
                  <a:pt x="1844659" y="664056"/>
                </a:lnTo>
                <a:lnTo>
                  <a:pt x="1845540" y="650547"/>
                </a:lnTo>
                <a:lnTo>
                  <a:pt x="1841448" y="639200"/>
                </a:lnTo>
                <a:lnTo>
                  <a:pt x="1824424" y="620353"/>
                </a:lnTo>
                <a:lnTo>
                  <a:pt x="1777353" y="602179"/>
                </a:lnTo>
                <a:lnTo>
                  <a:pt x="1726527" y="577774"/>
                </a:lnTo>
                <a:lnTo>
                  <a:pt x="1664943" y="544700"/>
                </a:lnTo>
                <a:lnTo>
                  <a:pt x="1632143" y="527691"/>
                </a:lnTo>
                <a:lnTo>
                  <a:pt x="1598578" y="510502"/>
                </a:lnTo>
                <a:lnTo>
                  <a:pt x="1559824" y="492025"/>
                </a:lnTo>
                <a:lnTo>
                  <a:pt x="1517609" y="472688"/>
                </a:lnTo>
                <a:lnTo>
                  <a:pt x="1473090" y="452777"/>
                </a:lnTo>
                <a:lnTo>
                  <a:pt x="1422352" y="432486"/>
                </a:lnTo>
                <a:lnTo>
                  <a:pt x="1367471" y="411936"/>
                </a:lnTo>
                <a:lnTo>
                  <a:pt x="1309826" y="391220"/>
                </a:lnTo>
                <a:lnTo>
                  <a:pt x="1250339" y="366880"/>
                </a:lnTo>
                <a:lnTo>
                  <a:pt x="1189624" y="340125"/>
                </a:lnTo>
                <a:lnTo>
                  <a:pt x="1128090" y="311760"/>
                </a:lnTo>
                <a:lnTo>
                  <a:pt x="1063671" y="284660"/>
                </a:lnTo>
                <a:lnTo>
                  <a:pt x="997329" y="258406"/>
                </a:lnTo>
                <a:lnTo>
                  <a:pt x="929704" y="232713"/>
                </a:lnTo>
                <a:lnTo>
                  <a:pt x="863563" y="206226"/>
                </a:lnTo>
                <a:lnTo>
                  <a:pt x="798413" y="179210"/>
                </a:lnTo>
                <a:lnTo>
                  <a:pt x="733922" y="151839"/>
                </a:lnTo>
                <a:lnTo>
                  <a:pt x="675720" y="127744"/>
                </a:lnTo>
                <a:lnTo>
                  <a:pt x="621711" y="105831"/>
                </a:lnTo>
                <a:lnTo>
                  <a:pt x="570497" y="85373"/>
                </a:lnTo>
                <a:lnTo>
                  <a:pt x="521147" y="68226"/>
                </a:lnTo>
                <a:lnTo>
                  <a:pt x="473039" y="53284"/>
                </a:lnTo>
                <a:lnTo>
                  <a:pt x="425759" y="39813"/>
                </a:lnTo>
                <a:lnTo>
                  <a:pt x="384881" y="29664"/>
                </a:lnTo>
                <a:lnTo>
                  <a:pt x="348270" y="21726"/>
                </a:lnTo>
                <a:lnTo>
                  <a:pt x="284974" y="9789"/>
                </a:lnTo>
                <a:lnTo>
                  <a:pt x="233446" y="583"/>
                </a:lnTo>
                <a:lnTo>
                  <a:pt x="220406" y="0"/>
                </a:lnTo>
                <a:lnTo>
                  <a:pt x="215224" y="1952"/>
                </a:lnTo>
                <a:lnTo>
                  <a:pt x="215277" y="5592"/>
                </a:lnTo>
                <a:lnTo>
                  <a:pt x="248889" y="21895"/>
                </a:lnTo>
                <a:lnTo>
                  <a:pt x="296567" y="37941"/>
                </a:lnTo>
                <a:lnTo>
                  <a:pt x="356752" y="57939"/>
                </a:lnTo>
                <a:lnTo>
                  <a:pt x="389179" y="69824"/>
                </a:lnTo>
                <a:lnTo>
                  <a:pt x="422495" y="82426"/>
                </a:lnTo>
                <a:lnTo>
                  <a:pt x="458744" y="96677"/>
                </a:lnTo>
                <a:lnTo>
                  <a:pt x="496948" y="112024"/>
                </a:lnTo>
                <a:lnTo>
                  <a:pt x="536454" y="128107"/>
                </a:lnTo>
                <a:lnTo>
                  <a:pt x="580340" y="144678"/>
                </a:lnTo>
                <a:lnTo>
                  <a:pt x="627144" y="161573"/>
                </a:lnTo>
                <a:lnTo>
                  <a:pt x="675896" y="178687"/>
                </a:lnTo>
                <a:lnTo>
                  <a:pt x="724773" y="194776"/>
                </a:lnTo>
                <a:lnTo>
                  <a:pt x="773736" y="210180"/>
                </a:lnTo>
                <a:lnTo>
                  <a:pt x="822756" y="225129"/>
                </a:lnTo>
                <a:lnTo>
                  <a:pt x="867134" y="240945"/>
                </a:lnTo>
                <a:lnTo>
                  <a:pt x="908418" y="257338"/>
                </a:lnTo>
                <a:lnTo>
                  <a:pt x="947639" y="274115"/>
                </a:lnTo>
                <a:lnTo>
                  <a:pt x="1009935" y="302115"/>
                </a:lnTo>
                <a:lnTo>
                  <a:pt x="1071989" y="337609"/>
                </a:lnTo>
                <a:lnTo>
                  <a:pt x="1084762" y="348688"/>
                </a:lnTo>
                <a:lnTo>
                  <a:pt x="1089768" y="359581"/>
                </a:lnTo>
                <a:lnTo>
                  <a:pt x="1089596" y="370353"/>
                </a:lnTo>
                <a:lnTo>
                  <a:pt x="1072586" y="405402"/>
                </a:lnTo>
                <a:lnTo>
                  <a:pt x="1053769" y="429486"/>
                </a:lnTo>
                <a:lnTo>
                  <a:pt x="997321" y="467130"/>
                </a:lnTo>
                <a:lnTo>
                  <a:pt x="955976" y="487336"/>
                </a:lnTo>
                <a:lnTo>
                  <a:pt x="902506" y="508014"/>
                </a:lnTo>
                <a:lnTo>
                  <a:pt x="840527" y="532024"/>
                </a:lnTo>
                <a:lnTo>
                  <a:pt x="807622" y="544976"/>
                </a:lnTo>
                <a:lnTo>
                  <a:pt x="773987" y="559461"/>
                </a:lnTo>
                <a:lnTo>
                  <a:pt x="739865" y="574967"/>
                </a:lnTo>
                <a:lnTo>
                  <a:pt x="705419" y="591153"/>
                </a:lnTo>
                <a:lnTo>
                  <a:pt x="668416" y="604284"/>
                </a:lnTo>
                <a:lnTo>
                  <a:pt x="629710" y="615378"/>
                </a:lnTo>
                <a:lnTo>
                  <a:pt x="589868" y="625113"/>
                </a:lnTo>
                <a:lnTo>
                  <a:pt x="548099" y="632773"/>
                </a:lnTo>
                <a:lnTo>
                  <a:pt x="505045" y="639048"/>
                </a:lnTo>
                <a:lnTo>
                  <a:pt x="461134" y="644403"/>
                </a:lnTo>
                <a:lnTo>
                  <a:pt x="421332" y="649142"/>
                </a:lnTo>
                <a:lnTo>
                  <a:pt x="384269" y="653472"/>
                </a:lnTo>
                <a:lnTo>
                  <a:pt x="349032" y="657528"/>
                </a:lnTo>
                <a:lnTo>
                  <a:pt x="315011" y="662571"/>
                </a:lnTo>
                <a:lnTo>
                  <a:pt x="281803" y="668273"/>
                </a:lnTo>
                <a:lnTo>
                  <a:pt x="221508" y="678508"/>
                </a:lnTo>
                <a:lnTo>
                  <a:pt x="175213" y="683056"/>
                </a:lnTo>
                <a:lnTo>
                  <a:pt x="164037" y="680760"/>
                </a:lnTo>
                <a:lnTo>
                  <a:pt x="160097" y="675720"/>
                </a:lnTo>
                <a:lnTo>
                  <a:pt x="160979" y="668851"/>
                </a:lnTo>
                <a:lnTo>
                  <a:pt x="174437" y="654979"/>
                </a:lnTo>
                <a:lnTo>
                  <a:pt x="220800" y="624657"/>
                </a:lnTo>
                <a:lnTo>
                  <a:pt x="271605" y="595952"/>
                </a:lnTo>
                <a:lnTo>
                  <a:pt x="303168" y="581748"/>
                </a:lnTo>
                <a:lnTo>
                  <a:pt x="337078" y="567598"/>
                </a:lnTo>
                <a:lnTo>
                  <a:pt x="371383" y="553484"/>
                </a:lnTo>
                <a:lnTo>
                  <a:pt x="405952" y="539397"/>
                </a:lnTo>
                <a:lnTo>
                  <a:pt x="440696" y="525326"/>
                </a:lnTo>
                <a:lnTo>
                  <a:pt x="476726" y="511267"/>
                </a:lnTo>
                <a:lnTo>
                  <a:pt x="513615" y="497213"/>
                </a:lnTo>
                <a:lnTo>
                  <a:pt x="551075" y="483165"/>
                </a:lnTo>
                <a:lnTo>
                  <a:pt x="592427" y="469121"/>
                </a:lnTo>
                <a:lnTo>
                  <a:pt x="636372" y="455080"/>
                </a:lnTo>
                <a:lnTo>
                  <a:pt x="682047" y="441039"/>
                </a:lnTo>
                <a:lnTo>
                  <a:pt x="727705" y="429338"/>
                </a:lnTo>
                <a:lnTo>
                  <a:pt x="773351" y="419198"/>
                </a:lnTo>
                <a:lnTo>
                  <a:pt x="818990" y="410098"/>
                </a:lnTo>
                <a:lnTo>
                  <a:pt x="858774" y="401692"/>
                </a:lnTo>
                <a:lnTo>
                  <a:pt x="894656" y="393748"/>
                </a:lnTo>
                <a:lnTo>
                  <a:pt x="927935" y="386113"/>
                </a:lnTo>
                <a:lnTo>
                  <a:pt x="960650" y="378683"/>
                </a:lnTo>
                <a:lnTo>
                  <a:pt x="992989" y="371390"/>
                </a:lnTo>
                <a:lnTo>
                  <a:pt x="1051147" y="358217"/>
                </a:lnTo>
                <a:lnTo>
                  <a:pt x="1092593" y="348463"/>
                </a:lnTo>
                <a:lnTo>
                  <a:pt x="1096159" y="346564"/>
                </a:lnTo>
                <a:lnTo>
                  <a:pt x="1040876" y="351921"/>
                </a:lnTo>
                <a:lnTo>
                  <a:pt x="995221" y="358923"/>
                </a:lnTo>
                <a:lnTo>
                  <a:pt x="963394" y="364065"/>
                </a:lnTo>
                <a:lnTo>
                  <a:pt x="928137" y="369834"/>
                </a:lnTo>
                <a:lnTo>
                  <a:pt x="888256" y="373680"/>
                </a:lnTo>
                <a:lnTo>
                  <a:pt x="845289" y="376242"/>
                </a:lnTo>
                <a:lnTo>
                  <a:pt x="800268" y="377952"/>
                </a:lnTo>
                <a:lnTo>
                  <a:pt x="753876" y="379092"/>
                </a:lnTo>
                <a:lnTo>
                  <a:pt x="706570" y="379852"/>
                </a:lnTo>
                <a:lnTo>
                  <a:pt x="658656" y="380357"/>
                </a:lnTo>
                <a:lnTo>
                  <a:pt x="604486" y="380695"/>
                </a:lnTo>
                <a:lnTo>
                  <a:pt x="546145" y="380920"/>
                </a:lnTo>
                <a:lnTo>
                  <a:pt x="485025" y="381070"/>
                </a:lnTo>
                <a:lnTo>
                  <a:pt x="426731" y="381171"/>
                </a:lnTo>
                <a:lnTo>
                  <a:pt x="370320" y="381238"/>
                </a:lnTo>
                <a:lnTo>
                  <a:pt x="315166" y="381282"/>
                </a:lnTo>
                <a:lnTo>
                  <a:pt x="264359" y="381312"/>
                </a:lnTo>
                <a:lnTo>
                  <a:pt x="216449" y="381331"/>
                </a:lnTo>
                <a:lnTo>
                  <a:pt x="170471" y="381344"/>
                </a:lnTo>
                <a:lnTo>
                  <a:pt x="131630" y="380183"/>
                </a:lnTo>
                <a:lnTo>
                  <a:pt x="97548" y="378239"/>
                </a:lnTo>
                <a:lnTo>
                  <a:pt x="42520" y="372959"/>
                </a:lnTo>
                <a:lnTo>
                  <a:pt x="6366" y="366713"/>
                </a:lnTo>
                <a:lnTo>
                  <a:pt x="0" y="362240"/>
                </a:lnTo>
                <a:lnTo>
                  <a:pt x="435" y="356920"/>
                </a:lnTo>
                <a:lnTo>
                  <a:pt x="5406" y="351032"/>
                </a:lnTo>
                <a:lnTo>
                  <a:pt x="63814" y="316365"/>
                </a:lnTo>
                <a:lnTo>
                  <a:pt x="122513" y="287240"/>
                </a:lnTo>
                <a:lnTo>
                  <a:pt x="183189" y="264443"/>
                </a:lnTo>
                <a:lnTo>
                  <a:pt x="241071" y="250929"/>
                </a:lnTo>
                <a:lnTo>
                  <a:pt x="285683" y="247357"/>
                </a:lnTo>
                <a:lnTo>
                  <a:pt x="345660" y="245347"/>
                </a:lnTo>
                <a:lnTo>
                  <a:pt x="394886" y="244751"/>
                </a:lnTo>
                <a:lnTo>
                  <a:pt x="444696" y="244575"/>
                </a:lnTo>
                <a:lnTo>
                  <a:pt x="498288" y="252920"/>
                </a:lnTo>
                <a:lnTo>
                  <a:pt x="525174" y="259160"/>
                </a:lnTo>
                <a:lnTo>
                  <a:pt x="531876" y="264801"/>
                </a:lnTo>
                <a:lnTo>
                  <a:pt x="534003" y="272074"/>
                </a:lnTo>
                <a:lnTo>
                  <a:pt x="533083" y="280430"/>
                </a:lnTo>
                <a:lnTo>
                  <a:pt x="519581" y="299074"/>
                </a:lnTo>
                <a:lnTo>
                  <a:pt x="509430" y="308958"/>
                </a:lnTo>
                <a:lnTo>
                  <a:pt x="449723" y="332058"/>
                </a:lnTo>
                <a:lnTo>
                  <a:pt x="425956" y="339256"/>
                </a:lnTo>
              </a:path>
            </a:pathLst>
          </a:custGeom>
          <a:ln w="266700" cap="flat" cmpd="sng" algn="ctr">
            <a:solidFill>
              <a:srgbClr val="FFFF0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3" name="Freeform 792"/>
          <p:cNvSpPr/>
          <p:nvPr/>
        </p:nvSpPr>
        <p:spPr>
          <a:xfrm>
            <a:off x="2958842" y="18804026"/>
            <a:ext cx="1220902" cy="968394"/>
          </a:xfrm>
          <a:custGeom>
            <a:avLst/>
            <a:gdLst/>
            <a:ahLst/>
            <a:cxnLst/>
            <a:rect l="0" t="0" r="0" b="0"/>
            <a:pathLst>
              <a:path w="1220902" h="968394">
                <a:moveTo>
                  <a:pt x="736661" y="10399"/>
                </a:moveTo>
                <a:lnTo>
                  <a:pt x="709105" y="3164"/>
                </a:lnTo>
                <a:lnTo>
                  <a:pt x="652882" y="522"/>
                </a:lnTo>
                <a:lnTo>
                  <a:pt x="596370" y="0"/>
                </a:lnTo>
                <a:lnTo>
                  <a:pt x="540146" y="1066"/>
                </a:lnTo>
                <a:lnTo>
                  <a:pt x="487100" y="11328"/>
                </a:lnTo>
                <a:lnTo>
                  <a:pt x="436890" y="24620"/>
                </a:lnTo>
                <a:lnTo>
                  <a:pt x="375846" y="52981"/>
                </a:lnTo>
                <a:lnTo>
                  <a:pt x="316532" y="81806"/>
                </a:lnTo>
                <a:lnTo>
                  <a:pt x="254678" y="115844"/>
                </a:lnTo>
                <a:lnTo>
                  <a:pt x="198844" y="151969"/>
                </a:lnTo>
                <a:lnTo>
                  <a:pt x="138040" y="194941"/>
                </a:lnTo>
                <a:lnTo>
                  <a:pt x="95545" y="234424"/>
                </a:lnTo>
                <a:lnTo>
                  <a:pt x="55526" y="294926"/>
                </a:lnTo>
                <a:lnTo>
                  <a:pt x="27949" y="349685"/>
                </a:lnTo>
                <a:lnTo>
                  <a:pt x="14048" y="412336"/>
                </a:lnTo>
                <a:lnTo>
                  <a:pt x="5367" y="469860"/>
                </a:lnTo>
                <a:lnTo>
                  <a:pt x="792" y="532998"/>
                </a:lnTo>
                <a:lnTo>
                  <a:pt x="0" y="591454"/>
                </a:lnTo>
                <a:lnTo>
                  <a:pt x="935" y="652056"/>
                </a:lnTo>
                <a:lnTo>
                  <a:pt x="8101" y="705237"/>
                </a:lnTo>
                <a:lnTo>
                  <a:pt x="18803" y="743092"/>
                </a:lnTo>
                <a:lnTo>
                  <a:pt x="49470" y="784969"/>
                </a:lnTo>
                <a:lnTo>
                  <a:pt x="81233" y="801160"/>
                </a:lnTo>
                <a:lnTo>
                  <a:pt x="131459" y="818958"/>
                </a:lnTo>
                <a:lnTo>
                  <a:pt x="193332" y="844761"/>
                </a:lnTo>
                <a:lnTo>
                  <a:pt x="246801" y="865456"/>
                </a:lnTo>
                <a:lnTo>
                  <a:pt x="295939" y="888050"/>
                </a:lnTo>
                <a:lnTo>
                  <a:pt x="353767" y="915949"/>
                </a:lnTo>
                <a:lnTo>
                  <a:pt x="409768" y="939578"/>
                </a:lnTo>
                <a:lnTo>
                  <a:pt x="452290" y="959921"/>
                </a:lnTo>
                <a:lnTo>
                  <a:pt x="514806" y="966800"/>
                </a:lnTo>
                <a:lnTo>
                  <a:pt x="561630" y="967741"/>
                </a:lnTo>
                <a:lnTo>
                  <a:pt x="607397" y="968158"/>
                </a:lnTo>
                <a:lnTo>
                  <a:pt x="669504" y="968393"/>
                </a:lnTo>
                <a:lnTo>
                  <a:pt x="711493" y="967279"/>
                </a:lnTo>
                <a:lnTo>
                  <a:pt x="765249" y="962884"/>
                </a:lnTo>
                <a:lnTo>
                  <a:pt x="817997" y="960151"/>
                </a:lnTo>
                <a:lnTo>
                  <a:pt x="868736" y="958935"/>
                </a:lnTo>
                <a:lnTo>
                  <a:pt x="918584" y="958396"/>
                </a:lnTo>
                <a:lnTo>
                  <a:pt x="981507" y="952503"/>
                </a:lnTo>
                <a:lnTo>
                  <a:pt x="1044425" y="931625"/>
                </a:lnTo>
                <a:lnTo>
                  <a:pt x="1104356" y="889958"/>
                </a:lnTo>
                <a:lnTo>
                  <a:pt x="1148784" y="835924"/>
                </a:lnTo>
                <a:lnTo>
                  <a:pt x="1180328" y="779546"/>
                </a:lnTo>
                <a:lnTo>
                  <a:pt x="1207224" y="725799"/>
                </a:lnTo>
                <a:lnTo>
                  <a:pt x="1216898" y="676005"/>
                </a:lnTo>
                <a:lnTo>
                  <a:pt x="1220167" y="614012"/>
                </a:lnTo>
                <a:lnTo>
                  <a:pt x="1220733" y="563854"/>
                </a:lnTo>
                <a:lnTo>
                  <a:pt x="1220901" y="511947"/>
                </a:lnTo>
                <a:lnTo>
                  <a:pt x="1219780" y="460693"/>
                </a:lnTo>
                <a:lnTo>
                  <a:pt x="1210220" y="415351"/>
                </a:lnTo>
                <a:lnTo>
                  <a:pt x="1182973" y="358108"/>
                </a:lnTo>
                <a:lnTo>
                  <a:pt x="1171328" y="331053"/>
                </a:lnTo>
                <a:lnTo>
                  <a:pt x="1124601" y="270740"/>
                </a:lnTo>
                <a:lnTo>
                  <a:pt x="1089038" y="211358"/>
                </a:lnTo>
                <a:lnTo>
                  <a:pt x="1061387" y="188356"/>
                </a:lnTo>
                <a:lnTo>
                  <a:pt x="1004594" y="160018"/>
                </a:lnTo>
                <a:lnTo>
                  <a:pt x="951456" y="148619"/>
                </a:lnTo>
                <a:lnTo>
                  <a:pt x="896592" y="139432"/>
                </a:lnTo>
                <a:lnTo>
                  <a:pt x="845659" y="137537"/>
                </a:lnTo>
                <a:lnTo>
                  <a:pt x="797812" y="136976"/>
                </a:lnTo>
                <a:lnTo>
                  <a:pt x="740352" y="136810"/>
                </a:lnTo>
                <a:lnTo>
                  <a:pt x="680823" y="136761"/>
                </a:lnTo>
                <a:lnTo>
                  <a:pt x="618786" y="136743"/>
                </a:lnTo>
                <a:lnTo>
                  <a:pt x="578733" y="136740"/>
                </a:lnTo>
              </a:path>
            </a:pathLst>
          </a:custGeom>
          <a:ln w="266700" cap="flat" cmpd="sng" algn="ctr">
            <a:solidFill>
              <a:srgbClr val="FFFF0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4" name="Freeform 793"/>
          <p:cNvSpPr/>
          <p:nvPr/>
        </p:nvSpPr>
        <p:spPr>
          <a:xfrm>
            <a:off x="1189736" y="21141182"/>
            <a:ext cx="7843775" cy="273813"/>
          </a:xfrm>
          <a:custGeom>
            <a:avLst/>
            <a:gdLst/>
            <a:ahLst/>
            <a:cxnLst/>
            <a:rect l="0" t="0" r="0" b="0"/>
            <a:pathLst>
              <a:path w="7843775" h="273813">
                <a:moveTo>
                  <a:pt x="0" y="273812"/>
                </a:moveTo>
                <a:lnTo>
                  <a:pt x="7843774" y="0"/>
                </a:lnTo>
              </a:path>
            </a:pathLst>
          </a:custGeom>
          <a:ln w="266700" cap="flat" cmpd="sng" algn="ctr">
            <a:solidFill>
              <a:srgbClr val="FFFF0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7" name="Group 796"/>
          <p:cNvGrpSpPr/>
          <p:nvPr/>
        </p:nvGrpSpPr>
        <p:grpSpPr>
          <a:xfrm>
            <a:off x="581761" y="20943232"/>
            <a:ext cx="1069064" cy="1945423"/>
            <a:chOff x="581761" y="20943232"/>
            <a:chExt cx="1069064" cy="1945423"/>
          </a:xfrm>
        </p:grpSpPr>
        <p:sp>
          <p:nvSpPr>
            <p:cNvPr id="795" name="Freeform 794"/>
            <p:cNvSpPr/>
            <p:nvPr/>
          </p:nvSpPr>
          <p:spPr>
            <a:xfrm>
              <a:off x="685862" y="20943232"/>
              <a:ext cx="950285" cy="763056"/>
            </a:xfrm>
            <a:custGeom>
              <a:avLst/>
              <a:gdLst/>
              <a:ahLst/>
              <a:cxnLst/>
              <a:rect l="0" t="0" r="0" b="0"/>
              <a:pathLst>
                <a:path w="950285" h="763056">
                  <a:moveTo>
                    <a:pt x="535444" y="8478"/>
                  </a:moveTo>
                  <a:lnTo>
                    <a:pt x="481299" y="11599"/>
                  </a:lnTo>
                  <a:lnTo>
                    <a:pt x="426353" y="17543"/>
                  </a:lnTo>
                  <a:lnTo>
                    <a:pt x="370439" y="28291"/>
                  </a:lnTo>
                  <a:lnTo>
                    <a:pt x="314334" y="48612"/>
                  </a:lnTo>
                  <a:lnTo>
                    <a:pt x="251389" y="76285"/>
                  </a:lnTo>
                  <a:lnTo>
                    <a:pt x="189649" y="110402"/>
                  </a:lnTo>
                  <a:lnTo>
                    <a:pt x="135577" y="156821"/>
                  </a:lnTo>
                  <a:lnTo>
                    <a:pt x="83662" y="219131"/>
                  </a:lnTo>
                  <a:lnTo>
                    <a:pt x="47748" y="278938"/>
                  </a:lnTo>
                  <a:lnTo>
                    <a:pt x="18134" y="340019"/>
                  </a:lnTo>
                  <a:lnTo>
                    <a:pt x="3584" y="398358"/>
                  </a:lnTo>
                  <a:lnTo>
                    <a:pt x="0" y="458440"/>
                  </a:lnTo>
                  <a:lnTo>
                    <a:pt x="1908" y="519322"/>
                  </a:lnTo>
                  <a:lnTo>
                    <a:pt x="13203" y="571078"/>
                  </a:lnTo>
                  <a:lnTo>
                    <a:pt x="41618" y="628878"/>
                  </a:lnTo>
                  <a:lnTo>
                    <a:pt x="78172" y="682198"/>
                  </a:lnTo>
                  <a:lnTo>
                    <a:pt x="134531" y="729341"/>
                  </a:lnTo>
                  <a:lnTo>
                    <a:pt x="185716" y="750692"/>
                  </a:lnTo>
                  <a:lnTo>
                    <a:pt x="240887" y="763055"/>
                  </a:lnTo>
                  <a:lnTo>
                    <a:pt x="282831" y="762381"/>
                  </a:lnTo>
                  <a:lnTo>
                    <a:pt x="344515" y="757262"/>
                  </a:lnTo>
                  <a:lnTo>
                    <a:pt x="395684" y="745198"/>
                  </a:lnTo>
                  <a:lnTo>
                    <a:pt x="447890" y="732394"/>
                  </a:lnTo>
                  <a:lnTo>
                    <a:pt x="500403" y="715601"/>
                  </a:lnTo>
                  <a:lnTo>
                    <a:pt x="553007" y="695808"/>
                  </a:lnTo>
                  <a:lnTo>
                    <a:pt x="611228" y="669536"/>
                  </a:lnTo>
                  <a:lnTo>
                    <a:pt x="661754" y="645114"/>
                  </a:lnTo>
                  <a:lnTo>
                    <a:pt x="711949" y="617471"/>
                  </a:lnTo>
                  <a:lnTo>
                    <a:pt x="772907" y="576689"/>
                  </a:lnTo>
                  <a:lnTo>
                    <a:pt x="826888" y="531718"/>
                  </a:lnTo>
                  <a:lnTo>
                    <a:pt x="881273" y="472700"/>
                  </a:lnTo>
                  <a:lnTo>
                    <a:pt x="920814" y="413627"/>
                  </a:lnTo>
                  <a:lnTo>
                    <a:pt x="945042" y="353465"/>
                  </a:lnTo>
                  <a:lnTo>
                    <a:pt x="950284" y="327921"/>
                  </a:lnTo>
                  <a:lnTo>
                    <a:pt x="946843" y="266574"/>
                  </a:lnTo>
                  <a:lnTo>
                    <a:pt x="935110" y="231179"/>
                  </a:lnTo>
                  <a:lnTo>
                    <a:pt x="929400" y="227135"/>
                  </a:lnTo>
                  <a:lnTo>
                    <a:pt x="923253" y="227949"/>
                  </a:lnTo>
                  <a:lnTo>
                    <a:pt x="916816" y="232001"/>
                  </a:lnTo>
                  <a:lnTo>
                    <a:pt x="911355" y="231193"/>
                  </a:lnTo>
                  <a:lnTo>
                    <a:pt x="906544" y="227144"/>
                  </a:lnTo>
                  <a:lnTo>
                    <a:pt x="895739" y="214458"/>
                  </a:lnTo>
                  <a:lnTo>
                    <a:pt x="836541" y="169820"/>
                  </a:lnTo>
                  <a:lnTo>
                    <a:pt x="783755" y="127122"/>
                  </a:lnTo>
                  <a:lnTo>
                    <a:pt x="723661" y="78596"/>
                  </a:lnTo>
                  <a:lnTo>
                    <a:pt x="662572" y="35233"/>
                  </a:lnTo>
                  <a:lnTo>
                    <a:pt x="608076" y="4317"/>
                  </a:lnTo>
                  <a:lnTo>
                    <a:pt x="576694" y="0"/>
                  </a:lnTo>
                  <a:lnTo>
                    <a:pt x="550267" y="5100"/>
                  </a:lnTo>
                  <a:lnTo>
                    <a:pt x="492726" y="35156"/>
                  </a:lnTo>
                  <a:lnTo>
                    <a:pt x="440687" y="71650"/>
                  </a:lnTo>
                </a:path>
              </a:pathLst>
            </a:custGeom>
            <a:ln w="266700" cap="flat" cmpd="sng" algn="ctr">
              <a:solidFill>
                <a:srgbClr val="FFFF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6" name="Freeform 795"/>
            <p:cNvSpPr/>
            <p:nvPr/>
          </p:nvSpPr>
          <p:spPr>
            <a:xfrm>
              <a:off x="581761" y="21863563"/>
              <a:ext cx="1069064" cy="1025092"/>
            </a:xfrm>
            <a:custGeom>
              <a:avLst/>
              <a:gdLst/>
              <a:ahLst/>
              <a:cxnLst/>
              <a:rect l="0" t="0" r="0" b="0"/>
              <a:pathLst>
                <a:path w="1069064" h="1025092">
                  <a:moveTo>
                    <a:pt x="576374" y="14655"/>
                  </a:moveTo>
                  <a:lnTo>
                    <a:pt x="521233" y="0"/>
                  </a:lnTo>
                  <a:lnTo>
                    <a:pt x="458204" y="3268"/>
                  </a:lnTo>
                  <a:lnTo>
                    <a:pt x="406412" y="18298"/>
                  </a:lnTo>
                  <a:lnTo>
                    <a:pt x="351468" y="43452"/>
                  </a:lnTo>
                  <a:lnTo>
                    <a:pt x="295555" y="79355"/>
                  </a:lnTo>
                  <a:lnTo>
                    <a:pt x="242570" y="123362"/>
                  </a:lnTo>
                  <a:lnTo>
                    <a:pt x="192373" y="176768"/>
                  </a:lnTo>
                  <a:lnTo>
                    <a:pt x="138567" y="233547"/>
                  </a:lnTo>
                  <a:lnTo>
                    <a:pt x="92930" y="296756"/>
                  </a:lnTo>
                  <a:lnTo>
                    <a:pt x="55709" y="354648"/>
                  </a:lnTo>
                  <a:lnTo>
                    <a:pt x="33063" y="412313"/>
                  </a:lnTo>
                  <a:lnTo>
                    <a:pt x="13511" y="475697"/>
                  </a:lnTo>
                  <a:lnTo>
                    <a:pt x="6397" y="522488"/>
                  </a:lnTo>
                  <a:lnTo>
                    <a:pt x="0" y="573395"/>
                  </a:lnTo>
                  <a:lnTo>
                    <a:pt x="1224" y="622404"/>
                  </a:lnTo>
                  <a:lnTo>
                    <a:pt x="12115" y="666561"/>
                  </a:lnTo>
                  <a:lnTo>
                    <a:pt x="36756" y="728993"/>
                  </a:lnTo>
                  <a:lnTo>
                    <a:pt x="64154" y="782010"/>
                  </a:lnTo>
                  <a:lnTo>
                    <a:pt x="104693" y="844628"/>
                  </a:lnTo>
                  <a:lnTo>
                    <a:pt x="166963" y="907146"/>
                  </a:lnTo>
                  <a:lnTo>
                    <a:pt x="222152" y="945621"/>
                  </a:lnTo>
                  <a:lnTo>
                    <a:pt x="285349" y="975751"/>
                  </a:lnTo>
                  <a:lnTo>
                    <a:pt x="347225" y="1001116"/>
                  </a:lnTo>
                  <a:lnTo>
                    <a:pt x="398124" y="1013909"/>
                  </a:lnTo>
                  <a:lnTo>
                    <a:pt x="450249" y="1021989"/>
                  </a:lnTo>
                  <a:lnTo>
                    <a:pt x="502739" y="1024383"/>
                  </a:lnTo>
                  <a:lnTo>
                    <a:pt x="552216" y="1025091"/>
                  </a:lnTo>
                  <a:lnTo>
                    <a:pt x="583185" y="1022918"/>
                  </a:lnTo>
                  <a:lnTo>
                    <a:pt x="632334" y="1009711"/>
                  </a:lnTo>
                  <a:lnTo>
                    <a:pt x="691456" y="987935"/>
                  </a:lnTo>
                  <a:lnTo>
                    <a:pt x="748195" y="950531"/>
                  </a:lnTo>
                  <a:lnTo>
                    <a:pt x="804463" y="900942"/>
                  </a:lnTo>
                  <a:lnTo>
                    <a:pt x="857518" y="842967"/>
                  </a:lnTo>
                  <a:lnTo>
                    <a:pt x="902140" y="781126"/>
                  </a:lnTo>
                  <a:lnTo>
                    <a:pt x="934160" y="732438"/>
                  </a:lnTo>
                  <a:lnTo>
                    <a:pt x="965874" y="680966"/>
                  </a:lnTo>
                  <a:lnTo>
                    <a:pt x="1006862" y="618407"/>
                  </a:lnTo>
                  <a:lnTo>
                    <a:pt x="1030049" y="568152"/>
                  </a:lnTo>
                  <a:lnTo>
                    <a:pt x="1044849" y="517386"/>
                  </a:lnTo>
                  <a:lnTo>
                    <a:pt x="1060329" y="457716"/>
                  </a:lnTo>
                  <a:lnTo>
                    <a:pt x="1069063" y="400870"/>
                  </a:lnTo>
                  <a:lnTo>
                    <a:pt x="1068449" y="345751"/>
                  </a:lnTo>
                  <a:lnTo>
                    <a:pt x="1047438" y="283428"/>
                  </a:lnTo>
                  <a:lnTo>
                    <a:pt x="1023190" y="236852"/>
                  </a:lnTo>
                  <a:lnTo>
                    <a:pt x="971475" y="173848"/>
                  </a:lnTo>
                  <a:lnTo>
                    <a:pt x="914247" y="129017"/>
                  </a:lnTo>
                  <a:lnTo>
                    <a:pt x="861786" y="97644"/>
                  </a:lnTo>
                  <a:lnTo>
                    <a:pt x="799431" y="75848"/>
                  </a:lnTo>
                  <a:lnTo>
                    <a:pt x="736118" y="54949"/>
                  </a:lnTo>
                  <a:lnTo>
                    <a:pt x="675692" y="39556"/>
                  </a:lnTo>
                  <a:lnTo>
                    <a:pt x="618696" y="28369"/>
                  </a:lnTo>
                  <a:lnTo>
                    <a:pt x="562377" y="25813"/>
                  </a:lnTo>
                  <a:lnTo>
                    <a:pt x="503852" y="33713"/>
                  </a:lnTo>
                  <a:lnTo>
                    <a:pt x="450771" y="43179"/>
                  </a:lnTo>
                  <a:lnTo>
                    <a:pt x="397389" y="56769"/>
                  </a:lnTo>
                </a:path>
              </a:pathLst>
            </a:custGeom>
            <a:ln w="266700" cap="flat" cmpd="sng" algn="ctr">
              <a:solidFill>
                <a:srgbClr val="FFFF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0" name="Group 809"/>
          <p:cNvGrpSpPr/>
          <p:nvPr/>
        </p:nvGrpSpPr>
        <p:grpSpPr>
          <a:xfrm>
            <a:off x="1895130" y="21878218"/>
            <a:ext cx="4071139" cy="927031"/>
            <a:chOff x="1895130" y="21878218"/>
            <a:chExt cx="4071139" cy="927031"/>
          </a:xfrm>
        </p:grpSpPr>
        <p:sp>
          <p:nvSpPr>
            <p:cNvPr id="798" name="Freeform 797"/>
            <p:cNvSpPr/>
            <p:nvPr/>
          </p:nvSpPr>
          <p:spPr>
            <a:xfrm>
              <a:off x="1895130" y="21878218"/>
              <a:ext cx="589596" cy="631711"/>
            </a:xfrm>
            <a:custGeom>
              <a:avLst/>
              <a:gdLst/>
              <a:ahLst/>
              <a:cxnLst/>
              <a:rect l="0" t="0" r="0" b="0"/>
              <a:pathLst>
                <a:path w="589596" h="631711">
                  <a:moveTo>
                    <a:pt x="0" y="0"/>
                  </a:moveTo>
                  <a:lnTo>
                    <a:pt x="61898" y="45782"/>
                  </a:lnTo>
                  <a:lnTo>
                    <a:pt x="98668" y="74786"/>
                  </a:lnTo>
                  <a:lnTo>
                    <a:pt x="149937" y="133846"/>
                  </a:lnTo>
                  <a:lnTo>
                    <a:pt x="199206" y="187207"/>
                  </a:lnTo>
                  <a:lnTo>
                    <a:pt x="243663" y="241852"/>
                  </a:lnTo>
                  <a:lnTo>
                    <a:pt x="296393" y="305299"/>
                  </a:lnTo>
                  <a:lnTo>
                    <a:pt x="352519" y="368495"/>
                  </a:lnTo>
                  <a:lnTo>
                    <a:pt x="411057" y="431668"/>
                  </a:lnTo>
                  <a:lnTo>
                    <a:pt x="464756" y="494840"/>
                  </a:lnTo>
                  <a:lnTo>
                    <a:pt x="511902" y="552421"/>
                  </a:lnTo>
                  <a:lnTo>
                    <a:pt x="573733" y="615784"/>
                  </a:lnTo>
                  <a:lnTo>
                    <a:pt x="589595" y="631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9" name="Freeform 798"/>
            <p:cNvSpPr/>
            <p:nvPr/>
          </p:nvSpPr>
          <p:spPr>
            <a:xfrm>
              <a:off x="2147813" y="22352000"/>
              <a:ext cx="394747" cy="157084"/>
            </a:xfrm>
            <a:custGeom>
              <a:avLst/>
              <a:gdLst/>
              <a:ahLst/>
              <a:cxnLst/>
              <a:rect l="0" t="0" r="0" b="0"/>
              <a:pathLst>
                <a:path w="394747" h="157084">
                  <a:moveTo>
                    <a:pt x="0" y="52642"/>
                  </a:moveTo>
                  <a:lnTo>
                    <a:pt x="32453" y="46577"/>
                  </a:lnTo>
                  <a:lnTo>
                    <a:pt x="83230" y="54217"/>
                  </a:lnTo>
                  <a:lnTo>
                    <a:pt x="143043" y="66991"/>
                  </a:lnTo>
                  <a:lnTo>
                    <a:pt x="199468" y="84268"/>
                  </a:lnTo>
                  <a:lnTo>
                    <a:pt x="252609" y="109017"/>
                  </a:lnTo>
                  <a:lnTo>
                    <a:pt x="310906" y="135007"/>
                  </a:lnTo>
                  <a:lnTo>
                    <a:pt x="351564" y="154907"/>
                  </a:lnTo>
                  <a:lnTo>
                    <a:pt x="363058" y="157083"/>
                  </a:lnTo>
                  <a:lnTo>
                    <a:pt x="373060" y="156195"/>
                  </a:lnTo>
                  <a:lnTo>
                    <a:pt x="382068" y="153264"/>
                  </a:lnTo>
                  <a:lnTo>
                    <a:pt x="388073" y="145459"/>
                  </a:lnTo>
                  <a:lnTo>
                    <a:pt x="394746" y="121190"/>
                  </a:lnTo>
                  <a:lnTo>
                    <a:pt x="391793" y="72422"/>
                  </a:lnTo>
                  <a:lnTo>
                    <a:pt x="389997" y="21368"/>
                  </a:lnTo>
                  <a:lnTo>
                    <a:pt x="38955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0" name="Freeform 799"/>
            <p:cNvSpPr/>
            <p:nvPr/>
          </p:nvSpPr>
          <p:spPr>
            <a:xfrm>
              <a:off x="2677208" y="22420160"/>
              <a:ext cx="207601" cy="239765"/>
            </a:xfrm>
            <a:custGeom>
              <a:avLst/>
              <a:gdLst/>
              <a:ahLst/>
              <a:cxnLst/>
              <a:rect l="0" t="0" r="0" b="0"/>
              <a:pathLst>
                <a:path w="207601" h="239765">
                  <a:moveTo>
                    <a:pt x="49673" y="26597"/>
                  </a:moveTo>
                  <a:lnTo>
                    <a:pt x="38495" y="37775"/>
                  </a:lnTo>
                  <a:lnTo>
                    <a:pt x="37541" y="43407"/>
                  </a:lnTo>
                  <a:lnTo>
                    <a:pt x="39246" y="49503"/>
                  </a:lnTo>
                  <a:lnTo>
                    <a:pt x="58792" y="76096"/>
                  </a:lnTo>
                  <a:lnTo>
                    <a:pt x="83960" y="91306"/>
                  </a:lnTo>
                  <a:lnTo>
                    <a:pt x="119234" y="97633"/>
                  </a:lnTo>
                  <a:lnTo>
                    <a:pt x="142590" y="92874"/>
                  </a:lnTo>
                  <a:lnTo>
                    <a:pt x="172350" y="77040"/>
                  </a:lnTo>
                  <a:lnTo>
                    <a:pt x="180591" y="70754"/>
                  </a:lnTo>
                  <a:lnTo>
                    <a:pt x="184915" y="61885"/>
                  </a:lnTo>
                  <a:lnTo>
                    <a:pt x="186599" y="39550"/>
                  </a:lnTo>
                  <a:lnTo>
                    <a:pt x="180329" y="20266"/>
                  </a:lnTo>
                  <a:lnTo>
                    <a:pt x="175382" y="11848"/>
                  </a:lnTo>
                  <a:lnTo>
                    <a:pt x="167404" y="6235"/>
                  </a:lnTo>
                  <a:lnTo>
                    <a:pt x="146062" y="0"/>
                  </a:lnTo>
                  <a:lnTo>
                    <a:pt x="113327" y="2078"/>
                  </a:lnTo>
                  <a:lnTo>
                    <a:pt x="95121" y="10241"/>
                  </a:lnTo>
                  <a:lnTo>
                    <a:pt x="33299" y="56400"/>
                  </a:lnTo>
                  <a:lnTo>
                    <a:pt x="17829" y="72597"/>
                  </a:lnTo>
                  <a:lnTo>
                    <a:pt x="7054" y="91495"/>
                  </a:lnTo>
                  <a:lnTo>
                    <a:pt x="0" y="133043"/>
                  </a:lnTo>
                  <a:lnTo>
                    <a:pt x="3500" y="182398"/>
                  </a:lnTo>
                  <a:lnTo>
                    <a:pt x="15114" y="207366"/>
                  </a:lnTo>
                  <a:lnTo>
                    <a:pt x="31974" y="225092"/>
                  </a:lnTo>
                  <a:lnTo>
                    <a:pt x="51165" y="236869"/>
                  </a:lnTo>
                  <a:lnTo>
                    <a:pt x="77632" y="239764"/>
                  </a:lnTo>
                  <a:lnTo>
                    <a:pt x="105383" y="235981"/>
                  </a:lnTo>
                  <a:lnTo>
                    <a:pt x="165910" y="208587"/>
                  </a:lnTo>
                  <a:lnTo>
                    <a:pt x="207600" y="1845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1" name="Freeform 800"/>
            <p:cNvSpPr/>
            <p:nvPr/>
          </p:nvSpPr>
          <p:spPr>
            <a:xfrm>
              <a:off x="2979565" y="22410285"/>
              <a:ext cx="200042" cy="187647"/>
            </a:xfrm>
            <a:custGeom>
              <a:avLst/>
              <a:gdLst/>
              <a:ahLst/>
              <a:cxnLst/>
              <a:rect l="0" t="0" r="0" b="0"/>
              <a:pathLst>
                <a:path w="200042" h="187647">
                  <a:moveTo>
                    <a:pt x="0" y="15414"/>
                  </a:moveTo>
                  <a:lnTo>
                    <a:pt x="8333" y="64345"/>
                  </a:lnTo>
                  <a:lnTo>
                    <a:pt x="12997" y="112191"/>
                  </a:lnTo>
                  <a:lnTo>
                    <a:pt x="18669" y="163413"/>
                  </a:lnTo>
                  <a:lnTo>
                    <a:pt x="18826" y="187646"/>
                  </a:lnTo>
                  <a:lnTo>
                    <a:pt x="17230" y="187557"/>
                  </a:lnTo>
                  <a:lnTo>
                    <a:pt x="14996" y="182818"/>
                  </a:lnTo>
                  <a:lnTo>
                    <a:pt x="12581" y="132017"/>
                  </a:lnTo>
                  <a:lnTo>
                    <a:pt x="20365" y="78040"/>
                  </a:lnTo>
                  <a:lnTo>
                    <a:pt x="30888" y="46368"/>
                  </a:lnTo>
                  <a:lnTo>
                    <a:pt x="46483" y="22932"/>
                  </a:lnTo>
                  <a:lnTo>
                    <a:pt x="55555" y="13407"/>
                  </a:lnTo>
                  <a:lnTo>
                    <a:pt x="78114" y="2823"/>
                  </a:lnTo>
                  <a:lnTo>
                    <a:pt x="90680" y="0"/>
                  </a:lnTo>
                  <a:lnTo>
                    <a:pt x="117121" y="3104"/>
                  </a:lnTo>
                  <a:lnTo>
                    <a:pt x="130723" y="7207"/>
                  </a:lnTo>
                  <a:lnTo>
                    <a:pt x="152076" y="24245"/>
                  </a:lnTo>
                  <a:lnTo>
                    <a:pt x="177251" y="63264"/>
                  </a:lnTo>
                  <a:lnTo>
                    <a:pt x="189912" y="95174"/>
                  </a:lnTo>
                  <a:lnTo>
                    <a:pt x="198040" y="150839"/>
                  </a:lnTo>
                  <a:lnTo>
                    <a:pt x="200041" y="1733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2" name="Freeform 801"/>
            <p:cNvSpPr/>
            <p:nvPr/>
          </p:nvSpPr>
          <p:spPr>
            <a:xfrm>
              <a:off x="3253306" y="22389743"/>
              <a:ext cx="221099" cy="217328"/>
            </a:xfrm>
            <a:custGeom>
              <a:avLst/>
              <a:gdLst/>
              <a:ahLst/>
              <a:cxnLst/>
              <a:rect l="0" t="0" r="0" b="0"/>
              <a:pathLst>
                <a:path w="221099" h="217328">
                  <a:moveTo>
                    <a:pt x="0" y="57014"/>
                  </a:moveTo>
                  <a:lnTo>
                    <a:pt x="9575" y="81061"/>
                  </a:lnTo>
                  <a:lnTo>
                    <a:pt x="20243" y="95387"/>
                  </a:lnTo>
                  <a:lnTo>
                    <a:pt x="39022" y="106434"/>
                  </a:lnTo>
                  <a:lnTo>
                    <a:pt x="50581" y="111018"/>
                  </a:lnTo>
                  <a:lnTo>
                    <a:pt x="75903" y="112990"/>
                  </a:lnTo>
                  <a:lnTo>
                    <a:pt x="101585" y="108798"/>
                  </a:lnTo>
                  <a:lnTo>
                    <a:pt x="124698" y="99137"/>
                  </a:lnTo>
                  <a:lnTo>
                    <a:pt x="151851" y="74954"/>
                  </a:lnTo>
                  <a:lnTo>
                    <a:pt x="169125" y="45562"/>
                  </a:lnTo>
                  <a:lnTo>
                    <a:pt x="171483" y="25019"/>
                  </a:lnTo>
                  <a:lnTo>
                    <a:pt x="170474" y="14626"/>
                  </a:lnTo>
                  <a:lnTo>
                    <a:pt x="165122" y="7699"/>
                  </a:lnTo>
                  <a:lnTo>
                    <a:pt x="146697" y="0"/>
                  </a:lnTo>
                  <a:lnTo>
                    <a:pt x="136403" y="1458"/>
                  </a:lnTo>
                  <a:lnTo>
                    <a:pt x="106316" y="19106"/>
                  </a:lnTo>
                  <a:lnTo>
                    <a:pt x="74596" y="49742"/>
                  </a:lnTo>
                  <a:lnTo>
                    <a:pt x="56028" y="79034"/>
                  </a:lnTo>
                  <a:lnTo>
                    <a:pt x="39273" y="125965"/>
                  </a:lnTo>
                  <a:lnTo>
                    <a:pt x="38122" y="149660"/>
                  </a:lnTo>
                  <a:lnTo>
                    <a:pt x="42679" y="171889"/>
                  </a:lnTo>
                  <a:lnTo>
                    <a:pt x="52503" y="193466"/>
                  </a:lnTo>
                  <a:lnTo>
                    <a:pt x="70908" y="208516"/>
                  </a:lnTo>
                  <a:lnTo>
                    <a:pt x="82367" y="214167"/>
                  </a:lnTo>
                  <a:lnTo>
                    <a:pt x="107577" y="217327"/>
                  </a:lnTo>
                  <a:lnTo>
                    <a:pt x="132040" y="213662"/>
                  </a:lnTo>
                  <a:lnTo>
                    <a:pt x="185555" y="180183"/>
                  </a:lnTo>
                  <a:lnTo>
                    <a:pt x="221098" y="1517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3" name="Freeform 802"/>
            <p:cNvSpPr/>
            <p:nvPr/>
          </p:nvSpPr>
          <p:spPr>
            <a:xfrm>
              <a:off x="3542514" y="22393295"/>
              <a:ext cx="331974" cy="211390"/>
            </a:xfrm>
            <a:custGeom>
              <a:avLst/>
              <a:gdLst/>
              <a:ahLst/>
              <a:cxnLst/>
              <a:rect l="0" t="0" r="0" b="0"/>
              <a:pathLst>
                <a:path w="331974" h="211390">
                  <a:moveTo>
                    <a:pt x="5590" y="819"/>
                  </a:moveTo>
                  <a:lnTo>
                    <a:pt x="0" y="17587"/>
                  </a:lnTo>
                  <a:lnTo>
                    <a:pt x="376" y="35176"/>
                  </a:lnTo>
                  <a:lnTo>
                    <a:pt x="4560" y="86245"/>
                  </a:lnTo>
                  <a:lnTo>
                    <a:pt x="5284" y="141164"/>
                  </a:lnTo>
                  <a:lnTo>
                    <a:pt x="5529" y="195264"/>
                  </a:lnTo>
                  <a:lnTo>
                    <a:pt x="8697" y="166784"/>
                  </a:lnTo>
                  <a:lnTo>
                    <a:pt x="26920" y="105885"/>
                  </a:lnTo>
                  <a:lnTo>
                    <a:pt x="40739" y="58356"/>
                  </a:lnTo>
                  <a:lnTo>
                    <a:pt x="47740" y="48537"/>
                  </a:lnTo>
                  <a:lnTo>
                    <a:pt x="67997" y="34505"/>
                  </a:lnTo>
                  <a:lnTo>
                    <a:pt x="77610" y="32635"/>
                  </a:lnTo>
                  <a:lnTo>
                    <a:pt x="86359" y="33728"/>
                  </a:lnTo>
                  <a:lnTo>
                    <a:pt x="94531" y="36796"/>
                  </a:lnTo>
                  <a:lnTo>
                    <a:pt x="109850" y="52684"/>
                  </a:lnTo>
                  <a:lnTo>
                    <a:pt x="138748" y="106601"/>
                  </a:lnTo>
                  <a:lnTo>
                    <a:pt x="144110" y="169114"/>
                  </a:lnTo>
                  <a:lnTo>
                    <a:pt x="145900" y="167998"/>
                  </a:lnTo>
                  <a:lnTo>
                    <a:pt x="167228" y="105414"/>
                  </a:lnTo>
                  <a:lnTo>
                    <a:pt x="197167" y="42874"/>
                  </a:lnTo>
                  <a:lnTo>
                    <a:pt x="214302" y="16920"/>
                  </a:lnTo>
                  <a:lnTo>
                    <a:pt x="233661" y="4856"/>
                  </a:lnTo>
                  <a:lnTo>
                    <a:pt x="245375" y="0"/>
                  </a:lnTo>
                  <a:lnTo>
                    <a:pt x="256694" y="273"/>
                  </a:lnTo>
                  <a:lnTo>
                    <a:pt x="278629" y="9936"/>
                  </a:lnTo>
                  <a:lnTo>
                    <a:pt x="296956" y="29048"/>
                  </a:lnTo>
                  <a:lnTo>
                    <a:pt x="305119" y="40695"/>
                  </a:lnTo>
                  <a:lnTo>
                    <a:pt x="316608" y="90624"/>
                  </a:lnTo>
                  <a:lnTo>
                    <a:pt x="320011" y="144281"/>
                  </a:lnTo>
                  <a:lnTo>
                    <a:pt x="329589" y="200124"/>
                  </a:lnTo>
                  <a:lnTo>
                    <a:pt x="331973" y="2113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4" name="Freeform 803"/>
            <p:cNvSpPr/>
            <p:nvPr/>
          </p:nvSpPr>
          <p:spPr>
            <a:xfrm>
              <a:off x="3990301" y="22404642"/>
              <a:ext cx="10529" cy="200043"/>
            </a:xfrm>
            <a:custGeom>
              <a:avLst/>
              <a:gdLst/>
              <a:ahLst/>
              <a:cxnLst/>
              <a:rect l="0" t="0" r="0" b="0"/>
              <a:pathLst>
                <a:path w="10529" h="200043">
                  <a:moveTo>
                    <a:pt x="10528" y="0"/>
                  </a:moveTo>
                  <a:lnTo>
                    <a:pt x="2195" y="55170"/>
                  </a:lnTo>
                  <a:lnTo>
                    <a:pt x="650" y="113444"/>
                  </a:lnTo>
                  <a:lnTo>
                    <a:pt x="192" y="161515"/>
                  </a:lnTo>
                  <a:lnTo>
                    <a:pt x="0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5" name="Freeform 804"/>
            <p:cNvSpPr/>
            <p:nvPr/>
          </p:nvSpPr>
          <p:spPr>
            <a:xfrm>
              <a:off x="4137700" y="22372816"/>
              <a:ext cx="200042" cy="222748"/>
            </a:xfrm>
            <a:custGeom>
              <a:avLst/>
              <a:gdLst/>
              <a:ahLst/>
              <a:cxnLst/>
              <a:rect l="0" t="0" r="0" b="0"/>
              <a:pathLst>
                <a:path w="200042" h="222748">
                  <a:moveTo>
                    <a:pt x="0" y="63411"/>
                  </a:moveTo>
                  <a:lnTo>
                    <a:pt x="55044" y="96989"/>
                  </a:lnTo>
                  <a:lnTo>
                    <a:pt x="79836" y="101733"/>
                  </a:lnTo>
                  <a:lnTo>
                    <a:pt x="120101" y="98812"/>
                  </a:lnTo>
                  <a:lnTo>
                    <a:pt x="141506" y="90453"/>
                  </a:lnTo>
                  <a:lnTo>
                    <a:pt x="158818" y="77770"/>
                  </a:lnTo>
                  <a:lnTo>
                    <a:pt x="174311" y="60435"/>
                  </a:lnTo>
                  <a:lnTo>
                    <a:pt x="178208" y="50899"/>
                  </a:lnTo>
                  <a:lnTo>
                    <a:pt x="179419" y="30945"/>
                  </a:lnTo>
                  <a:lnTo>
                    <a:pt x="172938" y="13497"/>
                  </a:lnTo>
                  <a:lnTo>
                    <a:pt x="167934" y="5570"/>
                  </a:lnTo>
                  <a:lnTo>
                    <a:pt x="159919" y="1454"/>
                  </a:lnTo>
                  <a:lnTo>
                    <a:pt x="138535" y="0"/>
                  </a:lnTo>
                  <a:lnTo>
                    <a:pt x="94600" y="16937"/>
                  </a:lnTo>
                  <a:lnTo>
                    <a:pt x="61305" y="44182"/>
                  </a:lnTo>
                  <a:lnTo>
                    <a:pt x="30263" y="84830"/>
                  </a:lnTo>
                  <a:lnTo>
                    <a:pt x="20079" y="105686"/>
                  </a:lnTo>
                  <a:lnTo>
                    <a:pt x="13358" y="148338"/>
                  </a:lnTo>
                  <a:lnTo>
                    <a:pt x="22545" y="192430"/>
                  </a:lnTo>
                  <a:lnTo>
                    <a:pt x="31408" y="203237"/>
                  </a:lnTo>
                  <a:lnTo>
                    <a:pt x="56852" y="218363"/>
                  </a:lnTo>
                  <a:lnTo>
                    <a:pt x="90778" y="222747"/>
                  </a:lnTo>
                  <a:lnTo>
                    <a:pt x="152982" y="216028"/>
                  </a:lnTo>
                  <a:lnTo>
                    <a:pt x="200041" y="2002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6" name="Freeform 805"/>
            <p:cNvSpPr/>
            <p:nvPr/>
          </p:nvSpPr>
          <p:spPr>
            <a:xfrm>
              <a:off x="4474976" y="22330944"/>
              <a:ext cx="172139" cy="252683"/>
            </a:xfrm>
            <a:custGeom>
              <a:avLst/>
              <a:gdLst/>
              <a:ahLst/>
              <a:cxnLst/>
              <a:rect l="0" t="0" r="0" b="0"/>
              <a:pathLst>
                <a:path w="172139" h="252683">
                  <a:moveTo>
                    <a:pt x="104920" y="0"/>
                  </a:moveTo>
                  <a:lnTo>
                    <a:pt x="50776" y="14573"/>
                  </a:lnTo>
                  <a:lnTo>
                    <a:pt x="25874" y="27533"/>
                  </a:lnTo>
                  <a:lnTo>
                    <a:pt x="7008" y="44993"/>
                  </a:lnTo>
                  <a:lnTo>
                    <a:pt x="2211" y="54561"/>
                  </a:lnTo>
                  <a:lnTo>
                    <a:pt x="0" y="74550"/>
                  </a:lnTo>
                  <a:lnTo>
                    <a:pt x="3388" y="83626"/>
                  </a:lnTo>
                  <a:lnTo>
                    <a:pt x="16511" y="99947"/>
                  </a:lnTo>
                  <a:lnTo>
                    <a:pt x="43630" y="116701"/>
                  </a:lnTo>
                  <a:lnTo>
                    <a:pt x="98706" y="132843"/>
                  </a:lnTo>
                  <a:lnTo>
                    <a:pt x="156745" y="156429"/>
                  </a:lnTo>
                  <a:lnTo>
                    <a:pt x="164037" y="165117"/>
                  </a:lnTo>
                  <a:lnTo>
                    <a:pt x="172138" y="187249"/>
                  </a:lnTo>
                  <a:lnTo>
                    <a:pt x="169620" y="198532"/>
                  </a:lnTo>
                  <a:lnTo>
                    <a:pt x="154343" y="220427"/>
                  </a:lnTo>
                  <a:lnTo>
                    <a:pt x="128836" y="235617"/>
                  </a:lnTo>
                  <a:lnTo>
                    <a:pt x="81591" y="247627"/>
                  </a:lnTo>
                  <a:lnTo>
                    <a:pt x="31221" y="2526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Freeform 806"/>
            <p:cNvSpPr/>
            <p:nvPr/>
          </p:nvSpPr>
          <p:spPr>
            <a:xfrm>
              <a:off x="4817021" y="22292418"/>
              <a:ext cx="356662" cy="512831"/>
            </a:xfrm>
            <a:custGeom>
              <a:avLst/>
              <a:gdLst/>
              <a:ahLst/>
              <a:cxnLst/>
              <a:rect l="0" t="0" r="0" b="0"/>
              <a:pathLst>
                <a:path w="356662" h="512831">
                  <a:moveTo>
                    <a:pt x="36616" y="175395"/>
                  </a:moveTo>
                  <a:lnTo>
                    <a:pt x="54575" y="237677"/>
                  </a:lnTo>
                  <a:lnTo>
                    <a:pt x="61366" y="264297"/>
                  </a:lnTo>
                  <a:lnTo>
                    <a:pt x="67154" y="274437"/>
                  </a:lnTo>
                  <a:lnTo>
                    <a:pt x="82944" y="288825"/>
                  </a:lnTo>
                  <a:lnTo>
                    <a:pt x="90898" y="290790"/>
                  </a:lnTo>
                  <a:lnTo>
                    <a:pt x="98541" y="289760"/>
                  </a:lnTo>
                  <a:lnTo>
                    <a:pt x="105975" y="286732"/>
                  </a:lnTo>
                  <a:lnTo>
                    <a:pt x="120475" y="270892"/>
                  </a:lnTo>
                  <a:lnTo>
                    <a:pt x="133549" y="247084"/>
                  </a:lnTo>
                  <a:lnTo>
                    <a:pt x="148354" y="184140"/>
                  </a:lnTo>
                  <a:lnTo>
                    <a:pt x="148279" y="151206"/>
                  </a:lnTo>
                  <a:lnTo>
                    <a:pt x="135082" y="108697"/>
                  </a:lnTo>
                  <a:lnTo>
                    <a:pt x="122883" y="88821"/>
                  </a:lnTo>
                  <a:lnTo>
                    <a:pt x="106542" y="75307"/>
                  </a:lnTo>
                  <a:lnTo>
                    <a:pt x="52027" y="41177"/>
                  </a:lnTo>
                  <a:lnTo>
                    <a:pt x="5995" y="25010"/>
                  </a:lnTo>
                  <a:lnTo>
                    <a:pt x="995" y="20156"/>
                  </a:lnTo>
                  <a:lnTo>
                    <a:pt x="0" y="14580"/>
                  </a:lnTo>
                  <a:lnTo>
                    <a:pt x="1678" y="8523"/>
                  </a:lnTo>
                  <a:lnTo>
                    <a:pt x="7474" y="4486"/>
                  </a:lnTo>
                  <a:lnTo>
                    <a:pt x="26394" y="0"/>
                  </a:lnTo>
                  <a:lnTo>
                    <a:pt x="74532" y="3065"/>
                  </a:lnTo>
                  <a:lnTo>
                    <a:pt x="116481" y="16969"/>
                  </a:lnTo>
                  <a:lnTo>
                    <a:pt x="172912" y="49451"/>
                  </a:lnTo>
                  <a:lnTo>
                    <a:pt x="193119" y="65608"/>
                  </a:lnTo>
                  <a:lnTo>
                    <a:pt x="216478" y="101010"/>
                  </a:lnTo>
                  <a:lnTo>
                    <a:pt x="235445" y="154897"/>
                  </a:lnTo>
                  <a:lnTo>
                    <a:pt x="243708" y="202857"/>
                  </a:lnTo>
                  <a:lnTo>
                    <a:pt x="246156" y="258401"/>
                  </a:lnTo>
                  <a:lnTo>
                    <a:pt x="246881" y="311903"/>
                  </a:lnTo>
                  <a:lnTo>
                    <a:pt x="243977" y="364801"/>
                  </a:lnTo>
                  <a:lnTo>
                    <a:pt x="238827" y="414399"/>
                  </a:lnTo>
                  <a:lnTo>
                    <a:pt x="240420" y="461850"/>
                  </a:lnTo>
                  <a:lnTo>
                    <a:pt x="242676" y="478670"/>
                  </a:lnTo>
                  <a:lnTo>
                    <a:pt x="247689" y="491052"/>
                  </a:lnTo>
                  <a:lnTo>
                    <a:pt x="262617" y="507930"/>
                  </a:lnTo>
                  <a:lnTo>
                    <a:pt x="271512" y="511728"/>
                  </a:lnTo>
                  <a:lnTo>
                    <a:pt x="290753" y="512830"/>
                  </a:lnTo>
                  <a:lnTo>
                    <a:pt x="299628" y="507976"/>
                  </a:lnTo>
                  <a:lnTo>
                    <a:pt x="315727" y="490106"/>
                  </a:lnTo>
                  <a:lnTo>
                    <a:pt x="344691" y="427980"/>
                  </a:lnTo>
                  <a:lnTo>
                    <a:pt x="355756" y="396465"/>
                  </a:lnTo>
                  <a:lnTo>
                    <a:pt x="356661" y="375425"/>
                  </a:lnTo>
                  <a:lnTo>
                    <a:pt x="342121" y="316552"/>
                  </a:lnTo>
                  <a:lnTo>
                    <a:pt x="323408" y="280131"/>
                  </a:lnTo>
                  <a:lnTo>
                    <a:pt x="300560" y="265617"/>
                  </a:lnTo>
                  <a:lnTo>
                    <a:pt x="257932" y="253992"/>
                  </a:lnTo>
                  <a:lnTo>
                    <a:pt x="233245" y="252442"/>
                  </a:lnTo>
                  <a:lnTo>
                    <a:pt x="205072" y="2596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Freeform 807"/>
            <p:cNvSpPr/>
            <p:nvPr/>
          </p:nvSpPr>
          <p:spPr>
            <a:xfrm>
              <a:off x="5293560" y="22338698"/>
              <a:ext cx="233902" cy="270532"/>
            </a:xfrm>
            <a:custGeom>
              <a:avLst/>
              <a:gdLst/>
              <a:ahLst/>
              <a:cxnLst/>
              <a:rect l="0" t="0" r="0" b="0"/>
              <a:pathLst>
                <a:path w="233902" h="270532">
                  <a:moveTo>
                    <a:pt x="233901" y="13302"/>
                  </a:moveTo>
                  <a:lnTo>
                    <a:pt x="222723" y="2124"/>
                  </a:lnTo>
                  <a:lnTo>
                    <a:pt x="215921" y="0"/>
                  </a:lnTo>
                  <a:lnTo>
                    <a:pt x="188409" y="2602"/>
                  </a:lnTo>
                  <a:lnTo>
                    <a:pt x="140904" y="17082"/>
                  </a:lnTo>
                  <a:lnTo>
                    <a:pt x="108081" y="38598"/>
                  </a:lnTo>
                  <a:lnTo>
                    <a:pt x="54985" y="87559"/>
                  </a:lnTo>
                  <a:lnTo>
                    <a:pt x="25691" y="118751"/>
                  </a:lnTo>
                  <a:lnTo>
                    <a:pt x="8563" y="152562"/>
                  </a:lnTo>
                  <a:lnTo>
                    <a:pt x="0" y="182430"/>
                  </a:lnTo>
                  <a:lnTo>
                    <a:pt x="4773" y="212082"/>
                  </a:lnTo>
                  <a:lnTo>
                    <a:pt x="10959" y="226542"/>
                  </a:lnTo>
                  <a:lnTo>
                    <a:pt x="30311" y="248844"/>
                  </a:lnTo>
                  <a:lnTo>
                    <a:pt x="42022" y="258068"/>
                  </a:lnTo>
                  <a:lnTo>
                    <a:pt x="73753" y="268316"/>
                  </a:lnTo>
                  <a:lnTo>
                    <a:pt x="110082" y="270531"/>
                  </a:lnTo>
                  <a:lnTo>
                    <a:pt x="162249" y="257455"/>
                  </a:lnTo>
                  <a:lnTo>
                    <a:pt x="193087" y="241136"/>
                  </a:lnTo>
                  <a:lnTo>
                    <a:pt x="203183" y="230703"/>
                  </a:lnTo>
                  <a:lnTo>
                    <a:pt x="214400" y="206631"/>
                  </a:lnTo>
                  <a:lnTo>
                    <a:pt x="213881" y="196001"/>
                  </a:lnTo>
                  <a:lnTo>
                    <a:pt x="210026" y="186574"/>
                  </a:lnTo>
                  <a:lnTo>
                    <a:pt x="203947" y="177949"/>
                  </a:lnTo>
                  <a:lnTo>
                    <a:pt x="195214" y="172201"/>
                  </a:lnTo>
                  <a:lnTo>
                    <a:pt x="162907" y="164108"/>
                  </a:lnTo>
                  <a:lnTo>
                    <a:pt x="128616" y="1607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9" name="Freeform 808"/>
            <p:cNvSpPr/>
            <p:nvPr/>
          </p:nvSpPr>
          <p:spPr>
            <a:xfrm>
              <a:off x="5670059" y="22318965"/>
              <a:ext cx="296210" cy="264662"/>
            </a:xfrm>
            <a:custGeom>
              <a:avLst/>
              <a:gdLst/>
              <a:ahLst/>
              <a:cxnLst/>
              <a:rect l="0" t="0" r="0" b="0"/>
              <a:pathLst>
                <a:path w="296210" h="264662">
                  <a:moveTo>
                    <a:pt x="25858" y="233077"/>
                  </a:moveTo>
                  <a:lnTo>
                    <a:pt x="11204" y="180049"/>
                  </a:lnTo>
                  <a:lnTo>
                    <a:pt x="0" y="129838"/>
                  </a:lnTo>
                  <a:lnTo>
                    <a:pt x="6626" y="74860"/>
                  </a:lnTo>
                  <a:lnTo>
                    <a:pt x="9527" y="60919"/>
                  </a:lnTo>
                  <a:lnTo>
                    <a:pt x="25229" y="36067"/>
                  </a:lnTo>
                  <a:lnTo>
                    <a:pt x="47806" y="15666"/>
                  </a:lnTo>
                  <a:lnTo>
                    <a:pt x="73437" y="2699"/>
                  </a:lnTo>
                  <a:lnTo>
                    <a:pt x="125354" y="0"/>
                  </a:lnTo>
                  <a:lnTo>
                    <a:pt x="168422" y="6609"/>
                  </a:lnTo>
                  <a:lnTo>
                    <a:pt x="178223" y="13078"/>
                  </a:lnTo>
                  <a:lnTo>
                    <a:pt x="192232" y="32744"/>
                  </a:lnTo>
                  <a:lnTo>
                    <a:pt x="194096" y="43369"/>
                  </a:lnTo>
                  <a:lnTo>
                    <a:pt x="189928" y="64534"/>
                  </a:lnTo>
                  <a:lnTo>
                    <a:pt x="163249" y="101769"/>
                  </a:lnTo>
                  <a:lnTo>
                    <a:pt x="131298" y="125670"/>
                  </a:lnTo>
                  <a:lnTo>
                    <a:pt x="99604" y="140160"/>
                  </a:lnTo>
                  <a:lnTo>
                    <a:pt x="94909" y="139546"/>
                  </a:lnTo>
                  <a:lnTo>
                    <a:pt x="94119" y="135629"/>
                  </a:lnTo>
                  <a:lnTo>
                    <a:pt x="95932" y="129507"/>
                  </a:lnTo>
                  <a:lnTo>
                    <a:pt x="110425" y="116466"/>
                  </a:lnTo>
                  <a:lnTo>
                    <a:pt x="120840" y="109712"/>
                  </a:lnTo>
                  <a:lnTo>
                    <a:pt x="169035" y="100209"/>
                  </a:lnTo>
                  <a:lnTo>
                    <a:pt x="222179" y="102981"/>
                  </a:lnTo>
                  <a:lnTo>
                    <a:pt x="263792" y="116800"/>
                  </a:lnTo>
                  <a:lnTo>
                    <a:pt x="292759" y="135714"/>
                  </a:lnTo>
                  <a:lnTo>
                    <a:pt x="296209" y="143602"/>
                  </a:lnTo>
                  <a:lnTo>
                    <a:pt x="296169" y="152369"/>
                  </a:lnTo>
                  <a:lnTo>
                    <a:pt x="288716" y="172640"/>
                  </a:lnTo>
                  <a:lnTo>
                    <a:pt x="273705" y="197248"/>
                  </a:lnTo>
                  <a:lnTo>
                    <a:pt x="255336" y="214424"/>
                  </a:lnTo>
                  <a:lnTo>
                    <a:pt x="203390" y="240194"/>
                  </a:lnTo>
                  <a:lnTo>
                    <a:pt x="157459" y="259136"/>
                  </a:lnTo>
                  <a:lnTo>
                    <a:pt x="131143" y="2646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10118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0" y="381000"/>
            <a:ext cx="10160000" cy="5829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206642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696" y="689880"/>
            <a:ext cx="9646604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Closure - begin hw = 4.4 (read and take notes using the focus question)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2276832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8368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Custom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Narrow - 36</vt:lpstr>
      <vt:lpstr>Comic Sans MS - 36</vt:lpstr>
      <vt:lpstr>Calibri</vt:lpstr>
      <vt:lpstr>Arial - 24</vt:lpstr>
      <vt:lpstr>Arial - 36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2012-10-18T17:39:30Z</dcterms:created>
  <dcterms:modified xsi:type="dcterms:W3CDTF">2012-10-18T17:39:36Z</dcterms:modified>
</cp:coreProperties>
</file>