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333121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348350"/>
            <a:ext cx="8636000" cy="71405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876857"/>
            <a:ext cx="7112000" cy="85130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8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5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334036"/>
            <a:ext cx="2286000" cy="284232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1334036"/>
            <a:ext cx="6688667" cy="284232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3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1406116"/>
            <a:ext cx="8636000" cy="66161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14119092"/>
            <a:ext cx="8636000" cy="728701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1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7772831"/>
            <a:ext cx="4487333" cy="219844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7772831"/>
            <a:ext cx="4487333" cy="219844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2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7456669"/>
            <a:ext cx="4489098" cy="31075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0564254"/>
            <a:ext cx="4489098" cy="191930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7456669"/>
            <a:ext cx="4490861" cy="31075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0564254"/>
            <a:ext cx="4490861" cy="191930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2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7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26315"/>
            <a:ext cx="3342570" cy="5644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1326323"/>
            <a:ext cx="5679722" cy="284309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6970873"/>
            <a:ext cx="3342570" cy="227864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23318470"/>
            <a:ext cx="6096000" cy="27528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2976498"/>
            <a:ext cx="6096000" cy="199872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26071347"/>
            <a:ext cx="6096000" cy="39095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1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1334028"/>
            <a:ext cx="9144000" cy="5552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7772831"/>
            <a:ext cx="9144000" cy="2198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30875389"/>
            <a:ext cx="2370667" cy="1773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0ABCE-2AB3-4CE9-9934-A835A25DE14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30875389"/>
            <a:ext cx="3217333" cy="1773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30875389"/>
            <a:ext cx="2370667" cy="1773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AAE0-8677-45D6-BE2C-CB140AAC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battles-of-lexington-and-concord/video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41400"/>
            <a:ext cx="89662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Objective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 explain the events that led the  colonists to declare their  independence....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25707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600" y="939800"/>
            <a:ext cx="8001000" cy="66472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Bellringer Quiz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1.  What was significant about Apr.  19, 1775?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2.  What body did the Second  Continental Congress create?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3.  What document stated that the  colonists were still loyal to the king  but not Parliament?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4.  What pamphlet did Thomas Paine  write to increase support for  Revolution?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5. What was one reason that the  colonists declared their  independence according to the  Declaration of Independence? 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226648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1066800"/>
            <a:ext cx="8610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Intro - how did the Intolerable Acts  aid Patriot leaders?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979670" y="1747520"/>
            <a:ext cx="3263901" cy="115571"/>
          </a:xfrm>
          <a:custGeom>
            <a:avLst/>
            <a:gdLst/>
            <a:ahLst/>
            <a:cxnLst/>
            <a:rect l="0" t="0" r="0" b="0"/>
            <a:pathLst>
              <a:path w="3263901" h="115571">
                <a:moveTo>
                  <a:pt x="0" y="0"/>
                </a:moveTo>
                <a:lnTo>
                  <a:pt x="91440" y="1270"/>
                </a:lnTo>
                <a:lnTo>
                  <a:pt x="110490" y="3810"/>
                </a:lnTo>
                <a:lnTo>
                  <a:pt x="129540" y="6350"/>
                </a:lnTo>
                <a:lnTo>
                  <a:pt x="185420" y="8890"/>
                </a:lnTo>
                <a:lnTo>
                  <a:pt x="271780" y="11430"/>
                </a:lnTo>
                <a:lnTo>
                  <a:pt x="293370" y="13970"/>
                </a:lnTo>
                <a:lnTo>
                  <a:pt x="314960" y="16510"/>
                </a:lnTo>
                <a:lnTo>
                  <a:pt x="389890" y="20320"/>
                </a:lnTo>
                <a:lnTo>
                  <a:pt x="492760" y="21590"/>
                </a:lnTo>
                <a:lnTo>
                  <a:pt x="628650" y="21590"/>
                </a:lnTo>
                <a:lnTo>
                  <a:pt x="688340" y="24130"/>
                </a:lnTo>
                <a:lnTo>
                  <a:pt x="718820" y="26670"/>
                </a:lnTo>
                <a:lnTo>
                  <a:pt x="811530" y="30480"/>
                </a:lnTo>
                <a:lnTo>
                  <a:pt x="875030" y="27940"/>
                </a:lnTo>
                <a:lnTo>
                  <a:pt x="905510" y="25400"/>
                </a:lnTo>
                <a:lnTo>
                  <a:pt x="1005840" y="22860"/>
                </a:lnTo>
                <a:lnTo>
                  <a:pt x="1334770" y="21590"/>
                </a:lnTo>
                <a:lnTo>
                  <a:pt x="1408430" y="17780"/>
                </a:lnTo>
                <a:lnTo>
                  <a:pt x="1443990" y="15240"/>
                </a:lnTo>
                <a:lnTo>
                  <a:pt x="1518920" y="12700"/>
                </a:lnTo>
                <a:lnTo>
                  <a:pt x="1671320" y="11430"/>
                </a:lnTo>
                <a:lnTo>
                  <a:pt x="2024380" y="10160"/>
                </a:lnTo>
                <a:lnTo>
                  <a:pt x="2104390" y="13970"/>
                </a:lnTo>
                <a:lnTo>
                  <a:pt x="2143760" y="16510"/>
                </a:lnTo>
                <a:lnTo>
                  <a:pt x="2221230" y="19050"/>
                </a:lnTo>
                <a:lnTo>
                  <a:pt x="2297430" y="21590"/>
                </a:lnTo>
                <a:lnTo>
                  <a:pt x="2406650" y="27940"/>
                </a:lnTo>
                <a:lnTo>
                  <a:pt x="2477770" y="30480"/>
                </a:lnTo>
                <a:lnTo>
                  <a:pt x="2512060" y="31750"/>
                </a:lnTo>
                <a:lnTo>
                  <a:pt x="2578100" y="36830"/>
                </a:lnTo>
                <a:lnTo>
                  <a:pt x="2705100" y="49530"/>
                </a:lnTo>
                <a:lnTo>
                  <a:pt x="2797810" y="59690"/>
                </a:lnTo>
                <a:lnTo>
                  <a:pt x="2929890" y="77470"/>
                </a:lnTo>
                <a:lnTo>
                  <a:pt x="2998470" y="87630"/>
                </a:lnTo>
                <a:lnTo>
                  <a:pt x="3018790" y="90170"/>
                </a:lnTo>
                <a:lnTo>
                  <a:pt x="3058160" y="92710"/>
                </a:lnTo>
                <a:lnTo>
                  <a:pt x="3075940" y="95250"/>
                </a:lnTo>
                <a:lnTo>
                  <a:pt x="3094990" y="97790"/>
                </a:lnTo>
                <a:lnTo>
                  <a:pt x="3112770" y="100330"/>
                </a:lnTo>
                <a:lnTo>
                  <a:pt x="3129280" y="102870"/>
                </a:lnTo>
                <a:lnTo>
                  <a:pt x="3144520" y="106680"/>
                </a:lnTo>
                <a:lnTo>
                  <a:pt x="3159760" y="109220"/>
                </a:lnTo>
                <a:lnTo>
                  <a:pt x="3176270" y="111760"/>
                </a:lnTo>
                <a:lnTo>
                  <a:pt x="3192780" y="113030"/>
                </a:lnTo>
                <a:lnTo>
                  <a:pt x="3263900" y="115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161540" y="2547620"/>
            <a:ext cx="6653531" cy="1969771"/>
            <a:chOff x="2161540" y="2547620"/>
            <a:chExt cx="6653531" cy="1969771"/>
          </a:xfrm>
        </p:grpSpPr>
        <p:sp>
          <p:nvSpPr>
            <p:cNvPr id="4" name="Freeform 3"/>
            <p:cNvSpPr/>
            <p:nvPr/>
          </p:nvSpPr>
          <p:spPr>
            <a:xfrm>
              <a:off x="2161540" y="2933700"/>
              <a:ext cx="427991" cy="264161"/>
            </a:xfrm>
            <a:custGeom>
              <a:avLst/>
              <a:gdLst/>
              <a:ahLst/>
              <a:cxnLst/>
              <a:rect l="0" t="0" r="0" b="0"/>
              <a:pathLst>
                <a:path w="427991" h="264161">
                  <a:moveTo>
                    <a:pt x="7620" y="109220"/>
                  </a:moveTo>
                  <a:lnTo>
                    <a:pt x="7620" y="172720"/>
                  </a:lnTo>
                  <a:lnTo>
                    <a:pt x="8890" y="187960"/>
                  </a:lnTo>
                  <a:lnTo>
                    <a:pt x="10160" y="203200"/>
                  </a:lnTo>
                  <a:lnTo>
                    <a:pt x="12700" y="217170"/>
                  </a:lnTo>
                  <a:lnTo>
                    <a:pt x="13970" y="231140"/>
                  </a:lnTo>
                  <a:lnTo>
                    <a:pt x="15240" y="245110"/>
                  </a:lnTo>
                  <a:lnTo>
                    <a:pt x="16510" y="260350"/>
                  </a:lnTo>
                  <a:lnTo>
                    <a:pt x="13970" y="264160"/>
                  </a:lnTo>
                  <a:lnTo>
                    <a:pt x="11430" y="262890"/>
                  </a:lnTo>
                  <a:lnTo>
                    <a:pt x="6350" y="257810"/>
                  </a:lnTo>
                  <a:lnTo>
                    <a:pt x="2540" y="247650"/>
                  </a:lnTo>
                  <a:lnTo>
                    <a:pt x="1270" y="234950"/>
                  </a:lnTo>
                  <a:lnTo>
                    <a:pt x="0" y="220980"/>
                  </a:lnTo>
                  <a:lnTo>
                    <a:pt x="0" y="208280"/>
                  </a:lnTo>
                  <a:lnTo>
                    <a:pt x="1270" y="196850"/>
                  </a:lnTo>
                  <a:lnTo>
                    <a:pt x="3810" y="185420"/>
                  </a:lnTo>
                  <a:lnTo>
                    <a:pt x="6350" y="173990"/>
                  </a:lnTo>
                  <a:lnTo>
                    <a:pt x="8890" y="162560"/>
                  </a:lnTo>
                  <a:lnTo>
                    <a:pt x="11430" y="152400"/>
                  </a:lnTo>
                  <a:lnTo>
                    <a:pt x="17780" y="130810"/>
                  </a:lnTo>
                  <a:lnTo>
                    <a:pt x="21590" y="119380"/>
                  </a:lnTo>
                  <a:lnTo>
                    <a:pt x="26670" y="109220"/>
                  </a:lnTo>
                  <a:lnTo>
                    <a:pt x="31750" y="99060"/>
                  </a:lnTo>
                  <a:lnTo>
                    <a:pt x="38100" y="87630"/>
                  </a:lnTo>
                  <a:lnTo>
                    <a:pt x="44450" y="78740"/>
                  </a:lnTo>
                  <a:lnTo>
                    <a:pt x="50800" y="69850"/>
                  </a:lnTo>
                  <a:lnTo>
                    <a:pt x="57150" y="62230"/>
                  </a:lnTo>
                  <a:lnTo>
                    <a:pt x="63500" y="54610"/>
                  </a:lnTo>
                  <a:lnTo>
                    <a:pt x="77470" y="39370"/>
                  </a:lnTo>
                  <a:lnTo>
                    <a:pt x="87630" y="31750"/>
                  </a:lnTo>
                  <a:lnTo>
                    <a:pt x="97790" y="25400"/>
                  </a:lnTo>
                  <a:lnTo>
                    <a:pt x="109220" y="17780"/>
                  </a:lnTo>
                  <a:lnTo>
                    <a:pt x="121920" y="11430"/>
                  </a:lnTo>
                  <a:lnTo>
                    <a:pt x="135890" y="6350"/>
                  </a:lnTo>
                  <a:lnTo>
                    <a:pt x="148590" y="2540"/>
                  </a:lnTo>
                  <a:lnTo>
                    <a:pt x="161290" y="0"/>
                  </a:lnTo>
                  <a:lnTo>
                    <a:pt x="172720" y="0"/>
                  </a:lnTo>
                  <a:lnTo>
                    <a:pt x="184150" y="1270"/>
                  </a:lnTo>
                  <a:lnTo>
                    <a:pt x="195580" y="6350"/>
                  </a:lnTo>
                  <a:lnTo>
                    <a:pt x="207010" y="15240"/>
                  </a:lnTo>
                  <a:lnTo>
                    <a:pt x="217170" y="25400"/>
                  </a:lnTo>
                  <a:lnTo>
                    <a:pt x="226060" y="38100"/>
                  </a:lnTo>
                  <a:lnTo>
                    <a:pt x="232410" y="52070"/>
                  </a:lnTo>
                  <a:lnTo>
                    <a:pt x="238760" y="67310"/>
                  </a:lnTo>
                  <a:lnTo>
                    <a:pt x="242570" y="83820"/>
                  </a:lnTo>
                  <a:lnTo>
                    <a:pt x="247650" y="100330"/>
                  </a:lnTo>
                  <a:lnTo>
                    <a:pt x="251460" y="116840"/>
                  </a:lnTo>
                  <a:lnTo>
                    <a:pt x="252730" y="132080"/>
                  </a:lnTo>
                  <a:lnTo>
                    <a:pt x="252730" y="146050"/>
                  </a:lnTo>
                  <a:lnTo>
                    <a:pt x="251460" y="157480"/>
                  </a:lnTo>
                  <a:lnTo>
                    <a:pt x="250190" y="171450"/>
                  </a:lnTo>
                  <a:lnTo>
                    <a:pt x="247650" y="184150"/>
                  </a:lnTo>
                  <a:lnTo>
                    <a:pt x="245110" y="198120"/>
                  </a:lnTo>
                  <a:lnTo>
                    <a:pt x="241300" y="201930"/>
                  </a:lnTo>
                  <a:lnTo>
                    <a:pt x="238760" y="200660"/>
                  </a:lnTo>
                  <a:lnTo>
                    <a:pt x="234950" y="194310"/>
                  </a:lnTo>
                  <a:lnTo>
                    <a:pt x="233680" y="184150"/>
                  </a:lnTo>
                  <a:lnTo>
                    <a:pt x="234950" y="172720"/>
                  </a:lnTo>
                  <a:lnTo>
                    <a:pt x="236220" y="158750"/>
                  </a:lnTo>
                  <a:lnTo>
                    <a:pt x="238760" y="144780"/>
                  </a:lnTo>
                  <a:lnTo>
                    <a:pt x="241300" y="133350"/>
                  </a:lnTo>
                  <a:lnTo>
                    <a:pt x="243840" y="121920"/>
                  </a:lnTo>
                  <a:lnTo>
                    <a:pt x="248920" y="109220"/>
                  </a:lnTo>
                  <a:lnTo>
                    <a:pt x="256540" y="96520"/>
                  </a:lnTo>
                  <a:lnTo>
                    <a:pt x="264160" y="82550"/>
                  </a:lnTo>
                  <a:lnTo>
                    <a:pt x="271780" y="72390"/>
                  </a:lnTo>
                  <a:lnTo>
                    <a:pt x="279400" y="62230"/>
                  </a:lnTo>
                  <a:lnTo>
                    <a:pt x="287020" y="53340"/>
                  </a:lnTo>
                  <a:lnTo>
                    <a:pt x="297180" y="48260"/>
                  </a:lnTo>
                  <a:lnTo>
                    <a:pt x="308610" y="45720"/>
                  </a:lnTo>
                  <a:lnTo>
                    <a:pt x="320040" y="45720"/>
                  </a:lnTo>
                  <a:lnTo>
                    <a:pt x="331470" y="50800"/>
                  </a:lnTo>
                  <a:lnTo>
                    <a:pt x="342900" y="58420"/>
                  </a:lnTo>
                  <a:lnTo>
                    <a:pt x="354330" y="68580"/>
                  </a:lnTo>
                  <a:lnTo>
                    <a:pt x="363220" y="81280"/>
                  </a:lnTo>
                  <a:lnTo>
                    <a:pt x="372110" y="95250"/>
                  </a:lnTo>
                  <a:lnTo>
                    <a:pt x="381000" y="110490"/>
                  </a:lnTo>
                  <a:lnTo>
                    <a:pt x="387350" y="123190"/>
                  </a:lnTo>
                  <a:lnTo>
                    <a:pt x="392430" y="135890"/>
                  </a:lnTo>
                  <a:lnTo>
                    <a:pt x="397510" y="148590"/>
                  </a:lnTo>
                  <a:lnTo>
                    <a:pt x="402590" y="160020"/>
                  </a:lnTo>
                  <a:lnTo>
                    <a:pt x="410210" y="181610"/>
                  </a:lnTo>
                  <a:lnTo>
                    <a:pt x="414020" y="195580"/>
                  </a:lnTo>
                  <a:lnTo>
                    <a:pt x="417830" y="209550"/>
                  </a:lnTo>
                  <a:lnTo>
                    <a:pt x="427990" y="256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703830" y="3051810"/>
              <a:ext cx="328931" cy="182881"/>
            </a:xfrm>
            <a:custGeom>
              <a:avLst/>
              <a:gdLst/>
              <a:ahLst/>
              <a:cxnLst/>
              <a:rect l="0" t="0" r="0" b="0"/>
              <a:pathLst>
                <a:path w="328931" h="182881">
                  <a:moveTo>
                    <a:pt x="160020" y="11430"/>
                  </a:moveTo>
                  <a:lnTo>
                    <a:pt x="148590" y="1270"/>
                  </a:lnTo>
                  <a:lnTo>
                    <a:pt x="140970" y="0"/>
                  </a:lnTo>
                  <a:lnTo>
                    <a:pt x="130810" y="1270"/>
                  </a:lnTo>
                  <a:lnTo>
                    <a:pt x="119380" y="5080"/>
                  </a:lnTo>
                  <a:lnTo>
                    <a:pt x="106680" y="11430"/>
                  </a:lnTo>
                  <a:lnTo>
                    <a:pt x="93980" y="17780"/>
                  </a:lnTo>
                  <a:lnTo>
                    <a:pt x="81280" y="26670"/>
                  </a:lnTo>
                  <a:lnTo>
                    <a:pt x="69850" y="34290"/>
                  </a:lnTo>
                  <a:lnTo>
                    <a:pt x="59690" y="41910"/>
                  </a:lnTo>
                  <a:lnTo>
                    <a:pt x="50800" y="49530"/>
                  </a:lnTo>
                  <a:lnTo>
                    <a:pt x="41910" y="59690"/>
                  </a:lnTo>
                  <a:lnTo>
                    <a:pt x="31750" y="71120"/>
                  </a:lnTo>
                  <a:lnTo>
                    <a:pt x="21590" y="82550"/>
                  </a:lnTo>
                  <a:lnTo>
                    <a:pt x="13970" y="95250"/>
                  </a:lnTo>
                  <a:lnTo>
                    <a:pt x="7620" y="107950"/>
                  </a:lnTo>
                  <a:lnTo>
                    <a:pt x="2540" y="121920"/>
                  </a:lnTo>
                  <a:lnTo>
                    <a:pt x="0" y="134620"/>
                  </a:lnTo>
                  <a:lnTo>
                    <a:pt x="0" y="146050"/>
                  </a:lnTo>
                  <a:lnTo>
                    <a:pt x="0" y="157480"/>
                  </a:lnTo>
                  <a:lnTo>
                    <a:pt x="5080" y="166370"/>
                  </a:lnTo>
                  <a:lnTo>
                    <a:pt x="13970" y="173990"/>
                  </a:lnTo>
                  <a:lnTo>
                    <a:pt x="24130" y="179070"/>
                  </a:lnTo>
                  <a:lnTo>
                    <a:pt x="35560" y="181610"/>
                  </a:lnTo>
                  <a:lnTo>
                    <a:pt x="46990" y="182880"/>
                  </a:lnTo>
                  <a:lnTo>
                    <a:pt x="60960" y="181610"/>
                  </a:lnTo>
                  <a:lnTo>
                    <a:pt x="73660" y="177800"/>
                  </a:lnTo>
                  <a:lnTo>
                    <a:pt x="87630" y="171450"/>
                  </a:lnTo>
                  <a:lnTo>
                    <a:pt x="100330" y="163830"/>
                  </a:lnTo>
                  <a:lnTo>
                    <a:pt x="113030" y="154940"/>
                  </a:lnTo>
                  <a:lnTo>
                    <a:pt x="125730" y="146050"/>
                  </a:lnTo>
                  <a:lnTo>
                    <a:pt x="137160" y="137160"/>
                  </a:lnTo>
                  <a:lnTo>
                    <a:pt x="147320" y="127000"/>
                  </a:lnTo>
                  <a:lnTo>
                    <a:pt x="156210" y="116840"/>
                  </a:lnTo>
                  <a:lnTo>
                    <a:pt x="163830" y="106680"/>
                  </a:lnTo>
                  <a:lnTo>
                    <a:pt x="171450" y="95250"/>
                  </a:lnTo>
                  <a:lnTo>
                    <a:pt x="176530" y="82550"/>
                  </a:lnTo>
                  <a:lnTo>
                    <a:pt x="186690" y="57150"/>
                  </a:lnTo>
                  <a:lnTo>
                    <a:pt x="194310" y="34290"/>
                  </a:lnTo>
                  <a:lnTo>
                    <a:pt x="196850" y="31750"/>
                  </a:lnTo>
                  <a:lnTo>
                    <a:pt x="198120" y="34290"/>
                  </a:lnTo>
                  <a:lnTo>
                    <a:pt x="199390" y="40640"/>
                  </a:lnTo>
                  <a:lnTo>
                    <a:pt x="203200" y="49530"/>
                  </a:lnTo>
                  <a:lnTo>
                    <a:pt x="207010" y="60960"/>
                  </a:lnTo>
                  <a:lnTo>
                    <a:pt x="212090" y="72390"/>
                  </a:lnTo>
                  <a:lnTo>
                    <a:pt x="218440" y="82550"/>
                  </a:lnTo>
                  <a:lnTo>
                    <a:pt x="224790" y="91440"/>
                  </a:lnTo>
                  <a:lnTo>
                    <a:pt x="231140" y="100330"/>
                  </a:lnTo>
                  <a:lnTo>
                    <a:pt x="238760" y="107950"/>
                  </a:lnTo>
                  <a:lnTo>
                    <a:pt x="247650" y="115570"/>
                  </a:lnTo>
                  <a:lnTo>
                    <a:pt x="256540" y="123190"/>
                  </a:lnTo>
                  <a:lnTo>
                    <a:pt x="267970" y="130810"/>
                  </a:lnTo>
                  <a:lnTo>
                    <a:pt x="279400" y="138430"/>
                  </a:lnTo>
                  <a:lnTo>
                    <a:pt x="328930" y="158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163570" y="2726690"/>
              <a:ext cx="416561" cy="424181"/>
            </a:xfrm>
            <a:custGeom>
              <a:avLst/>
              <a:gdLst/>
              <a:ahLst/>
              <a:cxnLst/>
              <a:rect l="0" t="0" r="0" b="0"/>
              <a:pathLst>
                <a:path w="416561" h="424181">
                  <a:moveTo>
                    <a:pt x="152400" y="0"/>
                  </a:moveTo>
                  <a:lnTo>
                    <a:pt x="158750" y="16510"/>
                  </a:lnTo>
                  <a:lnTo>
                    <a:pt x="161290" y="29210"/>
                  </a:lnTo>
                  <a:lnTo>
                    <a:pt x="163830" y="44450"/>
                  </a:lnTo>
                  <a:lnTo>
                    <a:pt x="167640" y="60960"/>
                  </a:lnTo>
                  <a:lnTo>
                    <a:pt x="171450" y="76200"/>
                  </a:lnTo>
                  <a:lnTo>
                    <a:pt x="177800" y="88900"/>
                  </a:lnTo>
                  <a:lnTo>
                    <a:pt x="182880" y="101600"/>
                  </a:lnTo>
                  <a:lnTo>
                    <a:pt x="186690" y="114300"/>
                  </a:lnTo>
                  <a:lnTo>
                    <a:pt x="189230" y="128270"/>
                  </a:lnTo>
                  <a:lnTo>
                    <a:pt x="191770" y="140970"/>
                  </a:lnTo>
                  <a:lnTo>
                    <a:pt x="194310" y="154940"/>
                  </a:lnTo>
                  <a:lnTo>
                    <a:pt x="196850" y="168910"/>
                  </a:lnTo>
                  <a:lnTo>
                    <a:pt x="199390" y="182880"/>
                  </a:lnTo>
                  <a:lnTo>
                    <a:pt x="203200" y="200660"/>
                  </a:lnTo>
                  <a:lnTo>
                    <a:pt x="215900" y="280670"/>
                  </a:lnTo>
                  <a:lnTo>
                    <a:pt x="219710" y="299720"/>
                  </a:lnTo>
                  <a:lnTo>
                    <a:pt x="222250" y="316230"/>
                  </a:lnTo>
                  <a:lnTo>
                    <a:pt x="223520" y="332740"/>
                  </a:lnTo>
                  <a:lnTo>
                    <a:pt x="224790" y="347980"/>
                  </a:lnTo>
                  <a:lnTo>
                    <a:pt x="223520" y="354330"/>
                  </a:lnTo>
                  <a:lnTo>
                    <a:pt x="222250" y="353060"/>
                  </a:lnTo>
                  <a:lnTo>
                    <a:pt x="220980" y="347980"/>
                  </a:lnTo>
                  <a:lnTo>
                    <a:pt x="215900" y="339090"/>
                  </a:lnTo>
                  <a:lnTo>
                    <a:pt x="208280" y="328930"/>
                  </a:lnTo>
                  <a:lnTo>
                    <a:pt x="200660" y="317500"/>
                  </a:lnTo>
                  <a:lnTo>
                    <a:pt x="191770" y="307340"/>
                  </a:lnTo>
                  <a:lnTo>
                    <a:pt x="182880" y="295910"/>
                  </a:lnTo>
                  <a:lnTo>
                    <a:pt x="163830" y="275590"/>
                  </a:lnTo>
                  <a:lnTo>
                    <a:pt x="147320" y="259080"/>
                  </a:lnTo>
                  <a:lnTo>
                    <a:pt x="138430" y="251460"/>
                  </a:lnTo>
                  <a:lnTo>
                    <a:pt x="129540" y="246380"/>
                  </a:lnTo>
                  <a:lnTo>
                    <a:pt x="119380" y="241300"/>
                  </a:lnTo>
                  <a:lnTo>
                    <a:pt x="107950" y="238760"/>
                  </a:lnTo>
                  <a:lnTo>
                    <a:pt x="96520" y="236220"/>
                  </a:lnTo>
                  <a:lnTo>
                    <a:pt x="83820" y="234950"/>
                  </a:lnTo>
                  <a:lnTo>
                    <a:pt x="71120" y="236220"/>
                  </a:lnTo>
                  <a:lnTo>
                    <a:pt x="59690" y="238760"/>
                  </a:lnTo>
                  <a:lnTo>
                    <a:pt x="49530" y="243840"/>
                  </a:lnTo>
                  <a:lnTo>
                    <a:pt x="38100" y="250190"/>
                  </a:lnTo>
                  <a:lnTo>
                    <a:pt x="26670" y="257810"/>
                  </a:lnTo>
                  <a:lnTo>
                    <a:pt x="16510" y="266700"/>
                  </a:lnTo>
                  <a:lnTo>
                    <a:pt x="8890" y="276860"/>
                  </a:lnTo>
                  <a:lnTo>
                    <a:pt x="5080" y="289560"/>
                  </a:lnTo>
                  <a:lnTo>
                    <a:pt x="1270" y="302260"/>
                  </a:lnTo>
                  <a:lnTo>
                    <a:pt x="0" y="314960"/>
                  </a:lnTo>
                  <a:lnTo>
                    <a:pt x="1270" y="327660"/>
                  </a:lnTo>
                  <a:lnTo>
                    <a:pt x="2540" y="341630"/>
                  </a:lnTo>
                  <a:lnTo>
                    <a:pt x="7620" y="354330"/>
                  </a:lnTo>
                  <a:lnTo>
                    <a:pt x="16510" y="365760"/>
                  </a:lnTo>
                  <a:lnTo>
                    <a:pt x="26670" y="377190"/>
                  </a:lnTo>
                  <a:lnTo>
                    <a:pt x="38100" y="387350"/>
                  </a:lnTo>
                  <a:lnTo>
                    <a:pt x="50800" y="396240"/>
                  </a:lnTo>
                  <a:lnTo>
                    <a:pt x="63500" y="405130"/>
                  </a:lnTo>
                  <a:lnTo>
                    <a:pt x="76200" y="411480"/>
                  </a:lnTo>
                  <a:lnTo>
                    <a:pt x="87630" y="416560"/>
                  </a:lnTo>
                  <a:lnTo>
                    <a:pt x="99060" y="421640"/>
                  </a:lnTo>
                  <a:lnTo>
                    <a:pt x="113030" y="424180"/>
                  </a:lnTo>
                  <a:lnTo>
                    <a:pt x="129540" y="424180"/>
                  </a:lnTo>
                  <a:lnTo>
                    <a:pt x="148590" y="422910"/>
                  </a:lnTo>
                  <a:lnTo>
                    <a:pt x="165100" y="421640"/>
                  </a:lnTo>
                  <a:lnTo>
                    <a:pt x="180340" y="419100"/>
                  </a:lnTo>
                  <a:lnTo>
                    <a:pt x="195580" y="416560"/>
                  </a:lnTo>
                  <a:lnTo>
                    <a:pt x="209550" y="412750"/>
                  </a:lnTo>
                  <a:lnTo>
                    <a:pt x="222250" y="406400"/>
                  </a:lnTo>
                  <a:lnTo>
                    <a:pt x="234950" y="401320"/>
                  </a:lnTo>
                  <a:lnTo>
                    <a:pt x="246380" y="394970"/>
                  </a:lnTo>
                  <a:lnTo>
                    <a:pt x="256540" y="388620"/>
                  </a:lnTo>
                  <a:lnTo>
                    <a:pt x="267970" y="382270"/>
                  </a:lnTo>
                  <a:lnTo>
                    <a:pt x="279400" y="374650"/>
                  </a:lnTo>
                  <a:lnTo>
                    <a:pt x="306070" y="361950"/>
                  </a:lnTo>
                  <a:lnTo>
                    <a:pt x="316230" y="354330"/>
                  </a:lnTo>
                  <a:lnTo>
                    <a:pt x="326390" y="347980"/>
                  </a:lnTo>
                  <a:lnTo>
                    <a:pt x="335280" y="340360"/>
                  </a:lnTo>
                  <a:lnTo>
                    <a:pt x="344170" y="334010"/>
                  </a:lnTo>
                  <a:lnTo>
                    <a:pt x="364490" y="320040"/>
                  </a:lnTo>
                  <a:lnTo>
                    <a:pt x="373380" y="311150"/>
                  </a:lnTo>
                  <a:lnTo>
                    <a:pt x="382270" y="302260"/>
                  </a:lnTo>
                  <a:lnTo>
                    <a:pt x="389890" y="293370"/>
                  </a:lnTo>
                  <a:lnTo>
                    <a:pt x="397510" y="281940"/>
                  </a:lnTo>
                  <a:lnTo>
                    <a:pt x="405130" y="270510"/>
                  </a:lnTo>
                  <a:lnTo>
                    <a:pt x="411480" y="257810"/>
                  </a:lnTo>
                  <a:lnTo>
                    <a:pt x="415290" y="243840"/>
                  </a:lnTo>
                  <a:lnTo>
                    <a:pt x="416560" y="231140"/>
                  </a:lnTo>
                  <a:lnTo>
                    <a:pt x="416560" y="217170"/>
                  </a:lnTo>
                  <a:lnTo>
                    <a:pt x="411480" y="208280"/>
                  </a:lnTo>
                  <a:lnTo>
                    <a:pt x="403860" y="201930"/>
                  </a:lnTo>
                  <a:lnTo>
                    <a:pt x="393700" y="198120"/>
                  </a:lnTo>
                  <a:lnTo>
                    <a:pt x="382270" y="198120"/>
                  </a:lnTo>
                  <a:lnTo>
                    <a:pt x="370840" y="203200"/>
                  </a:lnTo>
                  <a:lnTo>
                    <a:pt x="358140" y="208280"/>
                  </a:lnTo>
                  <a:lnTo>
                    <a:pt x="346710" y="217170"/>
                  </a:lnTo>
                  <a:lnTo>
                    <a:pt x="336550" y="228600"/>
                  </a:lnTo>
                  <a:lnTo>
                    <a:pt x="328930" y="240030"/>
                  </a:lnTo>
                  <a:lnTo>
                    <a:pt x="320040" y="252730"/>
                  </a:lnTo>
                  <a:lnTo>
                    <a:pt x="312420" y="265430"/>
                  </a:lnTo>
                  <a:lnTo>
                    <a:pt x="304800" y="279400"/>
                  </a:lnTo>
                  <a:lnTo>
                    <a:pt x="300990" y="293370"/>
                  </a:lnTo>
                  <a:lnTo>
                    <a:pt x="299720" y="309880"/>
                  </a:lnTo>
                  <a:lnTo>
                    <a:pt x="299720" y="325120"/>
                  </a:lnTo>
                  <a:lnTo>
                    <a:pt x="302260" y="339090"/>
                  </a:lnTo>
                  <a:lnTo>
                    <a:pt x="306070" y="350520"/>
                  </a:lnTo>
                  <a:lnTo>
                    <a:pt x="311150" y="359410"/>
                  </a:lnTo>
                  <a:lnTo>
                    <a:pt x="317500" y="368300"/>
                  </a:lnTo>
                  <a:lnTo>
                    <a:pt x="322580" y="377190"/>
                  </a:lnTo>
                  <a:lnTo>
                    <a:pt x="330200" y="384810"/>
                  </a:lnTo>
                  <a:lnTo>
                    <a:pt x="339090" y="392430"/>
                  </a:lnTo>
                  <a:lnTo>
                    <a:pt x="349250" y="400050"/>
                  </a:lnTo>
                  <a:lnTo>
                    <a:pt x="40513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003040" y="2872740"/>
              <a:ext cx="345441" cy="243841"/>
            </a:xfrm>
            <a:custGeom>
              <a:avLst/>
              <a:gdLst/>
              <a:ahLst/>
              <a:cxnLst/>
              <a:rect l="0" t="0" r="0" b="0"/>
              <a:pathLst>
                <a:path w="345441" h="243841">
                  <a:moveTo>
                    <a:pt x="176530" y="12700"/>
                  </a:moveTo>
                  <a:lnTo>
                    <a:pt x="165100" y="1270"/>
                  </a:lnTo>
                  <a:lnTo>
                    <a:pt x="158750" y="0"/>
                  </a:lnTo>
                  <a:lnTo>
                    <a:pt x="151130" y="1270"/>
                  </a:lnTo>
                  <a:lnTo>
                    <a:pt x="142240" y="5080"/>
                  </a:lnTo>
                  <a:lnTo>
                    <a:pt x="129540" y="12700"/>
                  </a:lnTo>
                  <a:lnTo>
                    <a:pt x="116840" y="21590"/>
                  </a:lnTo>
                  <a:lnTo>
                    <a:pt x="101600" y="31750"/>
                  </a:lnTo>
                  <a:lnTo>
                    <a:pt x="88900" y="41910"/>
                  </a:lnTo>
                  <a:lnTo>
                    <a:pt x="78740" y="50800"/>
                  </a:lnTo>
                  <a:lnTo>
                    <a:pt x="68580" y="58420"/>
                  </a:lnTo>
                  <a:lnTo>
                    <a:pt x="60960" y="67310"/>
                  </a:lnTo>
                  <a:lnTo>
                    <a:pt x="52070" y="77470"/>
                  </a:lnTo>
                  <a:lnTo>
                    <a:pt x="44450" y="87630"/>
                  </a:lnTo>
                  <a:lnTo>
                    <a:pt x="36830" y="97790"/>
                  </a:lnTo>
                  <a:lnTo>
                    <a:pt x="22860" y="118110"/>
                  </a:lnTo>
                  <a:lnTo>
                    <a:pt x="16510" y="128270"/>
                  </a:lnTo>
                  <a:lnTo>
                    <a:pt x="11430" y="138430"/>
                  </a:lnTo>
                  <a:lnTo>
                    <a:pt x="7620" y="148590"/>
                  </a:lnTo>
                  <a:lnTo>
                    <a:pt x="3810" y="161290"/>
                  </a:lnTo>
                  <a:lnTo>
                    <a:pt x="1270" y="176530"/>
                  </a:lnTo>
                  <a:lnTo>
                    <a:pt x="0" y="191770"/>
                  </a:lnTo>
                  <a:lnTo>
                    <a:pt x="2540" y="204470"/>
                  </a:lnTo>
                  <a:lnTo>
                    <a:pt x="8890" y="214630"/>
                  </a:lnTo>
                  <a:lnTo>
                    <a:pt x="15240" y="224790"/>
                  </a:lnTo>
                  <a:lnTo>
                    <a:pt x="24130" y="231140"/>
                  </a:lnTo>
                  <a:lnTo>
                    <a:pt x="35560" y="234950"/>
                  </a:lnTo>
                  <a:lnTo>
                    <a:pt x="46990" y="237490"/>
                  </a:lnTo>
                  <a:lnTo>
                    <a:pt x="60960" y="237490"/>
                  </a:lnTo>
                  <a:lnTo>
                    <a:pt x="76200" y="234950"/>
                  </a:lnTo>
                  <a:lnTo>
                    <a:pt x="92710" y="231140"/>
                  </a:lnTo>
                  <a:lnTo>
                    <a:pt x="105410" y="226060"/>
                  </a:lnTo>
                  <a:lnTo>
                    <a:pt x="116840" y="219710"/>
                  </a:lnTo>
                  <a:lnTo>
                    <a:pt x="125730" y="213360"/>
                  </a:lnTo>
                  <a:lnTo>
                    <a:pt x="134620" y="207010"/>
                  </a:lnTo>
                  <a:lnTo>
                    <a:pt x="142240" y="200660"/>
                  </a:lnTo>
                  <a:lnTo>
                    <a:pt x="151130" y="194310"/>
                  </a:lnTo>
                  <a:lnTo>
                    <a:pt x="158750" y="186690"/>
                  </a:lnTo>
                  <a:lnTo>
                    <a:pt x="172720" y="172720"/>
                  </a:lnTo>
                  <a:lnTo>
                    <a:pt x="194310" y="152400"/>
                  </a:lnTo>
                  <a:lnTo>
                    <a:pt x="200660" y="144780"/>
                  </a:lnTo>
                  <a:lnTo>
                    <a:pt x="205740" y="135890"/>
                  </a:lnTo>
                  <a:lnTo>
                    <a:pt x="209550" y="125730"/>
                  </a:lnTo>
                  <a:lnTo>
                    <a:pt x="213360" y="114300"/>
                  </a:lnTo>
                  <a:lnTo>
                    <a:pt x="214630" y="102870"/>
                  </a:lnTo>
                  <a:lnTo>
                    <a:pt x="215900" y="90170"/>
                  </a:lnTo>
                  <a:lnTo>
                    <a:pt x="214630" y="78740"/>
                  </a:lnTo>
                  <a:lnTo>
                    <a:pt x="210820" y="66040"/>
                  </a:lnTo>
                  <a:lnTo>
                    <a:pt x="207010" y="55880"/>
                  </a:lnTo>
                  <a:lnTo>
                    <a:pt x="201930" y="45720"/>
                  </a:lnTo>
                  <a:lnTo>
                    <a:pt x="195580" y="36830"/>
                  </a:lnTo>
                  <a:lnTo>
                    <a:pt x="189230" y="27940"/>
                  </a:lnTo>
                  <a:lnTo>
                    <a:pt x="186690" y="26670"/>
                  </a:lnTo>
                  <a:lnTo>
                    <a:pt x="185420" y="29210"/>
                  </a:lnTo>
                  <a:lnTo>
                    <a:pt x="186690" y="34290"/>
                  </a:lnTo>
                  <a:lnTo>
                    <a:pt x="187960" y="40640"/>
                  </a:lnTo>
                  <a:lnTo>
                    <a:pt x="190500" y="48260"/>
                  </a:lnTo>
                  <a:lnTo>
                    <a:pt x="193040" y="57150"/>
                  </a:lnTo>
                  <a:lnTo>
                    <a:pt x="196850" y="67310"/>
                  </a:lnTo>
                  <a:lnTo>
                    <a:pt x="201930" y="76200"/>
                  </a:lnTo>
                  <a:lnTo>
                    <a:pt x="207010" y="86360"/>
                  </a:lnTo>
                  <a:lnTo>
                    <a:pt x="212090" y="96520"/>
                  </a:lnTo>
                  <a:lnTo>
                    <a:pt x="217170" y="106680"/>
                  </a:lnTo>
                  <a:lnTo>
                    <a:pt x="220980" y="118110"/>
                  </a:lnTo>
                  <a:lnTo>
                    <a:pt x="226060" y="127000"/>
                  </a:lnTo>
                  <a:lnTo>
                    <a:pt x="232410" y="135890"/>
                  </a:lnTo>
                  <a:lnTo>
                    <a:pt x="238760" y="143510"/>
                  </a:lnTo>
                  <a:lnTo>
                    <a:pt x="245110" y="151130"/>
                  </a:lnTo>
                  <a:lnTo>
                    <a:pt x="251460" y="158750"/>
                  </a:lnTo>
                  <a:lnTo>
                    <a:pt x="265430" y="172720"/>
                  </a:lnTo>
                  <a:lnTo>
                    <a:pt x="295910" y="204470"/>
                  </a:lnTo>
                  <a:lnTo>
                    <a:pt x="345440" y="243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411980" y="2758440"/>
              <a:ext cx="241301" cy="295911"/>
            </a:xfrm>
            <a:custGeom>
              <a:avLst/>
              <a:gdLst/>
              <a:ahLst/>
              <a:cxnLst/>
              <a:rect l="0" t="0" r="0" b="0"/>
              <a:pathLst>
                <a:path w="241301" h="295911">
                  <a:moveTo>
                    <a:pt x="0" y="115570"/>
                  </a:moveTo>
                  <a:lnTo>
                    <a:pt x="5080" y="132080"/>
                  </a:lnTo>
                  <a:lnTo>
                    <a:pt x="7620" y="142240"/>
                  </a:lnTo>
                  <a:lnTo>
                    <a:pt x="13970" y="165100"/>
                  </a:lnTo>
                  <a:lnTo>
                    <a:pt x="19050" y="175260"/>
                  </a:lnTo>
                  <a:lnTo>
                    <a:pt x="24130" y="185420"/>
                  </a:lnTo>
                  <a:lnTo>
                    <a:pt x="29210" y="193040"/>
                  </a:lnTo>
                  <a:lnTo>
                    <a:pt x="54610" y="227330"/>
                  </a:lnTo>
                  <a:lnTo>
                    <a:pt x="63500" y="238760"/>
                  </a:lnTo>
                  <a:lnTo>
                    <a:pt x="71120" y="247650"/>
                  </a:lnTo>
                  <a:lnTo>
                    <a:pt x="78740" y="256540"/>
                  </a:lnTo>
                  <a:lnTo>
                    <a:pt x="87630" y="264160"/>
                  </a:lnTo>
                  <a:lnTo>
                    <a:pt x="96520" y="271780"/>
                  </a:lnTo>
                  <a:lnTo>
                    <a:pt x="106680" y="279400"/>
                  </a:lnTo>
                  <a:lnTo>
                    <a:pt x="116840" y="285750"/>
                  </a:lnTo>
                  <a:lnTo>
                    <a:pt x="127000" y="290830"/>
                  </a:lnTo>
                  <a:lnTo>
                    <a:pt x="137160" y="295910"/>
                  </a:lnTo>
                  <a:lnTo>
                    <a:pt x="146050" y="294640"/>
                  </a:lnTo>
                  <a:lnTo>
                    <a:pt x="154940" y="288290"/>
                  </a:lnTo>
                  <a:lnTo>
                    <a:pt x="162560" y="280670"/>
                  </a:lnTo>
                  <a:lnTo>
                    <a:pt x="167640" y="270510"/>
                  </a:lnTo>
                  <a:lnTo>
                    <a:pt x="171450" y="257810"/>
                  </a:lnTo>
                  <a:lnTo>
                    <a:pt x="173990" y="246380"/>
                  </a:lnTo>
                  <a:lnTo>
                    <a:pt x="176530" y="233680"/>
                  </a:lnTo>
                  <a:lnTo>
                    <a:pt x="179070" y="222250"/>
                  </a:lnTo>
                  <a:lnTo>
                    <a:pt x="182880" y="212090"/>
                  </a:lnTo>
                  <a:lnTo>
                    <a:pt x="185420" y="196850"/>
                  </a:lnTo>
                  <a:lnTo>
                    <a:pt x="193040" y="162560"/>
                  </a:lnTo>
                  <a:lnTo>
                    <a:pt x="203200" y="104140"/>
                  </a:lnTo>
                  <a:lnTo>
                    <a:pt x="208280" y="85090"/>
                  </a:lnTo>
                  <a:lnTo>
                    <a:pt x="213360" y="6858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706620" y="2823210"/>
              <a:ext cx="304801" cy="287021"/>
            </a:xfrm>
            <a:custGeom>
              <a:avLst/>
              <a:gdLst/>
              <a:ahLst/>
              <a:cxnLst/>
              <a:rect l="0" t="0" r="0" b="0"/>
              <a:pathLst>
                <a:path w="304801" h="287021">
                  <a:moveTo>
                    <a:pt x="0" y="135890"/>
                  </a:moveTo>
                  <a:lnTo>
                    <a:pt x="11430" y="146050"/>
                  </a:lnTo>
                  <a:lnTo>
                    <a:pt x="17780" y="151130"/>
                  </a:lnTo>
                  <a:lnTo>
                    <a:pt x="25400" y="154940"/>
                  </a:lnTo>
                  <a:lnTo>
                    <a:pt x="34290" y="158750"/>
                  </a:lnTo>
                  <a:lnTo>
                    <a:pt x="45720" y="161290"/>
                  </a:lnTo>
                  <a:lnTo>
                    <a:pt x="59690" y="163830"/>
                  </a:lnTo>
                  <a:lnTo>
                    <a:pt x="74930" y="165100"/>
                  </a:lnTo>
                  <a:lnTo>
                    <a:pt x="90170" y="163830"/>
                  </a:lnTo>
                  <a:lnTo>
                    <a:pt x="104140" y="162560"/>
                  </a:lnTo>
                  <a:lnTo>
                    <a:pt x="118110" y="160020"/>
                  </a:lnTo>
                  <a:lnTo>
                    <a:pt x="130810" y="156210"/>
                  </a:lnTo>
                  <a:lnTo>
                    <a:pt x="143510" y="148590"/>
                  </a:lnTo>
                  <a:lnTo>
                    <a:pt x="154940" y="140970"/>
                  </a:lnTo>
                  <a:lnTo>
                    <a:pt x="165100" y="132080"/>
                  </a:lnTo>
                  <a:lnTo>
                    <a:pt x="173990" y="123190"/>
                  </a:lnTo>
                  <a:lnTo>
                    <a:pt x="182880" y="113030"/>
                  </a:lnTo>
                  <a:lnTo>
                    <a:pt x="189230" y="101600"/>
                  </a:lnTo>
                  <a:lnTo>
                    <a:pt x="195580" y="88900"/>
                  </a:lnTo>
                  <a:lnTo>
                    <a:pt x="200660" y="76200"/>
                  </a:lnTo>
                  <a:lnTo>
                    <a:pt x="201930" y="64770"/>
                  </a:lnTo>
                  <a:lnTo>
                    <a:pt x="203200" y="53340"/>
                  </a:lnTo>
                  <a:lnTo>
                    <a:pt x="201930" y="41910"/>
                  </a:lnTo>
                  <a:lnTo>
                    <a:pt x="198120" y="30480"/>
                  </a:lnTo>
                  <a:lnTo>
                    <a:pt x="194310" y="20320"/>
                  </a:lnTo>
                  <a:lnTo>
                    <a:pt x="189230" y="8890"/>
                  </a:lnTo>
                  <a:lnTo>
                    <a:pt x="180340" y="3810"/>
                  </a:lnTo>
                  <a:lnTo>
                    <a:pt x="167640" y="0"/>
                  </a:lnTo>
                  <a:lnTo>
                    <a:pt x="153670" y="0"/>
                  </a:lnTo>
                  <a:lnTo>
                    <a:pt x="142240" y="1270"/>
                  </a:lnTo>
                  <a:lnTo>
                    <a:pt x="132080" y="5080"/>
                  </a:lnTo>
                  <a:lnTo>
                    <a:pt x="123190" y="10160"/>
                  </a:lnTo>
                  <a:lnTo>
                    <a:pt x="114300" y="15240"/>
                  </a:lnTo>
                  <a:lnTo>
                    <a:pt x="106680" y="21590"/>
                  </a:lnTo>
                  <a:lnTo>
                    <a:pt x="99060" y="27940"/>
                  </a:lnTo>
                  <a:lnTo>
                    <a:pt x="91440" y="34290"/>
                  </a:lnTo>
                  <a:lnTo>
                    <a:pt x="77470" y="48260"/>
                  </a:lnTo>
                  <a:lnTo>
                    <a:pt x="71120" y="55880"/>
                  </a:lnTo>
                  <a:lnTo>
                    <a:pt x="66040" y="64770"/>
                  </a:lnTo>
                  <a:lnTo>
                    <a:pt x="60960" y="74930"/>
                  </a:lnTo>
                  <a:lnTo>
                    <a:pt x="55880" y="83820"/>
                  </a:lnTo>
                  <a:lnTo>
                    <a:pt x="49530" y="93980"/>
                  </a:lnTo>
                  <a:lnTo>
                    <a:pt x="43180" y="104140"/>
                  </a:lnTo>
                  <a:lnTo>
                    <a:pt x="39370" y="116840"/>
                  </a:lnTo>
                  <a:lnTo>
                    <a:pt x="36830" y="130810"/>
                  </a:lnTo>
                  <a:lnTo>
                    <a:pt x="35560" y="146050"/>
                  </a:lnTo>
                  <a:lnTo>
                    <a:pt x="34290" y="161290"/>
                  </a:lnTo>
                  <a:lnTo>
                    <a:pt x="35560" y="176530"/>
                  </a:lnTo>
                  <a:lnTo>
                    <a:pt x="38100" y="190500"/>
                  </a:lnTo>
                  <a:lnTo>
                    <a:pt x="41910" y="203200"/>
                  </a:lnTo>
                  <a:lnTo>
                    <a:pt x="45720" y="215900"/>
                  </a:lnTo>
                  <a:lnTo>
                    <a:pt x="52070" y="227330"/>
                  </a:lnTo>
                  <a:lnTo>
                    <a:pt x="58420" y="237490"/>
                  </a:lnTo>
                  <a:lnTo>
                    <a:pt x="63500" y="246380"/>
                  </a:lnTo>
                  <a:lnTo>
                    <a:pt x="71120" y="255270"/>
                  </a:lnTo>
                  <a:lnTo>
                    <a:pt x="78740" y="261620"/>
                  </a:lnTo>
                  <a:lnTo>
                    <a:pt x="87630" y="267970"/>
                  </a:lnTo>
                  <a:lnTo>
                    <a:pt x="96520" y="273050"/>
                  </a:lnTo>
                  <a:lnTo>
                    <a:pt x="107950" y="276860"/>
                  </a:lnTo>
                  <a:lnTo>
                    <a:pt x="119380" y="281940"/>
                  </a:lnTo>
                  <a:lnTo>
                    <a:pt x="132080" y="285750"/>
                  </a:lnTo>
                  <a:lnTo>
                    <a:pt x="146050" y="287020"/>
                  </a:lnTo>
                  <a:lnTo>
                    <a:pt x="161290" y="287020"/>
                  </a:lnTo>
                  <a:lnTo>
                    <a:pt x="177800" y="285750"/>
                  </a:lnTo>
                  <a:lnTo>
                    <a:pt x="194310" y="283210"/>
                  </a:lnTo>
                  <a:lnTo>
                    <a:pt x="212090" y="280670"/>
                  </a:lnTo>
                  <a:lnTo>
                    <a:pt x="228600" y="278130"/>
                  </a:lnTo>
                  <a:lnTo>
                    <a:pt x="245110" y="273050"/>
                  </a:lnTo>
                  <a:lnTo>
                    <a:pt x="260350" y="267970"/>
                  </a:lnTo>
                  <a:lnTo>
                    <a:pt x="304800" y="251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63870" y="2632710"/>
              <a:ext cx="247651" cy="462281"/>
            </a:xfrm>
            <a:custGeom>
              <a:avLst/>
              <a:gdLst/>
              <a:ahLst/>
              <a:cxnLst/>
              <a:rect l="0" t="0" r="0" b="0"/>
              <a:pathLst>
                <a:path w="247651" h="462281">
                  <a:moveTo>
                    <a:pt x="195580" y="0"/>
                  </a:moveTo>
                  <a:lnTo>
                    <a:pt x="212090" y="21590"/>
                  </a:lnTo>
                  <a:lnTo>
                    <a:pt x="218440" y="31750"/>
                  </a:lnTo>
                  <a:lnTo>
                    <a:pt x="223520" y="41910"/>
                  </a:lnTo>
                  <a:lnTo>
                    <a:pt x="228600" y="52070"/>
                  </a:lnTo>
                  <a:lnTo>
                    <a:pt x="232410" y="62230"/>
                  </a:lnTo>
                  <a:lnTo>
                    <a:pt x="236220" y="73660"/>
                  </a:lnTo>
                  <a:lnTo>
                    <a:pt x="240030" y="83820"/>
                  </a:lnTo>
                  <a:lnTo>
                    <a:pt x="240030" y="87630"/>
                  </a:lnTo>
                  <a:lnTo>
                    <a:pt x="238760" y="86360"/>
                  </a:lnTo>
                  <a:lnTo>
                    <a:pt x="234950" y="81280"/>
                  </a:lnTo>
                  <a:lnTo>
                    <a:pt x="228600" y="76200"/>
                  </a:lnTo>
                  <a:lnTo>
                    <a:pt x="220980" y="71120"/>
                  </a:lnTo>
                  <a:lnTo>
                    <a:pt x="212090" y="64770"/>
                  </a:lnTo>
                  <a:lnTo>
                    <a:pt x="201930" y="59690"/>
                  </a:lnTo>
                  <a:lnTo>
                    <a:pt x="190500" y="54610"/>
                  </a:lnTo>
                  <a:lnTo>
                    <a:pt x="177800" y="49530"/>
                  </a:lnTo>
                  <a:lnTo>
                    <a:pt x="165100" y="49530"/>
                  </a:lnTo>
                  <a:lnTo>
                    <a:pt x="151130" y="52070"/>
                  </a:lnTo>
                  <a:lnTo>
                    <a:pt x="138430" y="55880"/>
                  </a:lnTo>
                  <a:lnTo>
                    <a:pt x="114300" y="62230"/>
                  </a:lnTo>
                  <a:lnTo>
                    <a:pt x="102870" y="66040"/>
                  </a:lnTo>
                  <a:lnTo>
                    <a:pt x="92710" y="71120"/>
                  </a:lnTo>
                  <a:lnTo>
                    <a:pt x="83820" y="76200"/>
                  </a:lnTo>
                  <a:lnTo>
                    <a:pt x="74930" y="82550"/>
                  </a:lnTo>
                  <a:lnTo>
                    <a:pt x="67310" y="90170"/>
                  </a:lnTo>
                  <a:lnTo>
                    <a:pt x="59690" y="97790"/>
                  </a:lnTo>
                  <a:lnTo>
                    <a:pt x="52070" y="107950"/>
                  </a:lnTo>
                  <a:lnTo>
                    <a:pt x="45720" y="118110"/>
                  </a:lnTo>
                  <a:lnTo>
                    <a:pt x="40640" y="129540"/>
                  </a:lnTo>
                  <a:lnTo>
                    <a:pt x="35560" y="142240"/>
                  </a:lnTo>
                  <a:lnTo>
                    <a:pt x="30480" y="154940"/>
                  </a:lnTo>
                  <a:lnTo>
                    <a:pt x="24130" y="166370"/>
                  </a:lnTo>
                  <a:lnTo>
                    <a:pt x="17780" y="177800"/>
                  </a:lnTo>
                  <a:lnTo>
                    <a:pt x="13970" y="190500"/>
                  </a:lnTo>
                  <a:lnTo>
                    <a:pt x="11430" y="205740"/>
                  </a:lnTo>
                  <a:lnTo>
                    <a:pt x="8890" y="220980"/>
                  </a:lnTo>
                  <a:lnTo>
                    <a:pt x="7620" y="236220"/>
                  </a:lnTo>
                  <a:lnTo>
                    <a:pt x="3810" y="250190"/>
                  </a:lnTo>
                  <a:lnTo>
                    <a:pt x="1270" y="265430"/>
                  </a:lnTo>
                  <a:lnTo>
                    <a:pt x="0" y="279400"/>
                  </a:lnTo>
                  <a:lnTo>
                    <a:pt x="1270" y="293370"/>
                  </a:lnTo>
                  <a:lnTo>
                    <a:pt x="2540" y="307340"/>
                  </a:lnTo>
                  <a:lnTo>
                    <a:pt x="6350" y="325120"/>
                  </a:lnTo>
                  <a:lnTo>
                    <a:pt x="10160" y="345440"/>
                  </a:lnTo>
                  <a:lnTo>
                    <a:pt x="16510" y="367030"/>
                  </a:lnTo>
                  <a:lnTo>
                    <a:pt x="22860" y="386080"/>
                  </a:lnTo>
                  <a:lnTo>
                    <a:pt x="31750" y="403860"/>
                  </a:lnTo>
                  <a:lnTo>
                    <a:pt x="40640" y="419100"/>
                  </a:lnTo>
                  <a:lnTo>
                    <a:pt x="52070" y="433070"/>
                  </a:lnTo>
                  <a:lnTo>
                    <a:pt x="66040" y="444500"/>
                  </a:lnTo>
                  <a:lnTo>
                    <a:pt x="81280" y="453390"/>
                  </a:lnTo>
                  <a:lnTo>
                    <a:pt x="97790" y="458470"/>
                  </a:lnTo>
                  <a:lnTo>
                    <a:pt x="116840" y="461010"/>
                  </a:lnTo>
                  <a:lnTo>
                    <a:pt x="135890" y="462280"/>
                  </a:lnTo>
                  <a:lnTo>
                    <a:pt x="152400" y="459740"/>
                  </a:lnTo>
                  <a:lnTo>
                    <a:pt x="166370" y="455930"/>
                  </a:lnTo>
                  <a:lnTo>
                    <a:pt x="179070" y="450850"/>
                  </a:lnTo>
                  <a:lnTo>
                    <a:pt x="190500" y="445770"/>
                  </a:lnTo>
                  <a:lnTo>
                    <a:pt x="24765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022340" y="2780030"/>
              <a:ext cx="237491" cy="233681"/>
            </a:xfrm>
            <a:custGeom>
              <a:avLst/>
              <a:gdLst/>
              <a:ahLst/>
              <a:cxnLst/>
              <a:rect l="0" t="0" r="0" b="0"/>
              <a:pathLst>
                <a:path w="237491" h="233681">
                  <a:moveTo>
                    <a:pt x="0" y="0"/>
                  </a:moveTo>
                  <a:lnTo>
                    <a:pt x="0" y="128270"/>
                  </a:lnTo>
                  <a:lnTo>
                    <a:pt x="2540" y="146050"/>
                  </a:lnTo>
                  <a:lnTo>
                    <a:pt x="6350" y="162560"/>
                  </a:lnTo>
                  <a:lnTo>
                    <a:pt x="11430" y="177800"/>
                  </a:lnTo>
                  <a:lnTo>
                    <a:pt x="16510" y="191770"/>
                  </a:lnTo>
                  <a:lnTo>
                    <a:pt x="22860" y="201930"/>
                  </a:lnTo>
                  <a:lnTo>
                    <a:pt x="29210" y="212090"/>
                  </a:lnTo>
                  <a:lnTo>
                    <a:pt x="36830" y="219710"/>
                  </a:lnTo>
                  <a:lnTo>
                    <a:pt x="45720" y="226060"/>
                  </a:lnTo>
                  <a:lnTo>
                    <a:pt x="54610" y="231140"/>
                  </a:lnTo>
                  <a:lnTo>
                    <a:pt x="67310" y="233680"/>
                  </a:lnTo>
                  <a:lnTo>
                    <a:pt x="81280" y="233680"/>
                  </a:lnTo>
                  <a:lnTo>
                    <a:pt x="96520" y="232410"/>
                  </a:lnTo>
                  <a:lnTo>
                    <a:pt x="109220" y="231140"/>
                  </a:lnTo>
                  <a:lnTo>
                    <a:pt x="121920" y="228600"/>
                  </a:lnTo>
                  <a:lnTo>
                    <a:pt x="134620" y="226060"/>
                  </a:lnTo>
                  <a:lnTo>
                    <a:pt x="144780" y="222250"/>
                  </a:lnTo>
                  <a:lnTo>
                    <a:pt x="153670" y="217170"/>
                  </a:lnTo>
                  <a:lnTo>
                    <a:pt x="162560" y="210820"/>
                  </a:lnTo>
                  <a:lnTo>
                    <a:pt x="170180" y="203200"/>
                  </a:lnTo>
                  <a:lnTo>
                    <a:pt x="177800" y="195580"/>
                  </a:lnTo>
                  <a:lnTo>
                    <a:pt x="185420" y="186690"/>
                  </a:lnTo>
                  <a:lnTo>
                    <a:pt x="193040" y="177800"/>
                  </a:lnTo>
                  <a:lnTo>
                    <a:pt x="199390" y="170180"/>
                  </a:lnTo>
                  <a:lnTo>
                    <a:pt x="213360" y="154940"/>
                  </a:lnTo>
                  <a:lnTo>
                    <a:pt x="228600" y="139700"/>
                  </a:lnTo>
                  <a:lnTo>
                    <a:pt x="232410" y="129540"/>
                  </a:lnTo>
                  <a:lnTo>
                    <a:pt x="236220" y="116840"/>
                  </a:lnTo>
                  <a:lnTo>
                    <a:pt x="237490" y="101600"/>
                  </a:lnTo>
                  <a:lnTo>
                    <a:pt x="236220" y="88900"/>
                  </a:lnTo>
                  <a:lnTo>
                    <a:pt x="231140" y="76200"/>
                  </a:lnTo>
                  <a:lnTo>
                    <a:pt x="223520" y="64770"/>
                  </a:lnTo>
                  <a:lnTo>
                    <a:pt x="213360" y="54610"/>
                  </a:lnTo>
                  <a:lnTo>
                    <a:pt x="200660" y="45720"/>
                  </a:lnTo>
                  <a:lnTo>
                    <a:pt x="186690" y="36830"/>
                  </a:lnTo>
                  <a:lnTo>
                    <a:pt x="172720" y="31750"/>
                  </a:lnTo>
                  <a:lnTo>
                    <a:pt x="158750" y="27940"/>
                  </a:lnTo>
                  <a:lnTo>
                    <a:pt x="90170" y="16510"/>
                  </a:lnTo>
                  <a:lnTo>
                    <a:pt x="73660" y="13970"/>
                  </a:lnTo>
                  <a:lnTo>
                    <a:pt x="57150" y="12700"/>
                  </a:ln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233160" y="2569210"/>
              <a:ext cx="125731" cy="463551"/>
            </a:xfrm>
            <a:custGeom>
              <a:avLst/>
              <a:gdLst/>
              <a:ahLst/>
              <a:cxnLst/>
              <a:rect l="0" t="0" r="0" b="0"/>
              <a:pathLst>
                <a:path w="125731" h="463551">
                  <a:moveTo>
                    <a:pt x="0" y="0"/>
                  </a:moveTo>
                  <a:lnTo>
                    <a:pt x="11430" y="11430"/>
                  </a:lnTo>
                  <a:lnTo>
                    <a:pt x="17780" y="19050"/>
                  </a:lnTo>
                  <a:lnTo>
                    <a:pt x="34290" y="40640"/>
                  </a:lnTo>
                  <a:lnTo>
                    <a:pt x="43180" y="49530"/>
                  </a:lnTo>
                  <a:lnTo>
                    <a:pt x="50800" y="59690"/>
                  </a:lnTo>
                  <a:lnTo>
                    <a:pt x="58420" y="67310"/>
                  </a:lnTo>
                  <a:lnTo>
                    <a:pt x="64770" y="77470"/>
                  </a:lnTo>
                  <a:lnTo>
                    <a:pt x="69850" y="88900"/>
                  </a:lnTo>
                  <a:lnTo>
                    <a:pt x="74930" y="101600"/>
                  </a:lnTo>
                  <a:lnTo>
                    <a:pt x="78740" y="114300"/>
                  </a:lnTo>
                  <a:lnTo>
                    <a:pt x="82550" y="127000"/>
                  </a:lnTo>
                  <a:lnTo>
                    <a:pt x="86360" y="140970"/>
                  </a:lnTo>
                  <a:lnTo>
                    <a:pt x="88900" y="154940"/>
                  </a:lnTo>
                  <a:lnTo>
                    <a:pt x="91440" y="168910"/>
                  </a:lnTo>
                  <a:lnTo>
                    <a:pt x="92710" y="182880"/>
                  </a:lnTo>
                  <a:lnTo>
                    <a:pt x="93980" y="196850"/>
                  </a:lnTo>
                  <a:lnTo>
                    <a:pt x="96520" y="210820"/>
                  </a:lnTo>
                  <a:lnTo>
                    <a:pt x="99060" y="224790"/>
                  </a:lnTo>
                  <a:lnTo>
                    <a:pt x="101600" y="240030"/>
                  </a:lnTo>
                  <a:lnTo>
                    <a:pt x="102870" y="255270"/>
                  </a:lnTo>
                  <a:lnTo>
                    <a:pt x="102870" y="271780"/>
                  </a:lnTo>
                  <a:lnTo>
                    <a:pt x="104140" y="302260"/>
                  </a:lnTo>
                  <a:lnTo>
                    <a:pt x="105410" y="372110"/>
                  </a:lnTo>
                  <a:lnTo>
                    <a:pt x="106680" y="388620"/>
                  </a:lnTo>
                  <a:lnTo>
                    <a:pt x="107950" y="402590"/>
                  </a:lnTo>
                  <a:lnTo>
                    <a:pt x="125730" y="46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487160" y="2729230"/>
              <a:ext cx="671831" cy="281941"/>
            </a:xfrm>
            <a:custGeom>
              <a:avLst/>
              <a:gdLst/>
              <a:ahLst/>
              <a:cxnLst/>
              <a:rect l="0" t="0" r="0" b="0"/>
              <a:pathLst>
                <a:path w="671831" h="281941">
                  <a:moveTo>
                    <a:pt x="8890" y="29210"/>
                  </a:moveTo>
                  <a:lnTo>
                    <a:pt x="8890" y="99060"/>
                  </a:lnTo>
                  <a:lnTo>
                    <a:pt x="7620" y="114300"/>
                  </a:lnTo>
                  <a:lnTo>
                    <a:pt x="6350" y="128270"/>
                  </a:lnTo>
                  <a:lnTo>
                    <a:pt x="3810" y="140970"/>
                  </a:lnTo>
                  <a:lnTo>
                    <a:pt x="1270" y="156210"/>
                  </a:lnTo>
                  <a:lnTo>
                    <a:pt x="0" y="173990"/>
                  </a:lnTo>
                  <a:lnTo>
                    <a:pt x="0" y="191770"/>
                  </a:lnTo>
                  <a:lnTo>
                    <a:pt x="0" y="209550"/>
                  </a:lnTo>
                  <a:lnTo>
                    <a:pt x="2540" y="224790"/>
                  </a:lnTo>
                  <a:lnTo>
                    <a:pt x="3810" y="240030"/>
                  </a:lnTo>
                  <a:lnTo>
                    <a:pt x="8890" y="251460"/>
                  </a:lnTo>
                  <a:lnTo>
                    <a:pt x="16510" y="260350"/>
                  </a:lnTo>
                  <a:lnTo>
                    <a:pt x="24130" y="267970"/>
                  </a:lnTo>
                  <a:lnTo>
                    <a:pt x="34290" y="271780"/>
                  </a:lnTo>
                  <a:lnTo>
                    <a:pt x="45720" y="273050"/>
                  </a:lnTo>
                  <a:lnTo>
                    <a:pt x="58420" y="271780"/>
                  </a:lnTo>
                  <a:lnTo>
                    <a:pt x="71120" y="267970"/>
                  </a:lnTo>
                  <a:lnTo>
                    <a:pt x="83820" y="262890"/>
                  </a:lnTo>
                  <a:lnTo>
                    <a:pt x="97790" y="255270"/>
                  </a:lnTo>
                  <a:lnTo>
                    <a:pt x="110490" y="245110"/>
                  </a:lnTo>
                  <a:lnTo>
                    <a:pt x="121920" y="233680"/>
                  </a:lnTo>
                  <a:lnTo>
                    <a:pt x="133350" y="222250"/>
                  </a:lnTo>
                  <a:lnTo>
                    <a:pt x="142240" y="209550"/>
                  </a:lnTo>
                  <a:lnTo>
                    <a:pt x="149860" y="195580"/>
                  </a:lnTo>
                  <a:lnTo>
                    <a:pt x="154940" y="182880"/>
                  </a:lnTo>
                  <a:lnTo>
                    <a:pt x="157480" y="170180"/>
                  </a:lnTo>
                  <a:lnTo>
                    <a:pt x="158750" y="158750"/>
                  </a:lnTo>
                  <a:lnTo>
                    <a:pt x="157480" y="147320"/>
                  </a:lnTo>
                  <a:lnTo>
                    <a:pt x="153670" y="137160"/>
                  </a:lnTo>
                  <a:lnTo>
                    <a:pt x="147320" y="128270"/>
                  </a:lnTo>
                  <a:lnTo>
                    <a:pt x="139700" y="119380"/>
                  </a:lnTo>
                  <a:lnTo>
                    <a:pt x="129540" y="111760"/>
                  </a:lnTo>
                  <a:lnTo>
                    <a:pt x="115570" y="104140"/>
                  </a:lnTo>
                  <a:lnTo>
                    <a:pt x="101600" y="96520"/>
                  </a:lnTo>
                  <a:lnTo>
                    <a:pt x="85090" y="90170"/>
                  </a:lnTo>
                  <a:lnTo>
                    <a:pt x="69850" y="85090"/>
                  </a:lnTo>
                  <a:lnTo>
                    <a:pt x="38100" y="76200"/>
                  </a:lnTo>
                  <a:lnTo>
                    <a:pt x="12700" y="68580"/>
                  </a:lnTo>
                  <a:lnTo>
                    <a:pt x="5080" y="62230"/>
                  </a:lnTo>
                  <a:lnTo>
                    <a:pt x="2540" y="54610"/>
                  </a:lnTo>
                  <a:lnTo>
                    <a:pt x="1270" y="45720"/>
                  </a:lnTo>
                  <a:lnTo>
                    <a:pt x="3810" y="38100"/>
                  </a:lnTo>
                  <a:lnTo>
                    <a:pt x="8890" y="30480"/>
                  </a:lnTo>
                  <a:lnTo>
                    <a:pt x="15240" y="22860"/>
                  </a:lnTo>
                  <a:lnTo>
                    <a:pt x="24130" y="16510"/>
                  </a:lnTo>
                  <a:lnTo>
                    <a:pt x="33020" y="11430"/>
                  </a:lnTo>
                  <a:lnTo>
                    <a:pt x="43180" y="7620"/>
                  </a:lnTo>
                  <a:lnTo>
                    <a:pt x="57150" y="3810"/>
                  </a:lnTo>
                  <a:lnTo>
                    <a:pt x="74930" y="1270"/>
                  </a:lnTo>
                  <a:lnTo>
                    <a:pt x="95250" y="0"/>
                  </a:lnTo>
                  <a:lnTo>
                    <a:pt x="111760" y="1270"/>
                  </a:lnTo>
                  <a:lnTo>
                    <a:pt x="127000" y="2540"/>
                  </a:lnTo>
                  <a:lnTo>
                    <a:pt x="139700" y="3810"/>
                  </a:lnTo>
                  <a:lnTo>
                    <a:pt x="152400" y="6350"/>
                  </a:lnTo>
                  <a:lnTo>
                    <a:pt x="163830" y="8890"/>
                  </a:lnTo>
                  <a:lnTo>
                    <a:pt x="175260" y="12700"/>
                  </a:lnTo>
                  <a:lnTo>
                    <a:pt x="186690" y="16510"/>
                  </a:lnTo>
                  <a:lnTo>
                    <a:pt x="198120" y="21590"/>
                  </a:lnTo>
                  <a:lnTo>
                    <a:pt x="208280" y="27940"/>
                  </a:lnTo>
                  <a:lnTo>
                    <a:pt x="218440" y="35560"/>
                  </a:lnTo>
                  <a:lnTo>
                    <a:pt x="226060" y="44450"/>
                  </a:lnTo>
                  <a:lnTo>
                    <a:pt x="234950" y="53340"/>
                  </a:lnTo>
                  <a:lnTo>
                    <a:pt x="242570" y="62230"/>
                  </a:lnTo>
                  <a:lnTo>
                    <a:pt x="250190" y="72390"/>
                  </a:lnTo>
                  <a:lnTo>
                    <a:pt x="257810" y="82550"/>
                  </a:lnTo>
                  <a:lnTo>
                    <a:pt x="262890" y="92710"/>
                  </a:lnTo>
                  <a:lnTo>
                    <a:pt x="269240" y="102870"/>
                  </a:lnTo>
                  <a:lnTo>
                    <a:pt x="273050" y="114300"/>
                  </a:lnTo>
                  <a:lnTo>
                    <a:pt x="278130" y="124460"/>
                  </a:lnTo>
                  <a:lnTo>
                    <a:pt x="281940" y="134620"/>
                  </a:lnTo>
                  <a:lnTo>
                    <a:pt x="285750" y="144780"/>
                  </a:lnTo>
                  <a:lnTo>
                    <a:pt x="289560" y="156210"/>
                  </a:lnTo>
                  <a:lnTo>
                    <a:pt x="293370" y="168910"/>
                  </a:lnTo>
                  <a:lnTo>
                    <a:pt x="295910" y="182880"/>
                  </a:lnTo>
                  <a:lnTo>
                    <a:pt x="298450" y="195580"/>
                  </a:lnTo>
                  <a:lnTo>
                    <a:pt x="300990" y="209550"/>
                  </a:lnTo>
                  <a:lnTo>
                    <a:pt x="300990" y="222250"/>
                  </a:lnTo>
                  <a:lnTo>
                    <a:pt x="303530" y="234950"/>
                  </a:lnTo>
                  <a:lnTo>
                    <a:pt x="306070" y="247650"/>
                  </a:lnTo>
                  <a:lnTo>
                    <a:pt x="308610" y="259080"/>
                  </a:lnTo>
                  <a:lnTo>
                    <a:pt x="311150" y="260350"/>
                  </a:lnTo>
                  <a:lnTo>
                    <a:pt x="311150" y="256540"/>
                  </a:lnTo>
                  <a:lnTo>
                    <a:pt x="312420" y="247650"/>
                  </a:lnTo>
                  <a:lnTo>
                    <a:pt x="313690" y="237490"/>
                  </a:lnTo>
                  <a:lnTo>
                    <a:pt x="316230" y="227330"/>
                  </a:lnTo>
                  <a:lnTo>
                    <a:pt x="318770" y="218440"/>
                  </a:lnTo>
                  <a:lnTo>
                    <a:pt x="325120" y="196850"/>
                  </a:lnTo>
                  <a:lnTo>
                    <a:pt x="339090" y="154940"/>
                  </a:lnTo>
                  <a:lnTo>
                    <a:pt x="344170" y="143510"/>
                  </a:lnTo>
                  <a:lnTo>
                    <a:pt x="349250" y="130810"/>
                  </a:lnTo>
                  <a:lnTo>
                    <a:pt x="355600" y="118110"/>
                  </a:lnTo>
                  <a:lnTo>
                    <a:pt x="360680" y="106680"/>
                  </a:lnTo>
                  <a:lnTo>
                    <a:pt x="364490" y="93980"/>
                  </a:lnTo>
                  <a:lnTo>
                    <a:pt x="369570" y="83820"/>
                  </a:lnTo>
                  <a:lnTo>
                    <a:pt x="374650" y="72390"/>
                  </a:lnTo>
                  <a:lnTo>
                    <a:pt x="379730" y="60960"/>
                  </a:lnTo>
                  <a:lnTo>
                    <a:pt x="386080" y="50800"/>
                  </a:lnTo>
                  <a:lnTo>
                    <a:pt x="394970" y="40640"/>
                  </a:lnTo>
                  <a:lnTo>
                    <a:pt x="405130" y="29210"/>
                  </a:lnTo>
                  <a:lnTo>
                    <a:pt x="416560" y="19050"/>
                  </a:lnTo>
                  <a:lnTo>
                    <a:pt x="429260" y="12700"/>
                  </a:lnTo>
                  <a:lnTo>
                    <a:pt x="443230" y="10160"/>
                  </a:lnTo>
                  <a:lnTo>
                    <a:pt x="455930" y="8890"/>
                  </a:lnTo>
                  <a:lnTo>
                    <a:pt x="467360" y="15240"/>
                  </a:lnTo>
                  <a:lnTo>
                    <a:pt x="477520" y="24130"/>
                  </a:lnTo>
                  <a:lnTo>
                    <a:pt x="486410" y="36830"/>
                  </a:lnTo>
                  <a:lnTo>
                    <a:pt x="494030" y="50800"/>
                  </a:lnTo>
                  <a:lnTo>
                    <a:pt x="501650" y="66040"/>
                  </a:lnTo>
                  <a:lnTo>
                    <a:pt x="509270" y="81280"/>
                  </a:lnTo>
                  <a:lnTo>
                    <a:pt x="515620" y="99060"/>
                  </a:lnTo>
                  <a:lnTo>
                    <a:pt x="520700" y="118110"/>
                  </a:lnTo>
                  <a:lnTo>
                    <a:pt x="525780" y="137160"/>
                  </a:lnTo>
                  <a:lnTo>
                    <a:pt x="530860" y="157480"/>
                  </a:lnTo>
                  <a:lnTo>
                    <a:pt x="538480" y="198120"/>
                  </a:lnTo>
                  <a:lnTo>
                    <a:pt x="543560" y="215900"/>
                  </a:lnTo>
                  <a:lnTo>
                    <a:pt x="548640" y="231140"/>
                  </a:lnTo>
                  <a:lnTo>
                    <a:pt x="554990" y="243840"/>
                  </a:lnTo>
                  <a:lnTo>
                    <a:pt x="562610" y="255270"/>
                  </a:lnTo>
                  <a:lnTo>
                    <a:pt x="571500" y="265430"/>
                  </a:lnTo>
                  <a:lnTo>
                    <a:pt x="580390" y="274320"/>
                  </a:lnTo>
                  <a:lnTo>
                    <a:pt x="589280" y="279400"/>
                  </a:lnTo>
                  <a:lnTo>
                    <a:pt x="599440" y="281940"/>
                  </a:lnTo>
                  <a:lnTo>
                    <a:pt x="609600" y="281940"/>
                  </a:lnTo>
                  <a:lnTo>
                    <a:pt x="619760" y="278130"/>
                  </a:lnTo>
                  <a:lnTo>
                    <a:pt x="629920" y="271780"/>
                  </a:lnTo>
                  <a:lnTo>
                    <a:pt x="671830" y="240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306310" y="2716530"/>
              <a:ext cx="95251" cy="294641"/>
            </a:xfrm>
            <a:custGeom>
              <a:avLst/>
              <a:gdLst/>
              <a:ahLst/>
              <a:cxnLst/>
              <a:rect l="0" t="0" r="0" b="0"/>
              <a:pathLst>
                <a:path w="95251" h="294641">
                  <a:moveTo>
                    <a:pt x="0" y="0"/>
                  </a:moveTo>
                  <a:lnTo>
                    <a:pt x="6350" y="16510"/>
                  </a:lnTo>
                  <a:lnTo>
                    <a:pt x="7620" y="27940"/>
                  </a:lnTo>
                  <a:lnTo>
                    <a:pt x="8890" y="40640"/>
                  </a:lnTo>
                  <a:lnTo>
                    <a:pt x="10160" y="54610"/>
                  </a:lnTo>
                  <a:lnTo>
                    <a:pt x="11430" y="71120"/>
                  </a:lnTo>
                  <a:lnTo>
                    <a:pt x="13970" y="90170"/>
                  </a:lnTo>
                  <a:lnTo>
                    <a:pt x="19050" y="128270"/>
                  </a:lnTo>
                  <a:lnTo>
                    <a:pt x="25400" y="168910"/>
                  </a:lnTo>
                  <a:lnTo>
                    <a:pt x="31750" y="189230"/>
                  </a:lnTo>
                  <a:lnTo>
                    <a:pt x="38100" y="208280"/>
                  </a:lnTo>
                  <a:lnTo>
                    <a:pt x="46990" y="226060"/>
                  </a:lnTo>
                  <a:lnTo>
                    <a:pt x="55880" y="242570"/>
                  </a:lnTo>
                  <a:lnTo>
                    <a:pt x="66040" y="256540"/>
                  </a:lnTo>
                  <a:lnTo>
                    <a:pt x="9525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490460" y="2653030"/>
              <a:ext cx="289561" cy="383541"/>
            </a:xfrm>
            <a:custGeom>
              <a:avLst/>
              <a:gdLst/>
              <a:ahLst/>
              <a:cxnLst/>
              <a:rect l="0" t="0" r="0" b="0"/>
              <a:pathLst>
                <a:path w="289561" h="383541">
                  <a:moveTo>
                    <a:pt x="185420" y="0"/>
                  </a:moveTo>
                  <a:lnTo>
                    <a:pt x="162560" y="6350"/>
                  </a:lnTo>
                  <a:lnTo>
                    <a:pt x="153670" y="10160"/>
                  </a:lnTo>
                  <a:lnTo>
                    <a:pt x="144780" y="15240"/>
                  </a:lnTo>
                  <a:lnTo>
                    <a:pt x="137160" y="20320"/>
                  </a:lnTo>
                  <a:lnTo>
                    <a:pt x="109220" y="39370"/>
                  </a:lnTo>
                  <a:lnTo>
                    <a:pt x="99060" y="46990"/>
                  </a:lnTo>
                  <a:lnTo>
                    <a:pt x="88900" y="55880"/>
                  </a:lnTo>
                  <a:lnTo>
                    <a:pt x="78740" y="66040"/>
                  </a:lnTo>
                  <a:lnTo>
                    <a:pt x="68580" y="73660"/>
                  </a:lnTo>
                  <a:lnTo>
                    <a:pt x="58420" y="82550"/>
                  </a:lnTo>
                  <a:lnTo>
                    <a:pt x="48260" y="90170"/>
                  </a:lnTo>
                  <a:lnTo>
                    <a:pt x="38100" y="99060"/>
                  </a:lnTo>
                  <a:lnTo>
                    <a:pt x="30480" y="107950"/>
                  </a:lnTo>
                  <a:lnTo>
                    <a:pt x="21590" y="118110"/>
                  </a:lnTo>
                  <a:lnTo>
                    <a:pt x="13970" y="127000"/>
                  </a:lnTo>
                  <a:lnTo>
                    <a:pt x="6350" y="134620"/>
                  </a:lnTo>
                  <a:lnTo>
                    <a:pt x="0" y="142240"/>
                  </a:lnTo>
                  <a:lnTo>
                    <a:pt x="0" y="148590"/>
                  </a:lnTo>
                  <a:lnTo>
                    <a:pt x="6350" y="153670"/>
                  </a:lnTo>
                  <a:lnTo>
                    <a:pt x="16510" y="158750"/>
                  </a:lnTo>
                  <a:lnTo>
                    <a:pt x="31750" y="162560"/>
                  </a:lnTo>
                  <a:lnTo>
                    <a:pt x="50800" y="163830"/>
                  </a:lnTo>
                  <a:lnTo>
                    <a:pt x="71120" y="166370"/>
                  </a:lnTo>
                  <a:lnTo>
                    <a:pt x="88900" y="167640"/>
                  </a:lnTo>
                  <a:lnTo>
                    <a:pt x="105410" y="170180"/>
                  </a:lnTo>
                  <a:lnTo>
                    <a:pt x="121920" y="173990"/>
                  </a:lnTo>
                  <a:lnTo>
                    <a:pt x="182880" y="182880"/>
                  </a:lnTo>
                  <a:lnTo>
                    <a:pt x="200660" y="187960"/>
                  </a:lnTo>
                  <a:lnTo>
                    <a:pt x="217170" y="193040"/>
                  </a:lnTo>
                  <a:lnTo>
                    <a:pt x="231140" y="199390"/>
                  </a:lnTo>
                  <a:lnTo>
                    <a:pt x="243840" y="205740"/>
                  </a:lnTo>
                  <a:lnTo>
                    <a:pt x="255270" y="214630"/>
                  </a:lnTo>
                  <a:lnTo>
                    <a:pt x="266700" y="223520"/>
                  </a:lnTo>
                  <a:lnTo>
                    <a:pt x="275590" y="234950"/>
                  </a:lnTo>
                  <a:lnTo>
                    <a:pt x="283210" y="246380"/>
                  </a:lnTo>
                  <a:lnTo>
                    <a:pt x="288290" y="259080"/>
                  </a:lnTo>
                  <a:lnTo>
                    <a:pt x="289560" y="271780"/>
                  </a:lnTo>
                  <a:lnTo>
                    <a:pt x="285750" y="285750"/>
                  </a:lnTo>
                  <a:lnTo>
                    <a:pt x="280670" y="299720"/>
                  </a:lnTo>
                  <a:lnTo>
                    <a:pt x="274320" y="311150"/>
                  </a:lnTo>
                  <a:lnTo>
                    <a:pt x="267970" y="321310"/>
                  </a:lnTo>
                  <a:lnTo>
                    <a:pt x="261620" y="330200"/>
                  </a:lnTo>
                  <a:lnTo>
                    <a:pt x="252730" y="337820"/>
                  </a:lnTo>
                  <a:lnTo>
                    <a:pt x="245110" y="345440"/>
                  </a:lnTo>
                  <a:lnTo>
                    <a:pt x="234950" y="353060"/>
                  </a:lnTo>
                  <a:lnTo>
                    <a:pt x="224790" y="359410"/>
                  </a:lnTo>
                  <a:lnTo>
                    <a:pt x="212090" y="364490"/>
                  </a:lnTo>
                  <a:lnTo>
                    <a:pt x="187960" y="374650"/>
                  </a:lnTo>
                  <a:lnTo>
                    <a:pt x="165100" y="382270"/>
                  </a:lnTo>
                  <a:lnTo>
                    <a:pt x="153670" y="383540"/>
                  </a:lnTo>
                  <a:lnTo>
                    <a:pt x="143510" y="383540"/>
                  </a:lnTo>
                  <a:lnTo>
                    <a:pt x="11049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907020" y="2547620"/>
              <a:ext cx="168911" cy="403861"/>
            </a:xfrm>
            <a:custGeom>
              <a:avLst/>
              <a:gdLst/>
              <a:ahLst/>
              <a:cxnLst/>
              <a:rect l="0" t="0" r="0" b="0"/>
              <a:pathLst>
                <a:path w="168911" h="403861">
                  <a:moveTo>
                    <a:pt x="0" y="0"/>
                  </a:moveTo>
                  <a:lnTo>
                    <a:pt x="5080" y="16510"/>
                  </a:lnTo>
                  <a:lnTo>
                    <a:pt x="7620" y="29210"/>
                  </a:lnTo>
                  <a:lnTo>
                    <a:pt x="7620" y="44450"/>
                  </a:lnTo>
                  <a:lnTo>
                    <a:pt x="8890" y="77470"/>
                  </a:lnTo>
                  <a:lnTo>
                    <a:pt x="10160" y="125730"/>
                  </a:lnTo>
                  <a:lnTo>
                    <a:pt x="10160" y="167640"/>
                  </a:lnTo>
                  <a:lnTo>
                    <a:pt x="8890" y="186690"/>
                  </a:lnTo>
                  <a:lnTo>
                    <a:pt x="7620" y="204470"/>
                  </a:lnTo>
                  <a:lnTo>
                    <a:pt x="5080" y="219710"/>
                  </a:lnTo>
                  <a:lnTo>
                    <a:pt x="2540" y="236220"/>
                  </a:lnTo>
                  <a:lnTo>
                    <a:pt x="2540" y="251460"/>
                  </a:lnTo>
                  <a:lnTo>
                    <a:pt x="1270" y="265430"/>
                  </a:lnTo>
                  <a:lnTo>
                    <a:pt x="2540" y="279400"/>
                  </a:lnTo>
                  <a:lnTo>
                    <a:pt x="3810" y="290830"/>
                  </a:lnTo>
                  <a:lnTo>
                    <a:pt x="15240" y="347980"/>
                  </a:lnTo>
                  <a:lnTo>
                    <a:pt x="20320" y="361950"/>
                  </a:lnTo>
                  <a:lnTo>
                    <a:pt x="27940" y="374650"/>
                  </a:lnTo>
                  <a:lnTo>
                    <a:pt x="35560" y="386080"/>
                  </a:lnTo>
                  <a:lnTo>
                    <a:pt x="48260" y="394970"/>
                  </a:lnTo>
                  <a:lnTo>
                    <a:pt x="63500" y="400050"/>
                  </a:lnTo>
                  <a:lnTo>
                    <a:pt x="81280" y="403860"/>
                  </a:lnTo>
                  <a:lnTo>
                    <a:pt x="95250" y="403860"/>
                  </a:lnTo>
                  <a:lnTo>
                    <a:pt x="106680" y="401320"/>
                  </a:lnTo>
                  <a:lnTo>
                    <a:pt x="116840" y="397510"/>
                  </a:lnTo>
                  <a:lnTo>
                    <a:pt x="127000" y="392430"/>
                  </a:lnTo>
                  <a:lnTo>
                    <a:pt x="137160" y="387350"/>
                  </a:lnTo>
                  <a:lnTo>
                    <a:pt x="16891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927340" y="2633980"/>
              <a:ext cx="474981" cy="313691"/>
            </a:xfrm>
            <a:custGeom>
              <a:avLst/>
              <a:gdLst/>
              <a:ahLst/>
              <a:cxnLst/>
              <a:rect l="0" t="0" r="0" b="0"/>
              <a:pathLst>
                <a:path w="474981" h="313691">
                  <a:moveTo>
                    <a:pt x="0" y="92710"/>
                  </a:moveTo>
                  <a:lnTo>
                    <a:pt x="17780" y="81280"/>
                  </a:lnTo>
                  <a:lnTo>
                    <a:pt x="25400" y="77470"/>
                  </a:lnTo>
                  <a:lnTo>
                    <a:pt x="35560" y="73660"/>
                  </a:lnTo>
                  <a:lnTo>
                    <a:pt x="44450" y="68580"/>
                  </a:lnTo>
                  <a:lnTo>
                    <a:pt x="55880" y="64770"/>
                  </a:lnTo>
                  <a:lnTo>
                    <a:pt x="67310" y="62230"/>
                  </a:lnTo>
                  <a:lnTo>
                    <a:pt x="80010" y="58420"/>
                  </a:lnTo>
                  <a:lnTo>
                    <a:pt x="95250" y="53340"/>
                  </a:lnTo>
                  <a:lnTo>
                    <a:pt x="125730" y="41910"/>
                  </a:lnTo>
                  <a:lnTo>
                    <a:pt x="143510" y="36830"/>
                  </a:lnTo>
                  <a:lnTo>
                    <a:pt x="162560" y="31750"/>
                  </a:lnTo>
                  <a:lnTo>
                    <a:pt x="237490" y="16510"/>
                  </a:lnTo>
                  <a:lnTo>
                    <a:pt x="256540" y="13970"/>
                  </a:lnTo>
                  <a:lnTo>
                    <a:pt x="274320" y="11430"/>
                  </a:lnTo>
                  <a:lnTo>
                    <a:pt x="292100" y="11430"/>
                  </a:lnTo>
                  <a:lnTo>
                    <a:pt x="308610" y="8890"/>
                  </a:lnTo>
                  <a:lnTo>
                    <a:pt x="326390" y="6350"/>
                  </a:lnTo>
                  <a:lnTo>
                    <a:pt x="344170" y="3810"/>
                  </a:lnTo>
                  <a:lnTo>
                    <a:pt x="361950" y="1270"/>
                  </a:lnTo>
                  <a:lnTo>
                    <a:pt x="379730" y="0"/>
                  </a:lnTo>
                  <a:lnTo>
                    <a:pt x="397510" y="0"/>
                  </a:lnTo>
                  <a:lnTo>
                    <a:pt x="407670" y="2540"/>
                  </a:lnTo>
                  <a:lnTo>
                    <a:pt x="414020" y="7620"/>
                  </a:lnTo>
                  <a:lnTo>
                    <a:pt x="416560" y="15240"/>
                  </a:lnTo>
                  <a:lnTo>
                    <a:pt x="415290" y="22860"/>
                  </a:lnTo>
                  <a:lnTo>
                    <a:pt x="412750" y="29210"/>
                  </a:lnTo>
                  <a:lnTo>
                    <a:pt x="408940" y="36830"/>
                  </a:lnTo>
                  <a:lnTo>
                    <a:pt x="402590" y="41910"/>
                  </a:lnTo>
                  <a:lnTo>
                    <a:pt x="394970" y="48260"/>
                  </a:lnTo>
                  <a:lnTo>
                    <a:pt x="386080" y="52070"/>
                  </a:lnTo>
                  <a:lnTo>
                    <a:pt x="377190" y="57150"/>
                  </a:lnTo>
                  <a:lnTo>
                    <a:pt x="356870" y="69850"/>
                  </a:lnTo>
                  <a:lnTo>
                    <a:pt x="346710" y="74930"/>
                  </a:lnTo>
                  <a:lnTo>
                    <a:pt x="336550" y="80010"/>
                  </a:lnTo>
                  <a:lnTo>
                    <a:pt x="326390" y="83820"/>
                  </a:lnTo>
                  <a:lnTo>
                    <a:pt x="316230" y="88900"/>
                  </a:lnTo>
                  <a:lnTo>
                    <a:pt x="306070" y="95250"/>
                  </a:lnTo>
                  <a:lnTo>
                    <a:pt x="295910" y="101600"/>
                  </a:lnTo>
                  <a:lnTo>
                    <a:pt x="289560" y="109220"/>
                  </a:lnTo>
                  <a:lnTo>
                    <a:pt x="287020" y="118110"/>
                  </a:lnTo>
                  <a:lnTo>
                    <a:pt x="285750" y="127000"/>
                  </a:lnTo>
                  <a:lnTo>
                    <a:pt x="290830" y="134620"/>
                  </a:lnTo>
                  <a:lnTo>
                    <a:pt x="298450" y="140970"/>
                  </a:lnTo>
                  <a:lnTo>
                    <a:pt x="307340" y="146050"/>
                  </a:lnTo>
                  <a:lnTo>
                    <a:pt x="320040" y="151130"/>
                  </a:lnTo>
                  <a:lnTo>
                    <a:pt x="349250" y="163830"/>
                  </a:lnTo>
                  <a:lnTo>
                    <a:pt x="363220" y="170180"/>
                  </a:lnTo>
                  <a:lnTo>
                    <a:pt x="387350" y="179070"/>
                  </a:lnTo>
                  <a:lnTo>
                    <a:pt x="397510" y="184150"/>
                  </a:lnTo>
                  <a:lnTo>
                    <a:pt x="406400" y="190500"/>
                  </a:lnTo>
                  <a:lnTo>
                    <a:pt x="415290" y="196850"/>
                  </a:lnTo>
                  <a:lnTo>
                    <a:pt x="424180" y="201930"/>
                  </a:lnTo>
                  <a:lnTo>
                    <a:pt x="434340" y="205740"/>
                  </a:lnTo>
                  <a:lnTo>
                    <a:pt x="444500" y="210820"/>
                  </a:lnTo>
                  <a:lnTo>
                    <a:pt x="453390" y="217170"/>
                  </a:lnTo>
                  <a:lnTo>
                    <a:pt x="461010" y="224790"/>
                  </a:lnTo>
                  <a:lnTo>
                    <a:pt x="468630" y="233680"/>
                  </a:lnTo>
                  <a:lnTo>
                    <a:pt x="473710" y="243840"/>
                  </a:lnTo>
                  <a:lnTo>
                    <a:pt x="474980" y="255270"/>
                  </a:lnTo>
                  <a:lnTo>
                    <a:pt x="474980" y="267970"/>
                  </a:lnTo>
                  <a:lnTo>
                    <a:pt x="471170" y="278130"/>
                  </a:lnTo>
                  <a:lnTo>
                    <a:pt x="464820" y="288290"/>
                  </a:lnTo>
                  <a:lnTo>
                    <a:pt x="443230" y="313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77610" y="3423920"/>
              <a:ext cx="407671" cy="302261"/>
            </a:xfrm>
            <a:custGeom>
              <a:avLst/>
              <a:gdLst/>
              <a:ahLst/>
              <a:cxnLst/>
              <a:rect l="0" t="0" r="0" b="0"/>
              <a:pathLst>
                <a:path w="407671" h="302261">
                  <a:moveTo>
                    <a:pt x="292100" y="19050"/>
                  </a:moveTo>
                  <a:lnTo>
                    <a:pt x="264160" y="12700"/>
                  </a:lnTo>
                  <a:lnTo>
                    <a:pt x="252730" y="10160"/>
                  </a:lnTo>
                  <a:lnTo>
                    <a:pt x="241300" y="7620"/>
                  </a:lnTo>
                  <a:lnTo>
                    <a:pt x="229870" y="3810"/>
                  </a:lnTo>
                  <a:lnTo>
                    <a:pt x="217170" y="2540"/>
                  </a:lnTo>
                  <a:lnTo>
                    <a:pt x="201930" y="1270"/>
                  </a:lnTo>
                  <a:lnTo>
                    <a:pt x="186690" y="0"/>
                  </a:lnTo>
                  <a:lnTo>
                    <a:pt x="170180" y="1270"/>
                  </a:lnTo>
                  <a:lnTo>
                    <a:pt x="153670" y="5080"/>
                  </a:lnTo>
                  <a:lnTo>
                    <a:pt x="137160" y="10160"/>
                  </a:lnTo>
                  <a:lnTo>
                    <a:pt x="120650" y="17780"/>
                  </a:lnTo>
                  <a:lnTo>
                    <a:pt x="105410" y="26670"/>
                  </a:lnTo>
                  <a:lnTo>
                    <a:pt x="90170" y="38100"/>
                  </a:lnTo>
                  <a:lnTo>
                    <a:pt x="77470" y="49530"/>
                  </a:lnTo>
                  <a:lnTo>
                    <a:pt x="67310" y="60960"/>
                  </a:lnTo>
                  <a:lnTo>
                    <a:pt x="58420" y="71120"/>
                  </a:lnTo>
                  <a:lnTo>
                    <a:pt x="49530" y="81280"/>
                  </a:lnTo>
                  <a:lnTo>
                    <a:pt x="41910" y="92710"/>
                  </a:lnTo>
                  <a:lnTo>
                    <a:pt x="34290" y="102870"/>
                  </a:lnTo>
                  <a:lnTo>
                    <a:pt x="27940" y="114300"/>
                  </a:lnTo>
                  <a:lnTo>
                    <a:pt x="21590" y="127000"/>
                  </a:lnTo>
                  <a:lnTo>
                    <a:pt x="12700" y="152400"/>
                  </a:lnTo>
                  <a:lnTo>
                    <a:pt x="5080" y="175260"/>
                  </a:lnTo>
                  <a:lnTo>
                    <a:pt x="2540" y="190500"/>
                  </a:lnTo>
                  <a:lnTo>
                    <a:pt x="1270" y="207010"/>
                  </a:lnTo>
                  <a:lnTo>
                    <a:pt x="0" y="224790"/>
                  </a:lnTo>
                  <a:lnTo>
                    <a:pt x="1270" y="241300"/>
                  </a:lnTo>
                  <a:lnTo>
                    <a:pt x="5080" y="257810"/>
                  </a:lnTo>
                  <a:lnTo>
                    <a:pt x="8890" y="273050"/>
                  </a:lnTo>
                  <a:lnTo>
                    <a:pt x="15240" y="284480"/>
                  </a:lnTo>
                  <a:lnTo>
                    <a:pt x="24130" y="292100"/>
                  </a:lnTo>
                  <a:lnTo>
                    <a:pt x="33020" y="299720"/>
                  </a:lnTo>
                  <a:lnTo>
                    <a:pt x="43180" y="302260"/>
                  </a:lnTo>
                  <a:lnTo>
                    <a:pt x="54610" y="300990"/>
                  </a:lnTo>
                  <a:lnTo>
                    <a:pt x="67310" y="298450"/>
                  </a:lnTo>
                  <a:lnTo>
                    <a:pt x="78740" y="294640"/>
                  </a:lnTo>
                  <a:lnTo>
                    <a:pt x="90170" y="289560"/>
                  </a:lnTo>
                  <a:lnTo>
                    <a:pt x="101600" y="283210"/>
                  </a:lnTo>
                  <a:lnTo>
                    <a:pt x="111760" y="275590"/>
                  </a:lnTo>
                  <a:lnTo>
                    <a:pt x="120650" y="267970"/>
                  </a:lnTo>
                  <a:lnTo>
                    <a:pt x="128270" y="257810"/>
                  </a:lnTo>
                  <a:lnTo>
                    <a:pt x="147320" y="238760"/>
                  </a:lnTo>
                  <a:lnTo>
                    <a:pt x="156210" y="228600"/>
                  </a:lnTo>
                  <a:lnTo>
                    <a:pt x="165100" y="217170"/>
                  </a:lnTo>
                  <a:lnTo>
                    <a:pt x="173990" y="204470"/>
                  </a:lnTo>
                  <a:lnTo>
                    <a:pt x="181610" y="191770"/>
                  </a:lnTo>
                  <a:lnTo>
                    <a:pt x="189230" y="179070"/>
                  </a:lnTo>
                  <a:lnTo>
                    <a:pt x="204470" y="151130"/>
                  </a:lnTo>
                  <a:lnTo>
                    <a:pt x="209550" y="138430"/>
                  </a:lnTo>
                  <a:lnTo>
                    <a:pt x="214630" y="127000"/>
                  </a:lnTo>
                  <a:lnTo>
                    <a:pt x="219710" y="115570"/>
                  </a:lnTo>
                  <a:lnTo>
                    <a:pt x="224790" y="105410"/>
                  </a:lnTo>
                  <a:lnTo>
                    <a:pt x="231140" y="96520"/>
                  </a:lnTo>
                  <a:lnTo>
                    <a:pt x="237490" y="87630"/>
                  </a:lnTo>
                  <a:lnTo>
                    <a:pt x="242570" y="88900"/>
                  </a:lnTo>
                  <a:lnTo>
                    <a:pt x="247650" y="93980"/>
                  </a:lnTo>
                  <a:lnTo>
                    <a:pt x="251460" y="104140"/>
                  </a:lnTo>
                  <a:lnTo>
                    <a:pt x="256540" y="116840"/>
                  </a:lnTo>
                  <a:lnTo>
                    <a:pt x="260350" y="130810"/>
                  </a:lnTo>
                  <a:lnTo>
                    <a:pt x="264160" y="146050"/>
                  </a:lnTo>
                  <a:lnTo>
                    <a:pt x="267970" y="160020"/>
                  </a:lnTo>
                  <a:lnTo>
                    <a:pt x="274320" y="172720"/>
                  </a:lnTo>
                  <a:lnTo>
                    <a:pt x="280670" y="184150"/>
                  </a:lnTo>
                  <a:lnTo>
                    <a:pt x="287020" y="196850"/>
                  </a:lnTo>
                  <a:lnTo>
                    <a:pt x="295910" y="210820"/>
                  </a:lnTo>
                  <a:lnTo>
                    <a:pt x="304800" y="223520"/>
                  </a:lnTo>
                  <a:lnTo>
                    <a:pt x="316230" y="233680"/>
                  </a:lnTo>
                  <a:lnTo>
                    <a:pt x="327660" y="241300"/>
                  </a:lnTo>
                  <a:lnTo>
                    <a:pt x="340360" y="247650"/>
                  </a:lnTo>
                  <a:lnTo>
                    <a:pt x="353060" y="251460"/>
                  </a:lnTo>
                  <a:lnTo>
                    <a:pt x="364490" y="252730"/>
                  </a:lnTo>
                  <a:lnTo>
                    <a:pt x="407670" y="250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790690" y="3422650"/>
              <a:ext cx="232411" cy="304801"/>
            </a:xfrm>
            <a:custGeom>
              <a:avLst/>
              <a:gdLst/>
              <a:ahLst/>
              <a:cxnLst/>
              <a:rect l="0" t="0" r="0" b="0"/>
              <a:pathLst>
                <a:path w="232411" h="304801">
                  <a:moveTo>
                    <a:pt x="0" y="30480"/>
                  </a:moveTo>
                  <a:lnTo>
                    <a:pt x="0" y="53340"/>
                  </a:lnTo>
                  <a:lnTo>
                    <a:pt x="1270" y="66040"/>
                  </a:lnTo>
                  <a:lnTo>
                    <a:pt x="3810" y="80010"/>
                  </a:lnTo>
                  <a:lnTo>
                    <a:pt x="6350" y="95250"/>
                  </a:lnTo>
                  <a:lnTo>
                    <a:pt x="8890" y="109220"/>
                  </a:lnTo>
                  <a:lnTo>
                    <a:pt x="11430" y="120650"/>
                  </a:lnTo>
                  <a:lnTo>
                    <a:pt x="15240" y="133350"/>
                  </a:lnTo>
                  <a:lnTo>
                    <a:pt x="21590" y="156210"/>
                  </a:lnTo>
                  <a:lnTo>
                    <a:pt x="25400" y="166370"/>
                  </a:lnTo>
                  <a:lnTo>
                    <a:pt x="27940" y="180340"/>
                  </a:lnTo>
                  <a:lnTo>
                    <a:pt x="39370" y="223520"/>
                  </a:lnTo>
                  <a:lnTo>
                    <a:pt x="41910" y="236220"/>
                  </a:lnTo>
                  <a:lnTo>
                    <a:pt x="45720" y="248920"/>
                  </a:lnTo>
                  <a:lnTo>
                    <a:pt x="46990" y="252730"/>
                  </a:lnTo>
                  <a:lnTo>
                    <a:pt x="45720" y="243840"/>
                  </a:lnTo>
                  <a:lnTo>
                    <a:pt x="44450" y="232410"/>
                  </a:lnTo>
                  <a:lnTo>
                    <a:pt x="43180" y="217170"/>
                  </a:lnTo>
                  <a:lnTo>
                    <a:pt x="43180" y="200660"/>
                  </a:lnTo>
                  <a:lnTo>
                    <a:pt x="41910" y="185420"/>
                  </a:lnTo>
                  <a:lnTo>
                    <a:pt x="39370" y="170180"/>
                  </a:lnTo>
                  <a:lnTo>
                    <a:pt x="36830" y="154940"/>
                  </a:lnTo>
                  <a:lnTo>
                    <a:pt x="35560" y="140970"/>
                  </a:lnTo>
                  <a:lnTo>
                    <a:pt x="34290" y="125730"/>
                  </a:lnTo>
                  <a:lnTo>
                    <a:pt x="33020" y="111760"/>
                  </a:lnTo>
                  <a:lnTo>
                    <a:pt x="34290" y="99060"/>
                  </a:lnTo>
                  <a:lnTo>
                    <a:pt x="35560" y="86360"/>
                  </a:lnTo>
                  <a:lnTo>
                    <a:pt x="38100" y="74930"/>
                  </a:lnTo>
                  <a:lnTo>
                    <a:pt x="40640" y="63500"/>
                  </a:lnTo>
                  <a:lnTo>
                    <a:pt x="43180" y="53340"/>
                  </a:lnTo>
                  <a:lnTo>
                    <a:pt x="46990" y="41910"/>
                  </a:lnTo>
                  <a:lnTo>
                    <a:pt x="50800" y="31750"/>
                  </a:lnTo>
                  <a:lnTo>
                    <a:pt x="55880" y="20320"/>
                  </a:lnTo>
                  <a:lnTo>
                    <a:pt x="62230" y="10160"/>
                  </a:lnTo>
                  <a:lnTo>
                    <a:pt x="71120" y="3810"/>
                  </a:lnTo>
                  <a:lnTo>
                    <a:pt x="81280" y="1270"/>
                  </a:lnTo>
                  <a:lnTo>
                    <a:pt x="92710" y="0"/>
                  </a:lnTo>
                  <a:lnTo>
                    <a:pt x="105410" y="5080"/>
                  </a:lnTo>
                  <a:lnTo>
                    <a:pt x="118110" y="12700"/>
                  </a:lnTo>
                  <a:lnTo>
                    <a:pt x="132080" y="21590"/>
                  </a:lnTo>
                  <a:lnTo>
                    <a:pt x="140970" y="31750"/>
                  </a:lnTo>
                  <a:lnTo>
                    <a:pt x="149860" y="41910"/>
                  </a:lnTo>
                  <a:lnTo>
                    <a:pt x="162560" y="62230"/>
                  </a:lnTo>
                  <a:lnTo>
                    <a:pt x="176530" y="83820"/>
                  </a:lnTo>
                  <a:lnTo>
                    <a:pt x="181610" y="95250"/>
                  </a:lnTo>
                  <a:lnTo>
                    <a:pt x="186690" y="107950"/>
                  </a:lnTo>
                  <a:lnTo>
                    <a:pt x="191770" y="120650"/>
                  </a:lnTo>
                  <a:lnTo>
                    <a:pt x="195580" y="133350"/>
                  </a:lnTo>
                  <a:lnTo>
                    <a:pt x="203200" y="161290"/>
                  </a:lnTo>
                  <a:lnTo>
                    <a:pt x="205740" y="175260"/>
                  </a:lnTo>
                  <a:lnTo>
                    <a:pt x="207010" y="189230"/>
                  </a:lnTo>
                  <a:lnTo>
                    <a:pt x="208280" y="203200"/>
                  </a:lnTo>
                  <a:lnTo>
                    <a:pt x="210820" y="215900"/>
                  </a:lnTo>
                  <a:lnTo>
                    <a:pt x="213360" y="227330"/>
                  </a:lnTo>
                  <a:lnTo>
                    <a:pt x="215900" y="238760"/>
                  </a:lnTo>
                  <a:lnTo>
                    <a:pt x="218440" y="250190"/>
                  </a:lnTo>
                  <a:lnTo>
                    <a:pt x="222250" y="261620"/>
                  </a:lnTo>
                  <a:lnTo>
                    <a:pt x="23241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098030" y="3454400"/>
              <a:ext cx="332741" cy="538481"/>
            </a:xfrm>
            <a:custGeom>
              <a:avLst/>
              <a:gdLst/>
              <a:ahLst/>
              <a:cxnLst/>
              <a:rect l="0" t="0" r="0" b="0"/>
              <a:pathLst>
                <a:path w="332741" h="538481">
                  <a:moveTo>
                    <a:pt x="102870" y="30480"/>
                  </a:moveTo>
                  <a:lnTo>
                    <a:pt x="102870" y="7620"/>
                  </a:lnTo>
                  <a:lnTo>
                    <a:pt x="100330" y="2540"/>
                  </a:lnTo>
                  <a:lnTo>
                    <a:pt x="93980" y="0"/>
                  </a:lnTo>
                  <a:lnTo>
                    <a:pt x="86360" y="0"/>
                  </a:lnTo>
                  <a:lnTo>
                    <a:pt x="78740" y="2540"/>
                  </a:lnTo>
                  <a:lnTo>
                    <a:pt x="68580" y="8890"/>
                  </a:lnTo>
                  <a:lnTo>
                    <a:pt x="59690" y="16510"/>
                  </a:lnTo>
                  <a:lnTo>
                    <a:pt x="50800" y="22860"/>
                  </a:lnTo>
                  <a:lnTo>
                    <a:pt x="43180" y="30480"/>
                  </a:lnTo>
                  <a:lnTo>
                    <a:pt x="34290" y="36830"/>
                  </a:lnTo>
                  <a:lnTo>
                    <a:pt x="27940" y="45720"/>
                  </a:lnTo>
                  <a:lnTo>
                    <a:pt x="22860" y="54610"/>
                  </a:lnTo>
                  <a:lnTo>
                    <a:pt x="17780" y="64770"/>
                  </a:lnTo>
                  <a:lnTo>
                    <a:pt x="13970" y="73660"/>
                  </a:lnTo>
                  <a:lnTo>
                    <a:pt x="10160" y="83820"/>
                  </a:lnTo>
                  <a:lnTo>
                    <a:pt x="6350" y="93980"/>
                  </a:lnTo>
                  <a:lnTo>
                    <a:pt x="3810" y="107950"/>
                  </a:lnTo>
                  <a:lnTo>
                    <a:pt x="1270" y="124460"/>
                  </a:lnTo>
                  <a:lnTo>
                    <a:pt x="0" y="142240"/>
                  </a:lnTo>
                  <a:lnTo>
                    <a:pt x="1270" y="158750"/>
                  </a:lnTo>
                  <a:lnTo>
                    <a:pt x="2540" y="173990"/>
                  </a:lnTo>
                  <a:lnTo>
                    <a:pt x="5080" y="189230"/>
                  </a:lnTo>
                  <a:lnTo>
                    <a:pt x="8890" y="201930"/>
                  </a:lnTo>
                  <a:lnTo>
                    <a:pt x="16510" y="213360"/>
                  </a:lnTo>
                  <a:lnTo>
                    <a:pt x="24130" y="222250"/>
                  </a:lnTo>
                  <a:lnTo>
                    <a:pt x="33020" y="226060"/>
                  </a:lnTo>
                  <a:lnTo>
                    <a:pt x="41910" y="226060"/>
                  </a:lnTo>
                  <a:lnTo>
                    <a:pt x="52070" y="224790"/>
                  </a:lnTo>
                  <a:lnTo>
                    <a:pt x="60960" y="219710"/>
                  </a:lnTo>
                  <a:lnTo>
                    <a:pt x="69850" y="212090"/>
                  </a:lnTo>
                  <a:lnTo>
                    <a:pt x="99060" y="181610"/>
                  </a:lnTo>
                  <a:lnTo>
                    <a:pt x="106680" y="173990"/>
                  </a:lnTo>
                  <a:lnTo>
                    <a:pt x="114300" y="165100"/>
                  </a:lnTo>
                  <a:lnTo>
                    <a:pt x="120650" y="154940"/>
                  </a:lnTo>
                  <a:lnTo>
                    <a:pt x="134620" y="134620"/>
                  </a:lnTo>
                  <a:lnTo>
                    <a:pt x="142240" y="124460"/>
                  </a:lnTo>
                  <a:lnTo>
                    <a:pt x="147320" y="113030"/>
                  </a:lnTo>
                  <a:lnTo>
                    <a:pt x="152400" y="100330"/>
                  </a:lnTo>
                  <a:lnTo>
                    <a:pt x="157480" y="87630"/>
                  </a:lnTo>
                  <a:lnTo>
                    <a:pt x="162560" y="77470"/>
                  </a:lnTo>
                  <a:lnTo>
                    <a:pt x="168910" y="67310"/>
                  </a:lnTo>
                  <a:lnTo>
                    <a:pt x="175260" y="58420"/>
                  </a:lnTo>
                  <a:lnTo>
                    <a:pt x="180340" y="49530"/>
                  </a:lnTo>
                  <a:lnTo>
                    <a:pt x="185420" y="39370"/>
                  </a:lnTo>
                  <a:lnTo>
                    <a:pt x="189230" y="29210"/>
                  </a:lnTo>
                  <a:lnTo>
                    <a:pt x="193040" y="27940"/>
                  </a:lnTo>
                  <a:lnTo>
                    <a:pt x="198120" y="30480"/>
                  </a:lnTo>
                  <a:lnTo>
                    <a:pt x="200660" y="38100"/>
                  </a:lnTo>
                  <a:lnTo>
                    <a:pt x="204470" y="48260"/>
                  </a:lnTo>
                  <a:lnTo>
                    <a:pt x="208280" y="60960"/>
                  </a:lnTo>
                  <a:lnTo>
                    <a:pt x="212090" y="74930"/>
                  </a:lnTo>
                  <a:lnTo>
                    <a:pt x="215900" y="88900"/>
                  </a:lnTo>
                  <a:lnTo>
                    <a:pt x="226060" y="124460"/>
                  </a:lnTo>
                  <a:lnTo>
                    <a:pt x="233680" y="151130"/>
                  </a:lnTo>
                  <a:lnTo>
                    <a:pt x="237490" y="165100"/>
                  </a:lnTo>
                  <a:lnTo>
                    <a:pt x="243840" y="179070"/>
                  </a:lnTo>
                  <a:lnTo>
                    <a:pt x="248920" y="191770"/>
                  </a:lnTo>
                  <a:lnTo>
                    <a:pt x="254000" y="205740"/>
                  </a:lnTo>
                  <a:lnTo>
                    <a:pt x="259080" y="219710"/>
                  </a:lnTo>
                  <a:lnTo>
                    <a:pt x="262890" y="233680"/>
                  </a:lnTo>
                  <a:lnTo>
                    <a:pt x="267970" y="247650"/>
                  </a:lnTo>
                  <a:lnTo>
                    <a:pt x="274320" y="261620"/>
                  </a:lnTo>
                  <a:lnTo>
                    <a:pt x="280670" y="276860"/>
                  </a:lnTo>
                  <a:lnTo>
                    <a:pt x="293370" y="304800"/>
                  </a:lnTo>
                  <a:lnTo>
                    <a:pt x="300990" y="318770"/>
                  </a:lnTo>
                  <a:lnTo>
                    <a:pt x="306070" y="332740"/>
                  </a:lnTo>
                  <a:lnTo>
                    <a:pt x="311150" y="346710"/>
                  </a:lnTo>
                  <a:lnTo>
                    <a:pt x="316230" y="360680"/>
                  </a:lnTo>
                  <a:lnTo>
                    <a:pt x="320040" y="374650"/>
                  </a:lnTo>
                  <a:lnTo>
                    <a:pt x="327660" y="402590"/>
                  </a:lnTo>
                  <a:lnTo>
                    <a:pt x="330200" y="419100"/>
                  </a:lnTo>
                  <a:lnTo>
                    <a:pt x="331470" y="436880"/>
                  </a:lnTo>
                  <a:lnTo>
                    <a:pt x="332740" y="455930"/>
                  </a:lnTo>
                  <a:lnTo>
                    <a:pt x="332740" y="472440"/>
                  </a:lnTo>
                  <a:lnTo>
                    <a:pt x="331470" y="486410"/>
                  </a:lnTo>
                  <a:lnTo>
                    <a:pt x="328930" y="499110"/>
                  </a:lnTo>
                  <a:lnTo>
                    <a:pt x="323850" y="510540"/>
                  </a:lnTo>
                  <a:lnTo>
                    <a:pt x="317500" y="519430"/>
                  </a:lnTo>
                  <a:lnTo>
                    <a:pt x="308610" y="528320"/>
                  </a:lnTo>
                  <a:lnTo>
                    <a:pt x="298450" y="534670"/>
                  </a:lnTo>
                  <a:lnTo>
                    <a:pt x="287020" y="538480"/>
                  </a:lnTo>
                  <a:lnTo>
                    <a:pt x="240030" y="535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538720" y="3357880"/>
              <a:ext cx="652781" cy="474981"/>
            </a:xfrm>
            <a:custGeom>
              <a:avLst/>
              <a:gdLst/>
              <a:ahLst/>
              <a:cxnLst/>
              <a:rect l="0" t="0" r="0" b="0"/>
              <a:pathLst>
                <a:path w="652781" h="474981">
                  <a:moveTo>
                    <a:pt x="0" y="105410"/>
                  </a:moveTo>
                  <a:lnTo>
                    <a:pt x="5080" y="123190"/>
                  </a:lnTo>
                  <a:lnTo>
                    <a:pt x="7620" y="132080"/>
                  </a:lnTo>
                  <a:lnTo>
                    <a:pt x="17780" y="168910"/>
                  </a:lnTo>
                  <a:lnTo>
                    <a:pt x="34290" y="236220"/>
                  </a:lnTo>
                  <a:lnTo>
                    <a:pt x="38100" y="238760"/>
                  </a:lnTo>
                  <a:lnTo>
                    <a:pt x="41910" y="232410"/>
                  </a:lnTo>
                  <a:lnTo>
                    <a:pt x="45720" y="222250"/>
                  </a:lnTo>
                  <a:lnTo>
                    <a:pt x="48260" y="210820"/>
                  </a:lnTo>
                  <a:lnTo>
                    <a:pt x="55880" y="184150"/>
                  </a:lnTo>
                  <a:lnTo>
                    <a:pt x="60960" y="172720"/>
                  </a:lnTo>
                  <a:lnTo>
                    <a:pt x="66040" y="161290"/>
                  </a:lnTo>
                  <a:lnTo>
                    <a:pt x="78740" y="137160"/>
                  </a:lnTo>
                  <a:lnTo>
                    <a:pt x="91440" y="111760"/>
                  </a:lnTo>
                  <a:lnTo>
                    <a:pt x="99060" y="99060"/>
                  </a:lnTo>
                  <a:lnTo>
                    <a:pt x="107950" y="87630"/>
                  </a:lnTo>
                  <a:lnTo>
                    <a:pt x="118110" y="76200"/>
                  </a:lnTo>
                  <a:lnTo>
                    <a:pt x="125730" y="66040"/>
                  </a:lnTo>
                  <a:lnTo>
                    <a:pt x="134620" y="57150"/>
                  </a:lnTo>
                  <a:lnTo>
                    <a:pt x="142240" y="48260"/>
                  </a:lnTo>
                  <a:lnTo>
                    <a:pt x="160020" y="36830"/>
                  </a:lnTo>
                  <a:lnTo>
                    <a:pt x="170180" y="31750"/>
                  </a:lnTo>
                  <a:lnTo>
                    <a:pt x="182880" y="27940"/>
                  </a:lnTo>
                  <a:lnTo>
                    <a:pt x="199390" y="26670"/>
                  </a:lnTo>
                  <a:lnTo>
                    <a:pt x="217170" y="24130"/>
                  </a:lnTo>
                  <a:lnTo>
                    <a:pt x="232410" y="27940"/>
                  </a:lnTo>
                  <a:lnTo>
                    <a:pt x="246380" y="35560"/>
                  </a:lnTo>
                  <a:lnTo>
                    <a:pt x="259080" y="44450"/>
                  </a:lnTo>
                  <a:lnTo>
                    <a:pt x="269240" y="54610"/>
                  </a:lnTo>
                  <a:lnTo>
                    <a:pt x="279400" y="64770"/>
                  </a:lnTo>
                  <a:lnTo>
                    <a:pt x="287020" y="74930"/>
                  </a:lnTo>
                  <a:lnTo>
                    <a:pt x="294640" y="85090"/>
                  </a:lnTo>
                  <a:lnTo>
                    <a:pt x="300990" y="95250"/>
                  </a:lnTo>
                  <a:lnTo>
                    <a:pt x="306070" y="106680"/>
                  </a:lnTo>
                  <a:lnTo>
                    <a:pt x="309880" y="118110"/>
                  </a:lnTo>
                  <a:lnTo>
                    <a:pt x="313690" y="130810"/>
                  </a:lnTo>
                  <a:lnTo>
                    <a:pt x="325120" y="166370"/>
                  </a:lnTo>
                  <a:lnTo>
                    <a:pt x="328930" y="177800"/>
                  </a:lnTo>
                  <a:lnTo>
                    <a:pt x="332740" y="190500"/>
                  </a:lnTo>
                  <a:lnTo>
                    <a:pt x="340360" y="215900"/>
                  </a:lnTo>
                  <a:lnTo>
                    <a:pt x="344170" y="229870"/>
                  </a:lnTo>
                  <a:lnTo>
                    <a:pt x="350520" y="243840"/>
                  </a:lnTo>
                  <a:lnTo>
                    <a:pt x="355600" y="257810"/>
                  </a:lnTo>
                  <a:lnTo>
                    <a:pt x="363220" y="270510"/>
                  </a:lnTo>
                  <a:lnTo>
                    <a:pt x="372110" y="281940"/>
                  </a:lnTo>
                  <a:lnTo>
                    <a:pt x="381000" y="293370"/>
                  </a:lnTo>
                  <a:lnTo>
                    <a:pt x="392430" y="298450"/>
                  </a:lnTo>
                  <a:lnTo>
                    <a:pt x="403860" y="299720"/>
                  </a:lnTo>
                  <a:lnTo>
                    <a:pt x="416560" y="298450"/>
                  </a:lnTo>
                  <a:lnTo>
                    <a:pt x="436880" y="290830"/>
                  </a:lnTo>
                  <a:lnTo>
                    <a:pt x="454660" y="278130"/>
                  </a:lnTo>
                  <a:lnTo>
                    <a:pt x="464820" y="270510"/>
                  </a:lnTo>
                  <a:lnTo>
                    <a:pt x="474980" y="260350"/>
                  </a:lnTo>
                  <a:lnTo>
                    <a:pt x="485140" y="250190"/>
                  </a:lnTo>
                  <a:lnTo>
                    <a:pt x="495300" y="238760"/>
                  </a:lnTo>
                  <a:lnTo>
                    <a:pt x="505460" y="226060"/>
                  </a:lnTo>
                  <a:lnTo>
                    <a:pt x="514350" y="213360"/>
                  </a:lnTo>
                  <a:lnTo>
                    <a:pt x="523240" y="199390"/>
                  </a:lnTo>
                  <a:lnTo>
                    <a:pt x="530860" y="185420"/>
                  </a:lnTo>
                  <a:lnTo>
                    <a:pt x="538480" y="172720"/>
                  </a:lnTo>
                  <a:lnTo>
                    <a:pt x="553720" y="144780"/>
                  </a:lnTo>
                  <a:lnTo>
                    <a:pt x="575310" y="102870"/>
                  </a:lnTo>
                  <a:lnTo>
                    <a:pt x="581660" y="90170"/>
                  </a:lnTo>
                  <a:lnTo>
                    <a:pt x="589280" y="77470"/>
                  </a:lnTo>
                  <a:lnTo>
                    <a:pt x="595630" y="66040"/>
                  </a:lnTo>
                  <a:lnTo>
                    <a:pt x="601980" y="54610"/>
                  </a:lnTo>
                  <a:lnTo>
                    <a:pt x="607060" y="43180"/>
                  </a:lnTo>
                  <a:lnTo>
                    <a:pt x="612140" y="33020"/>
                  </a:lnTo>
                  <a:lnTo>
                    <a:pt x="613410" y="21590"/>
                  </a:lnTo>
                  <a:lnTo>
                    <a:pt x="613410" y="11430"/>
                  </a:lnTo>
                  <a:lnTo>
                    <a:pt x="612140" y="1270"/>
                  </a:lnTo>
                  <a:lnTo>
                    <a:pt x="613410" y="0"/>
                  </a:lnTo>
                  <a:lnTo>
                    <a:pt x="617220" y="13970"/>
                  </a:lnTo>
                  <a:lnTo>
                    <a:pt x="618490" y="26670"/>
                  </a:lnTo>
                  <a:lnTo>
                    <a:pt x="618490" y="43180"/>
                  </a:lnTo>
                  <a:lnTo>
                    <a:pt x="619760" y="76200"/>
                  </a:lnTo>
                  <a:lnTo>
                    <a:pt x="621030" y="139700"/>
                  </a:lnTo>
                  <a:lnTo>
                    <a:pt x="621030" y="156210"/>
                  </a:lnTo>
                  <a:lnTo>
                    <a:pt x="622300" y="173990"/>
                  </a:lnTo>
                  <a:lnTo>
                    <a:pt x="623570" y="190500"/>
                  </a:lnTo>
                  <a:lnTo>
                    <a:pt x="626110" y="208280"/>
                  </a:lnTo>
                  <a:lnTo>
                    <a:pt x="628650" y="226060"/>
                  </a:lnTo>
                  <a:lnTo>
                    <a:pt x="628650" y="242570"/>
                  </a:lnTo>
                  <a:lnTo>
                    <a:pt x="629920" y="260350"/>
                  </a:lnTo>
                  <a:lnTo>
                    <a:pt x="631190" y="278130"/>
                  </a:lnTo>
                  <a:lnTo>
                    <a:pt x="633730" y="295910"/>
                  </a:lnTo>
                  <a:lnTo>
                    <a:pt x="636270" y="313690"/>
                  </a:lnTo>
                  <a:lnTo>
                    <a:pt x="638810" y="331470"/>
                  </a:lnTo>
                  <a:lnTo>
                    <a:pt x="640080" y="351790"/>
                  </a:lnTo>
                  <a:lnTo>
                    <a:pt x="641350" y="389890"/>
                  </a:lnTo>
                  <a:lnTo>
                    <a:pt x="641350" y="406400"/>
                  </a:lnTo>
                  <a:lnTo>
                    <a:pt x="652780" y="474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422390" y="4184650"/>
              <a:ext cx="762001" cy="332741"/>
            </a:xfrm>
            <a:custGeom>
              <a:avLst/>
              <a:gdLst/>
              <a:ahLst/>
              <a:cxnLst/>
              <a:rect l="0" t="0" r="0" b="0"/>
              <a:pathLst>
                <a:path w="762001" h="332741">
                  <a:moveTo>
                    <a:pt x="0" y="36830"/>
                  </a:moveTo>
                  <a:lnTo>
                    <a:pt x="15240" y="96520"/>
                  </a:lnTo>
                  <a:lnTo>
                    <a:pt x="19050" y="107950"/>
                  </a:lnTo>
                  <a:lnTo>
                    <a:pt x="24130" y="119380"/>
                  </a:lnTo>
                  <a:lnTo>
                    <a:pt x="30480" y="130810"/>
                  </a:lnTo>
                  <a:lnTo>
                    <a:pt x="35560" y="142240"/>
                  </a:lnTo>
                  <a:lnTo>
                    <a:pt x="39370" y="156210"/>
                  </a:lnTo>
                  <a:lnTo>
                    <a:pt x="44450" y="168910"/>
                  </a:lnTo>
                  <a:lnTo>
                    <a:pt x="49530" y="181610"/>
                  </a:lnTo>
                  <a:lnTo>
                    <a:pt x="54610" y="193040"/>
                  </a:lnTo>
                  <a:lnTo>
                    <a:pt x="60960" y="204470"/>
                  </a:lnTo>
                  <a:lnTo>
                    <a:pt x="66040" y="214630"/>
                  </a:lnTo>
                  <a:lnTo>
                    <a:pt x="71120" y="226060"/>
                  </a:lnTo>
                  <a:lnTo>
                    <a:pt x="76200" y="236220"/>
                  </a:lnTo>
                  <a:lnTo>
                    <a:pt x="81280" y="248920"/>
                  </a:lnTo>
                  <a:lnTo>
                    <a:pt x="92710" y="274320"/>
                  </a:lnTo>
                  <a:lnTo>
                    <a:pt x="99060" y="279400"/>
                  </a:lnTo>
                  <a:lnTo>
                    <a:pt x="105410" y="279400"/>
                  </a:lnTo>
                  <a:lnTo>
                    <a:pt x="113030" y="275590"/>
                  </a:lnTo>
                  <a:lnTo>
                    <a:pt x="116840" y="267970"/>
                  </a:lnTo>
                  <a:lnTo>
                    <a:pt x="120650" y="256540"/>
                  </a:lnTo>
                  <a:lnTo>
                    <a:pt x="121920" y="242570"/>
                  </a:lnTo>
                  <a:lnTo>
                    <a:pt x="123190" y="227330"/>
                  </a:lnTo>
                  <a:lnTo>
                    <a:pt x="124460" y="209550"/>
                  </a:lnTo>
                  <a:lnTo>
                    <a:pt x="125730" y="190500"/>
                  </a:lnTo>
                  <a:lnTo>
                    <a:pt x="127000" y="173990"/>
                  </a:lnTo>
                  <a:lnTo>
                    <a:pt x="129540" y="157480"/>
                  </a:lnTo>
                  <a:lnTo>
                    <a:pt x="132080" y="142240"/>
                  </a:lnTo>
                  <a:lnTo>
                    <a:pt x="135890" y="129540"/>
                  </a:lnTo>
                  <a:lnTo>
                    <a:pt x="140970" y="118110"/>
                  </a:lnTo>
                  <a:lnTo>
                    <a:pt x="146050" y="109220"/>
                  </a:lnTo>
                  <a:lnTo>
                    <a:pt x="152400" y="106680"/>
                  </a:lnTo>
                  <a:lnTo>
                    <a:pt x="158750" y="107950"/>
                  </a:lnTo>
                  <a:lnTo>
                    <a:pt x="172720" y="118110"/>
                  </a:lnTo>
                  <a:lnTo>
                    <a:pt x="179070" y="123190"/>
                  </a:lnTo>
                  <a:lnTo>
                    <a:pt x="186690" y="129540"/>
                  </a:lnTo>
                  <a:lnTo>
                    <a:pt x="193040" y="137160"/>
                  </a:lnTo>
                  <a:lnTo>
                    <a:pt x="200660" y="146050"/>
                  </a:lnTo>
                  <a:lnTo>
                    <a:pt x="207010" y="156210"/>
                  </a:lnTo>
                  <a:lnTo>
                    <a:pt x="213360" y="165100"/>
                  </a:lnTo>
                  <a:lnTo>
                    <a:pt x="218440" y="175260"/>
                  </a:lnTo>
                  <a:lnTo>
                    <a:pt x="222250" y="185420"/>
                  </a:lnTo>
                  <a:lnTo>
                    <a:pt x="227330" y="195580"/>
                  </a:lnTo>
                  <a:lnTo>
                    <a:pt x="233680" y="205740"/>
                  </a:lnTo>
                  <a:lnTo>
                    <a:pt x="240030" y="215900"/>
                  </a:lnTo>
                  <a:lnTo>
                    <a:pt x="245110" y="227330"/>
                  </a:lnTo>
                  <a:lnTo>
                    <a:pt x="250190" y="237490"/>
                  </a:lnTo>
                  <a:lnTo>
                    <a:pt x="254000" y="247650"/>
                  </a:lnTo>
                  <a:lnTo>
                    <a:pt x="260350" y="257810"/>
                  </a:lnTo>
                  <a:lnTo>
                    <a:pt x="265430" y="269240"/>
                  </a:lnTo>
                  <a:lnTo>
                    <a:pt x="271780" y="279400"/>
                  </a:lnTo>
                  <a:lnTo>
                    <a:pt x="278130" y="288290"/>
                  </a:lnTo>
                  <a:lnTo>
                    <a:pt x="284480" y="297180"/>
                  </a:lnTo>
                  <a:lnTo>
                    <a:pt x="292100" y="304800"/>
                  </a:lnTo>
                  <a:lnTo>
                    <a:pt x="299720" y="313690"/>
                  </a:lnTo>
                  <a:lnTo>
                    <a:pt x="308610" y="320040"/>
                  </a:lnTo>
                  <a:lnTo>
                    <a:pt x="317500" y="327660"/>
                  </a:lnTo>
                  <a:lnTo>
                    <a:pt x="327660" y="331470"/>
                  </a:lnTo>
                  <a:lnTo>
                    <a:pt x="337820" y="332740"/>
                  </a:lnTo>
                  <a:lnTo>
                    <a:pt x="347980" y="332740"/>
                  </a:lnTo>
                  <a:lnTo>
                    <a:pt x="356870" y="330200"/>
                  </a:lnTo>
                  <a:lnTo>
                    <a:pt x="373380" y="321310"/>
                  </a:lnTo>
                  <a:lnTo>
                    <a:pt x="379730" y="313690"/>
                  </a:lnTo>
                  <a:lnTo>
                    <a:pt x="386080" y="306070"/>
                  </a:lnTo>
                  <a:lnTo>
                    <a:pt x="389890" y="297180"/>
                  </a:lnTo>
                  <a:lnTo>
                    <a:pt x="394970" y="285750"/>
                  </a:lnTo>
                  <a:lnTo>
                    <a:pt x="398780" y="271780"/>
                  </a:lnTo>
                  <a:lnTo>
                    <a:pt x="427990" y="157480"/>
                  </a:lnTo>
                  <a:lnTo>
                    <a:pt x="438150" y="121920"/>
                  </a:lnTo>
                  <a:lnTo>
                    <a:pt x="449580" y="82550"/>
                  </a:lnTo>
                  <a:lnTo>
                    <a:pt x="455930" y="59690"/>
                  </a:lnTo>
                  <a:lnTo>
                    <a:pt x="461010" y="49530"/>
                  </a:lnTo>
                  <a:lnTo>
                    <a:pt x="466090" y="40640"/>
                  </a:lnTo>
                  <a:lnTo>
                    <a:pt x="478790" y="24130"/>
                  </a:lnTo>
                  <a:lnTo>
                    <a:pt x="491490" y="3810"/>
                  </a:lnTo>
                  <a:lnTo>
                    <a:pt x="501650" y="0"/>
                  </a:lnTo>
                  <a:lnTo>
                    <a:pt x="511810" y="0"/>
                  </a:lnTo>
                  <a:lnTo>
                    <a:pt x="523240" y="1270"/>
                  </a:lnTo>
                  <a:lnTo>
                    <a:pt x="533400" y="8890"/>
                  </a:lnTo>
                  <a:lnTo>
                    <a:pt x="539750" y="19050"/>
                  </a:lnTo>
                  <a:lnTo>
                    <a:pt x="546100" y="33020"/>
                  </a:lnTo>
                  <a:lnTo>
                    <a:pt x="551180" y="45720"/>
                  </a:lnTo>
                  <a:lnTo>
                    <a:pt x="556260" y="59690"/>
                  </a:lnTo>
                  <a:lnTo>
                    <a:pt x="560070" y="72390"/>
                  </a:lnTo>
                  <a:lnTo>
                    <a:pt x="567690" y="100330"/>
                  </a:lnTo>
                  <a:lnTo>
                    <a:pt x="585470" y="168910"/>
                  </a:lnTo>
                  <a:lnTo>
                    <a:pt x="593090" y="193040"/>
                  </a:lnTo>
                  <a:lnTo>
                    <a:pt x="603250" y="226060"/>
                  </a:lnTo>
                  <a:lnTo>
                    <a:pt x="608330" y="237490"/>
                  </a:lnTo>
                  <a:lnTo>
                    <a:pt x="613410" y="250190"/>
                  </a:lnTo>
                  <a:lnTo>
                    <a:pt x="619760" y="264160"/>
                  </a:lnTo>
                  <a:lnTo>
                    <a:pt x="628650" y="273050"/>
                  </a:lnTo>
                  <a:lnTo>
                    <a:pt x="638810" y="278130"/>
                  </a:lnTo>
                  <a:lnTo>
                    <a:pt x="650240" y="281940"/>
                  </a:lnTo>
                  <a:lnTo>
                    <a:pt x="673100" y="283210"/>
                  </a:lnTo>
                  <a:lnTo>
                    <a:pt x="683260" y="281940"/>
                  </a:lnTo>
                  <a:lnTo>
                    <a:pt x="693420" y="276860"/>
                  </a:lnTo>
                  <a:lnTo>
                    <a:pt x="702310" y="267970"/>
                  </a:lnTo>
                  <a:lnTo>
                    <a:pt x="709930" y="257810"/>
                  </a:lnTo>
                  <a:lnTo>
                    <a:pt x="717550" y="248920"/>
                  </a:lnTo>
                  <a:lnTo>
                    <a:pt x="725170" y="240030"/>
                  </a:lnTo>
                  <a:lnTo>
                    <a:pt x="732790" y="232410"/>
                  </a:lnTo>
                  <a:lnTo>
                    <a:pt x="739140" y="223520"/>
                  </a:lnTo>
                  <a:lnTo>
                    <a:pt x="744220" y="214630"/>
                  </a:lnTo>
                  <a:lnTo>
                    <a:pt x="749300" y="204470"/>
                  </a:lnTo>
                  <a:lnTo>
                    <a:pt x="753110" y="190500"/>
                  </a:lnTo>
                  <a:lnTo>
                    <a:pt x="756920" y="175260"/>
                  </a:lnTo>
                  <a:lnTo>
                    <a:pt x="760730" y="157480"/>
                  </a:lnTo>
                  <a:lnTo>
                    <a:pt x="762000" y="142240"/>
                  </a:lnTo>
                  <a:lnTo>
                    <a:pt x="762000" y="128270"/>
                  </a:lnTo>
                  <a:lnTo>
                    <a:pt x="760730" y="115570"/>
                  </a:lnTo>
                  <a:lnTo>
                    <a:pt x="756920" y="102870"/>
                  </a:lnTo>
                  <a:lnTo>
                    <a:pt x="753110" y="91440"/>
                  </a:lnTo>
                  <a:lnTo>
                    <a:pt x="748030" y="81280"/>
                  </a:lnTo>
                  <a:lnTo>
                    <a:pt x="739140" y="73660"/>
                  </a:lnTo>
                  <a:lnTo>
                    <a:pt x="728980" y="68580"/>
                  </a:lnTo>
                  <a:lnTo>
                    <a:pt x="717550" y="64770"/>
                  </a:lnTo>
                  <a:lnTo>
                    <a:pt x="704850" y="62230"/>
                  </a:lnTo>
                  <a:lnTo>
                    <a:pt x="689610" y="60960"/>
                  </a:lnTo>
                  <a:lnTo>
                    <a:pt x="673100" y="59690"/>
                  </a:lnTo>
                  <a:lnTo>
                    <a:pt x="659130" y="60960"/>
                  </a:lnTo>
                  <a:lnTo>
                    <a:pt x="643890" y="62230"/>
                  </a:lnTo>
                  <a:lnTo>
                    <a:pt x="579120" y="80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274560" y="4137660"/>
              <a:ext cx="242571" cy="280671"/>
            </a:xfrm>
            <a:custGeom>
              <a:avLst/>
              <a:gdLst/>
              <a:ahLst/>
              <a:cxnLst/>
              <a:rect l="0" t="0" r="0" b="0"/>
              <a:pathLst>
                <a:path w="242571" h="280671">
                  <a:moveTo>
                    <a:pt x="0" y="137160"/>
                  </a:moveTo>
                  <a:lnTo>
                    <a:pt x="15240" y="195580"/>
                  </a:lnTo>
                  <a:lnTo>
                    <a:pt x="17780" y="208280"/>
                  </a:lnTo>
                  <a:lnTo>
                    <a:pt x="19050" y="222250"/>
                  </a:lnTo>
                  <a:lnTo>
                    <a:pt x="20320" y="236220"/>
                  </a:lnTo>
                  <a:lnTo>
                    <a:pt x="21590" y="250190"/>
                  </a:lnTo>
                  <a:lnTo>
                    <a:pt x="24130" y="264160"/>
                  </a:lnTo>
                  <a:lnTo>
                    <a:pt x="26670" y="278130"/>
                  </a:lnTo>
                  <a:lnTo>
                    <a:pt x="29210" y="280670"/>
                  </a:lnTo>
                  <a:lnTo>
                    <a:pt x="33020" y="276860"/>
                  </a:lnTo>
                  <a:lnTo>
                    <a:pt x="35560" y="269240"/>
                  </a:lnTo>
                  <a:lnTo>
                    <a:pt x="38100" y="259080"/>
                  </a:lnTo>
                  <a:lnTo>
                    <a:pt x="39370" y="247650"/>
                  </a:lnTo>
                  <a:lnTo>
                    <a:pt x="40640" y="234950"/>
                  </a:lnTo>
                  <a:lnTo>
                    <a:pt x="43180" y="223520"/>
                  </a:lnTo>
                  <a:lnTo>
                    <a:pt x="44450" y="212090"/>
                  </a:lnTo>
                  <a:lnTo>
                    <a:pt x="57150" y="163830"/>
                  </a:lnTo>
                  <a:lnTo>
                    <a:pt x="62230" y="151130"/>
                  </a:lnTo>
                  <a:lnTo>
                    <a:pt x="67310" y="139700"/>
                  </a:lnTo>
                  <a:lnTo>
                    <a:pt x="73660" y="128270"/>
                  </a:lnTo>
                  <a:lnTo>
                    <a:pt x="78740" y="116840"/>
                  </a:lnTo>
                  <a:lnTo>
                    <a:pt x="86360" y="105410"/>
                  </a:lnTo>
                  <a:lnTo>
                    <a:pt x="92710" y="95250"/>
                  </a:lnTo>
                  <a:lnTo>
                    <a:pt x="100330" y="85090"/>
                  </a:lnTo>
                  <a:lnTo>
                    <a:pt x="109220" y="73660"/>
                  </a:lnTo>
                  <a:lnTo>
                    <a:pt x="118110" y="63500"/>
                  </a:lnTo>
                  <a:lnTo>
                    <a:pt x="135890" y="45720"/>
                  </a:lnTo>
                  <a:lnTo>
                    <a:pt x="143510" y="36830"/>
                  </a:lnTo>
                  <a:lnTo>
                    <a:pt x="152400" y="30480"/>
                  </a:lnTo>
                  <a:lnTo>
                    <a:pt x="161290" y="25400"/>
                  </a:lnTo>
                  <a:lnTo>
                    <a:pt x="170180" y="20320"/>
                  </a:lnTo>
                  <a:lnTo>
                    <a:pt x="181610" y="16510"/>
                  </a:lnTo>
                  <a:lnTo>
                    <a:pt x="194310" y="1143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613650" y="4147820"/>
              <a:ext cx="82551" cy="337821"/>
            </a:xfrm>
            <a:custGeom>
              <a:avLst/>
              <a:gdLst/>
              <a:ahLst/>
              <a:cxnLst/>
              <a:rect l="0" t="0" r="0" b="0"/>
              <a:pathLst>
                <a:path w="82551" h="337821">
                  <a:moveTo>
                    <a:pt x="8890" y="337820"/>
                  </a:moveTo>
                  <a:lnTo>
                    <a:pt x="3810" y="320040"/>
                  </a:lnTo>
                  <a:lnTo>
                    <a:pt x="1270" y="308610"/>
                  </a:lnTo>
                  <a:lnTo>
                    <a:pt x="1270" y="293370"/>
                  </a:lnTo>
                  <a:lnTo>
                    <a:pt x="0" y="276860"/>
                  </a:lnTo>
                  <a:lnTo>
                    <a:pt x="0" y="256540"/>
                  </a:lnTo>
                  <a:lnTo>
                    <a:pt x="2540" y="236220"/>
                  </a:lnTo>
                  <a:lnTo>
                    <a:pt x="5080" y="213360"/>
                  </a:lnTo>
                  <a:lnTo>
                    <a:pt x="7620" y="194310"/>
                  </a:lnTo>
                  <a:lnTo>
                    <a:pt x="10160" y="176530"/>
                  </a:lnTo>
                  <a:lnTo>
                    <a:pt x="12700" y="160020"/>
                  </a:lnTo>
                  <a:lnTo>
                    <a:pt x="20320" y="129540"/>
                  </a:lnTo>
                  <a:lnTo>
                    <a:pt x="22860" y="114300"/>
                  </a:lnTo>
                  <a:lnTo>
                    <a:pt x="27940" y="100330"/>
                  </a:lnTo>
                  <a:lnTo>
                    <a:pt x="33020" y="88900"/>
                  </a:lnTo>
                  <a:lnTo>
                    <a:pt x="39370" y="76200"/>
                  </a:lnTo>
                  <a:lnTo>
                    <a:pt x="45720" y="64770"/>
                  </a:lnTo>
                  <a:lnTo>
                    <a:pt x="52070" y="54610"/>
                  </a:lnTo>
                  <a:lnTo>
                    <a:pt x="82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948930" y="4201160"/>
              <a:ext cx="21591" cy="199391"/>
            </a:xfrm>
            <a:custGeom>
              <a:avLst/>
              <a:gdLst/>
              <a:ahLst/>
              <a:cxnLst/>
              <a:rect l="0" t="0" r="0" b="0"/>
              <a:pathLst>
                <a:path w="21591" h="199391">
                  <a:moveTo>
                    <a:pt x="0" y="0"/>
                  </a:moveTo>
                  <a:lnTo>
                    <a:pt x="0" y="21590"/>
                  </a:lnTo>
                  <a:lnTo>
                    <a:pt x="1270" y="34290"/>
                  </a:lnTo>
                  <a:lnTo>
                    <a:pt x="3810" y="48260"/>
                  </a:lnTo>
                  <a:lnTo>
                    <a:pt x="5080" y="63500"/>
                  </a:lnTo>
                  <a:lnTo>
                    <a:pt x="7620" y="80010"/>
                  </a:lnTo>
                  <a:lnTo>
                    <a:pt x="8890" y="96520"/>
                  </a:lnTo>
                  <a:lnTo>
                    <a:pt x="8890" y="113030"/>
                  </a:lnTo>
                  <a:lnTo>
                    <a:pt x="11430" y="128270"/>
                  </a:lnTo>
                  <a:lnTo>
                    <a:pt x="12700" y="140970"/>
                  </a:lnTo>
                  <a:lnTo>
                    <a:pt x="2159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138160" y="4038600"/>
              <a:ext cx="220981" cy="363221"/>
            </a:xfrm>
            <a:custGeom>
              <a:avLst/>
              <a:gdLst/>
              <a:ahLst/>
              <a:cxnLst/>
              <a:rect l="0" t="0" r="0" b="0"/>
              <a:pathLst>
                <a:path w="220981" h="363221">
                  <a:moveTo>
                    <a:pt x="0" y="140970"/>
                  </a:moveTo>
                  <a:lnTo>
                    <a:pt x="6350" y="157480"/>
                  </a:lnTo>
                  <a:lnTo>
                    <a:pt x="10160" y="165100"/>
                  </a:lnTo>
                  <a:lnTo>
                    <a:pt x="15240" y="172720"/>
                  </a:lnTo>
                  <a:lnTo>
                    <a:pt x="20320" y="179070"/>
                  </a:lnTo>
                  <a:lnTo>
                    <a:pt x="27940" y="185420"/>
                  </a:lnTo>
                  <a:lnTo>
                    <a:pt x="36830" y="190500"/>
                  </a:lnTo>
                  <a:lnTo>
                    <a:pt x="45720" y="195580"/>
                  </a:lnTo>
                  <a:lnTo>
                    <a:pt x="54610" y="196850"/>
                  </a:lnTo>
                  <a:lnTo>
                    <a:pt x="64770" y="196850"/>
                  </a:lnTo>
                  <a:lnTo>
                    <a:pt x="74930" y="195580"/>
                  </a:lnTo>
                  <a:lnTo>
                    <a:pt x="86360" y="191770"/>
                  </a:lnTo>
                  <a:lnTo>
                    <a:pt x="99060" y="185420"/>
                  </a:lnTo>
                  <a:lnTo>
                    <a:pt x="111760" y="177800"/>
                  </a:lnTo>
                  <a:lnTo>
                    <a:pt x="121920" y="170180"/>
                  </a:lnTo>
                  <a:lnTo>
                    <a:pt x="132080" y="162560"/>
                  </a:lnTo>
                  <a:lnTo>
                    <a:pt x="140970" y="156210"/>
                  </a:lnTo>
                  <a:lnTo>
                    <a:pt x="148590" y="147320"/>
                  </a:lnTo>
                  <a:lnTo>
                    <a:pt x="156210" y="138430"/>
                  </a:lnTo>
                  <a:lnTo>
                    <a:pt x="163830" y="128270"/>
                  </a:lnTo>
                  <a:lnTo>
                    <a:pt x="171450" y="116840"/>
                  </a:lnTo>
                  <a:lnTo>
                    <a:pt x="179070" y="102870"/>
                  </a:lnTo>
                  <a:lnTo>
                    <a:pt x="186690" y="87630"/>
                  </a:lnTo>
                  <a:lnTo>
                    <a:pt x="191770" y="72390"/>
                  </a:lnTo>
                  <a:lnTo>
                    <a:pt x="196850" y="58420"/>
                  </a:lnTo>
                  <a:lnTo>
                    <a:pt x="201930" y="43180"/>
                  </a:lnTo>
                  <a:lnTo>
                    <a:pt x="201930" y="30480"/>
                  </a:lnTo>
                  <a:lnTo>
                    <a:pt x="200660" y="17780"/>
                  </a:lnTo>
                  <a:lnTo>
                    <a:pt x="196850" y="6350"/>
                  </a:lnTo>
                  <a:lnTo>
                    <a:pt x="190500" y="1270"/>
                  </a:lnTo>
                  <a:lnTo>
                    <a:pt x="180340" y="0"/>
                  </a:lnTo>
                  <a:lnTo>
                    <a:pt x="170180" y="1270"/>
                  </a:lnTo>
                  <a:lnTo>
                    <a:pt x="160020" y="5080"/>
                  </a:lnTo>
                  <a:lnTo>
                    <a:pt x="151130" y="8890"/>
                  </a:lnTo>
                  <a:lnTo>
                    <a:pt x="114300" y="33020"/>
                  </a:lnTo>
                  <a:lnTo>
                    <a:pt x="105410" y="40640"/>
                  </a:lnTo>
                  <a:lnTo>
                    <a:pt x="97790" y="49530"/>
                  </a:lnTo>
                  <a:lnTo>
                    <a:pt x="90170" y="59690"/>
                  </a:lnTo>
                  <a:lnTo>
                    <a:pt x="83820" y="68580"/>
                  </a:lnTo>
                  <a:lnTo>
                    <a:pt x="77470" y="78740"/>
                  </a:lnTo>
                  <a:lnTo>
                    <a:pt x="73660" y="88900"/>
                  </a:lnTo>
                  <a:lnTo>
                    <a:pt x="67310" y="99060"/>
                  </a:lnTo>
                  <a:lnTo>
                    <a:pt x="60960" y="110490"/>
                  </a:lnTo>
                  <a:lnTo>
                    <a:pt x="54610" y="120650"/>
                  </a:lnTo>
                  <a:lnTo>
                    <a:pt x="50800" y="132080"/>
                  </a:lnTo>
                  <a:lnTo>
                    <a:pt x="48260" y="144780"/>
                  </a:lnTo>
                  <a:lnTo>
                    <a:pt x="45720" y="157480"/>
                  </a:lnTo>
                  <a:lnTo>
                    <a:pt x="44450" y="170180"/>
                  </a:lnTo>
                  <a:lnTo>
                    <a:pt x="40640" y="184150"/>
                  </a:lnTo>
                  <a:lnTo>
                    <a:pt x="38100" y="198120"/>
                  </a:lnTo>
                  <a:lnTo>
                    <a:pt x="36830" y="210820"/>
                  </a:lnTo>
                  <a:lnTo>
                    <a:pt x="38100" y="222250"/>
                  </a:lnTo>
                  <a:lnTo>
                    <a:pt x="39370" y="233680"/>
                  </a:lnTo>
                  <a:lnTo>
                    <a:pt x="41910" y="245110"/>
                  </a:lnTo>
                  <a:lnTo>
                    <a:pt x="44450" y="256540"/>
                  </a:lnTo>
                  <a:lnTo>
                    <a:pt x="46990" y="266700"/>
                  </a:lnTo>
                  <a:lnTo>
                    <a:pt x="52070" y="279400"/>
                  </a:lnTo>
                  <a:lnTo>
                    <a:pt x="59690" y="292100"/>
                  </a:lnTo>
                  <a:lnTo>
                    <a:pt x="68580" y="304800"/>
                  </a:lnTo>
                  <a:lnTo>
                    <a:pt x="76200" y="316230"/>
                  </a:lnTo>
                  <a:lnTo>
                    <a:pt x="83820" y="325120"/>
                  </a:lnTo>
                  <a:lnTo>
                    <a:pt x="91440" y="334010"/>
                  </a:lnTo>
                  <a:lnTo>
                    <a:pt x="101600" y="342900"/>
                  </a:lnTo>
                  <a:lnTo>
                    <a:pt x="114300" y="350520"/>
                  </a:lnTo>
                  <a:lnTo>
                    <a:pt x="129540" y="358140"/>
                  </a:lnTo>
                  <a:lnTo>
                    <a:pt x="144780" y="361950"/>
                  </a:lnTo>
                  <a:lnTo>
                    <a:pt x="161290" y="363220"/>
                  </a:lnTo>
                  <a:lnTo>
                    <a:pt x="220980" y="361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525510" y="3811270"/>
              <a:ext cx="254001" cy="443231"/>
            </a:xfrm>
            <a:custGeom>
              <a:avLst/>
              <a:gdLst/>
              <a:ahLst/>
              <a:cxnLst/>
              <a:rect l="0" t="0" r="0" b="0"/>
              <a:pathLst>
                <a:path w="254001" h="443231">
                  <a:moveTo>
                    <a:pt x="191770" y="0"/>
                  </a:moveTo>
                  <a:lnTo>
                    <a:pt x="217170" y="99060"/>
                  </a:lnTo>
                  <a:lnTo>
                    <a:pt x="219710" y="116840"/>
                  </a:lnTo>
                  <a:lnTo>
                    <a:pt x="227330" y="157480"/>
                  </a:lnTo>
                  <a:lnTo>
                    <a:pt x="229870" y="177800"/>
                  </a:lnTo>
                  <a:lnTo>
                    <a:pt x="231140" y="196850"/>
                  </a:lnTo>
                  <a:lnTo>
                    <a:pt x="232410" y="215900"/>
                  </a:lnTo>
                  <a:lnTo>
                    <a:pt x="233680" y="232410"/>
                  </a:lnTo>
                  <a:lnTo>
                    <a:pt x="236220" y="248920"/>
                  </a:lnTo>
                  <a:lnTo>
                    <a:pt x="238760" y="264160"/>
                  </a:lnTo>
                  <a:lnTo>
                    <a:pt x="241300" y="279400"/>
                  </a:lnTo>
                  <a:lnTo>
                    <a:pt x="242570" y="293370"/>
                  </a:lnTo>
                  <a:lnTo>
                    <a:pt x="242570" y="308610"/>
                  </a:lnTo>
                  <a:lnTo>
                    <a:pt x="245110" y="321310"/>
                  </a:lnTo>
                  <a:lnTo>
                    <a:pt x="247650" y="334010"/>
                  </a:lnTo>
                  <a:lnTo>
                    <a:pt x="250190" y="345440"/>
                  </a:lnTo>
                  <a:lnTo>
                    <a:pt x="251460" y="359410"/>
                  </a:lnTo>
                  <a:lnTo>
                    <a:pt x="252730" y="377190"/>
                  </a:lnTo>
                  <a:lnTo>
                    <a:pt x="254000" y="394970"/>
                  </a:lnTo>
                  <a:lnTo>
                    <a:pt x="248920" y="403860"/>
                  </a:lnTo>
                  <a:lnTo>
                    <a:pt x="242570" y="406400"/>
                  </a:lnTo>
                  <a:lnTo>
                    <a:pt x="232410" y="403860"/>
                  </a:lnTo>
                  <a:lnTo>
                    <a:pt x="222250" y="398780"/>
                  </a:lnTo>
                  <a:lnTo>
                    <a:pt x="212090" y="392430"/>
                  </a:lnTo>
                  <a:lnTo>
                    <a:pt x="201930" y="384810"/>
                  </a:lnTo>
                  <a:lnTo>
                    <a:pt x="193040" y="375920"/>
                  </a:lnTo>
                  <a:lnTo>
                    <a:pt x="184150" y="365760"/>
                  </a:lnTo>
                  <a:lnTo>
                    <a:pt x="176530" y="356870"/>
                  </a:lnTo>
                  <a:lnTo>
                    <a:pt x="167640" y="349250"/>
                  </a:lnTo>
                  <a:lnTo>
                    <a:pt x="158750" y="342900"/>
                  </a:lnTo>
                  <a:lnTo>
                    <a:pt x="148590" y="336550"/>
                  </a:lnTo>
                  <a:lnTo>
                    <a:pt x="111760" y="318770"/>
                  </a:lnTo>
                  <a:lnTo>
                    <a:pt x="100330" y="314960"/>
                  </a:lnTo>
                  <a:lnTo>
                    <a:pt x="88900" y="313690"/>
                  </a:lnTo>
                  <a:lnTo>
                    <a:pt x="77470" y="314960"/>
                  </a:lnTo>
                  <a:lnTo>
                    <a:pt x="66040" y="318770"/>
                  </a:lnTo>
                  <a:lnTo>
                    <a:pt x="55880" y="325120"/>
                  </a:lnTo>
                  <a:lnTo>
                    <a:pt x="44450" y="332740"/>
                  </a:lnTo>
                  <a:lnTo>
                    <a:pt x="35560" y="340360"/>
                  </a:lnTo>
                  <a:lnTo>
                    <a:pt x="26670" y="346710"/>
                  </a:lnTo>
                  <a:lnTo>
                    <a:pt x="19050" y="354330"/>
                  </a:lnTo>
                  <a:lnTo>
                    <a:pt x="12700" y="363220"/>
                  </a:lnTo>
                  <a:lnTo>
                    <a:pt x="6350" y="374650"/>
                  </a:lnTo>
                  <a:lnTo>
                    <a:pt x="1270" y="386080"/>
                  </a:lnTo>
                  <a:lnTo>
                    <a:pt x="0" y="398780"/>
                  </a:lnTo>
                  <a:lnTo>
                    <a:pt x="0" y="408940"/>
                  </a:lnTo>
                  <a:lnTo>
                    <a:pt x="0" y="420370"/>
                  </a:lnTo>
                  <a:lnTo>
                    <a:pt x="6350" y="429260"/>
                  </a:lnTo>
                  <a:lnTo>
                    <a:pt x="13970" y="435610"/>
                  </a:lnTo>
                  <a:lnTo>
                    <a:pt x="24130" y="441960"/>
                  </a:lnTo>
                  <a:lnTo>
                    <a:pt x="34290" y="443230"/>
                  </a:lnTo>
                  <a:lnTo>
                    <a:pt x="44450" y="441960"/>
                  </a:lnTo>
                  <a:lnTo>
                    <a:pt x="9779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802370" y="26949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759190" y="298958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1143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451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977900"/>
            <a:ext cx="7747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Body: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events led the colonists to  declare their independence?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8960" y="3658870"/>
            <a:ext cx="320041" cy="810261"/>
            <a:chOff x="568960" y="3658870"/>
            <a:chExt cx="320041" cy="810261"/>
          </a:xfrm>
        </p:grpSpPr>
        <p:sp>
          <p:nvSpPr>
            <p:cNvPr id="3" name="Freeform 2"/>
            <p:cNvSpPr/>
            <p:nvPr/>
          </p:nvSpPr>
          <p:spPr>
            <a:xfrm>
              <a:off x="568960" y="3816350"/>
              <a:ext cx="33021" cy="389891"/>
            </a:xfrm>
            <a:custGeom>
              <a:avLst/>
              <a:gdLst/>
              <a:ahLst/>
              <a:cxnLst/>
              <a:rect l="0" t="0" r="0" b="0"/>
              <a:pathLst>
                <a:path w="33021" h="389891">
                  <a:moveTo>
                    <a:pt x="0" y="0"/>
                  </a:moveTo>
                  <a:lnTo>
                    <a:pt x="0" y="27940"/>
                  </a:lnTo>
                  <a:lnTo>
                    <a:pt x="1270" y="41910"/>
                  </a:lnTo>
                  <a:lnTo>
                    <a:pt x="2540" y="57150"/>
                  </a:lnTo>
                  <a:lnTo>
                    <a:pt x="5080" y="73660"/>
                  </a:lnTo>
                  <a:lnTo>
                    <a:pt x="6350" y="91440"/>
                  </a:lnTo>
                  <a:lnTo>
                    <a:pt x="7620" y="109220"/>
                  </a:lnTo>
                  <a:lnTo>
                    <a:pt x="8890" y="147320"/>
                  </a:lnTo>
                  <a:lnTo>
                    <a:pt x="10160" y="179070"/>
                  </a:lnTo>
                  <a:lnTo>
                    <a:pt x="11430" y="194310"/>
                  </a:lnTo>
                  <a:lnTo>
                    <a:pt x="12700" y="209550"/>
                  </a:lnTo>
                  <a:lnTo>
                    <a:pt x="24130" y="278130"/>
                  </a:lnTo>
                  <a:lnTo>
                    <a:pt x="26670" y="295910"/>
                  </a:lnTo>
                  <a:lnTo>
                    <a:pt x="27940" y="314960"/>
                  </a:lnTo>
                  <a:lnTo>
                    <a:pt x="29210" y="332740"/>
                  </a:lnTo>
                  <a:lnTo>
                    <a:pt x="30480" y="347980"/>
                  </a:lnTo>
                  <a:lnTo>
                    <a:pt x="33020" y="361950"/>
                  </a:lnTo>
                  <a:lnTo>
                    <a:pt x="3175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42620" y="3658870"/>
              <a:ext cx="246381" cy="810261"/>
            </a:xfrm>
            <a:custGeom>
              <a:avLst/>
              <a:gdLst/>
              <a:ahLst/>
              <a:cxnLst/>
              <a:rect l="0" t="0" r="0" b="0"/>
              <a:pathLst>
                <a:path w="246381" h="810261">
                  <a:moveTo>
                    <a:pt x="31750" y="0"/>
                  </a:moveTo>
                  <a:lnTo>
                    <a:pt x="74930" y="13970"/>
                  </a:lnTo>
                  <a:lnTo>
                    <a:pt x="85090" y="19050"/>
                  </a:lnTo>
                  <a:lnTo>
                    <a:pt x="95250" y="24130"/>
                  </a:lnTo>
                  <a:lnTo>
                    <a:pt x="105410" y="30480"/>
                  </a:lnTo>
                  <a:lnTo>
                    <a:pt x="114300" y="36830"/>
                  </a:lnTo>
                  <a:lnTo>
                    <a:pt x="123190" y="45720"/>
                  </a:lnTo>
                  <a:lnTo>
                    <a:pt x="130810" y="54610"/>
                  </a:lnTo>
                  <a:lnTo>
                    <a:pt x="139700" y="64770"/>
                  </a:lnTo>
                  <a:lnTo>
                    <a:pt x="158750" y="85090"/>
                  </a:lnTo>
                  <a:lnTo>
                    <a:pt x="167640" y="96520"/>
                  </a:lnTo>
                  <a:lnTo>
                    <a:pt x="176530" y="107950"/>
                  </a:lnTo>
                  <a:lnTo>
                    <a:pt x="184150" y="120650"/>
                  </a:lnTo>
                  <a:lnTo>
                    <a:pt x="191770" y="135890"/>
                  </a:lnTo>
                  <a:lnTo>
                    <a:pt x="199390" y="151130"/>
                  </a:lnTo>
                  <a:lnTo>
                    <a:pt x="205740" y="167640"/>
                  </a:lnTo>
                  <a:lnTo>
                    <a:pt x="212090" y="182880"/>
                  </a:lnTo>
                  <a:lnTo>
                    <a:pt x="217170" y="198120"/>
                  </a:lnTo>
                  <a:lnTo>
                    <a:pt x="222250" y="212090"/>
                  </a:lnTo>
                  <a:lnTo>
                    <a:pt x="226060" y="228600"/>
                  </a:lnTo>
                  <a:lnTo>
                    <a:pt x="229870" y="243840"/>
                  </a:lnTo>
                  <a:lnTo>
                    <a:pt x="237490" y="278130"/>
                  </a:lnTo>
                  <a:lnTo>
                    <a:pt x="245110" y="312420"/>
                  </a:lnTo>
                  <a:lnTo>
                    <a:pt x="246380" y="330200"/>
                  </a:lnTo>
                  <a:lnTo>
                    <a:pt x="246380" y="346710"/>
                  </a:lnTo>
                  <a:lnTo>
                    <a:pt x="245110" y="364490"/>
                  </a:lnTo>
                  <a:lnTo>
                    <a:pt x="243840" y="382270"/>
                  </a:lnTo>
                  <a:lnTo>
                    <a:pt x="242570" y="417830"/>
                  </a:lnTo>
                  <a:lnTo>
                    <a:pt x="241300" y="433070"/>
                  </a:lnTo>
                  <a:lnTo>
                    <a:pt x="238760" y="449580"/>
                  </a:lnTo>
                  <a:lnTo>
                    <a:pt x="236220" y="464820"/>
                  </a:lnTo>
                  <a:lnTo>
                    <a:pt x="231140" y="480060"/>
                  </a:lnTo>
                  <a:lnTo>
                    <a:pt x="224790" y="496570"/>
                  </a:lnTo>
                  <a:lnTo>
                    <a:pt x="171450" y="603250"/>
                  </a:lnTo>
                  <a:lnTo>
                    <a:pt x="163830" y="617220"/>
                  </a:lnTo>
                  <a:lnTo>
                    <a:pt x="154940" y="631190"/>
                  </a:lnTo>
                  <a:lnTo>
                    <a:pt x="144780" y="645160"/>
                  </a:lnTo>
                  <a:lnTo>
                    <a:pt x="135890" y="659130"/>
                  </a:lnTo>
                  <a:lnTo>
                    <a:pt x="128270" y="673100"/>
                  </a:lnTo>
                  <a:lnTo>
                    <a:pt x="120650" y="687070"/>
                  </a:lnTo>
                  <a:lnTo>
                    <a:pt x="111760" y="699770"/>
                  </a:lnTo>
                  <a:lnTo>
                    <a:pt x="102870" y="712470"/>
                  </a:lnTo>
                  <a:lnTo>
                    <a:pt x="92710" y="723900"/>
                  </a:lnTo>
                  <a:lnTo>
                    <a:pt x="82550" y="734060"/>
                  </a:lnTo>
                  <a:lnTo>
                    <a:pt x="72390" y="742950"/>
                  </a:lnTo>
                  <a:lnTo>
                    <a:pt x="62230" y="751840"/>
                  </a:lnTo>
                  <a:lnTo>
                    <a:pt x="53340" y="759460"/>
                  </a:lnTo>
                  <a:lnTo>
                    <a:pt x="44450" y="767080"/>
                  </a:lnTo>
                  <a:lnTo>
                    <a:pt x="29210" y="781050"/>
                  </a:lnTo>
                  <a:lnTo>
                    <a:pt x="0" y="8102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74750" y="3666490"/>
            <a:ext cx="2805431" cy="803911"/>
            <a:chOff x="1174750" y="3666490"/>
            <a:chExt cx="2805431" cy="803911"/>
          </a:xfrm>
        </p:grpSpPr>
        <p:sp>
          <p:nvSpPr>
            <p:cNvPr id="6" name="Freeform 5"/>
            <p:cNvSpPr/>
            <p:nvPr/>
          </p:nvSpPr>
          <p:spPr>
            <a:xfrm>
              <a:off x="1174750" y="3716020"/>
              <a:ext cx="656591" cy="561341"/>
            </a:xfrm>
            <a:custGeom>
              <a:avLst/>
              <a:gdLst/>
              <a:ahLst/>
              <a:cxnLst/>
              <a:rect l="0" t="0" r="0" b="0"/>
              <a:pathLst>
                <a:path w="656591" h="561341">
                  <a:moveTo>
                    <a:pt x="309880" y="5080"/>
                  </a:moveTo>
                  <a:lnTo>
                    <a:pt x="293370" y="0"/>
                  </a:lnTo>
                  <a:lnTo>
                    <a:pt x="283210" y="0"/>
                  </a:lnTo>
                  <a:lnTo>
                    <a:pt x="271780" y="0"/>
                  </a:lnTo>
                  <a:lnTo>
                    <a:pt x="260350" y="2540"/>
                  </a:lnTo>
                  <a:lnTo>
                    <a:pt x="246380" y="6350"/>
                  </a:lnTo>
                  <a:lnTo>
                    <a:pt x="231140" y="13970"/>
                  </a:lnTo>
                  <a:lnTo>
                    <a:pt x="215900" y="21590"/>
                  </a:lnTo>
                  <a:lnTo>
                    <a:pt x="199390" y="30480"/>
                  </a:lnTo>
                  <a:lnTo>
                    <a:pt x="185420" y="39370"/>
                  </a:lnTo>
                  <a:lnTo>
                    <a:pt x="170180" y="49530"/>
                  </a:lnTo>
                  <a:lnTo>
                    <a:pt x="157480" y="59690"/>
                  </a:lnTo>
                  <a:lnTo>
                    <a:pt x="144780" y="69850"/>
                  </a:lnTo>
                  <a:lnTo>
                    <a:pt x="133350" y="80010"/>
                  </a:lnTo>
                  <a:lnTo>
                    <a:pt x="121920" y="90170"/>
                  </a:lnTo>
                  <a:lnTo>
                    <a:pt x="100330" y="110490"/>
                  </a:lnTo>
                  <a:lnTo>
                    <a:pt x="88900" y="123190"/>
                  </a:lnTo>
                  <a:lnTo>
                    <a:pt x="78740" y="134620"/>
                  </a:lnTo>
                  <a:lnTo>
                    <a:pt x="67310" y="148590"/>
                  </a:lnTo>
                  <a:lnTo>
                    <a:pt x="58420" y="161290"/>
                  </a:lnTo>
                  <a:lnTo>
                    <a:pt x="49530" y="175260"/>
                  </a:lnTo>
                  <a:lnTo>
                    <a:pt x="41910" y="189230"/>
                  </a:lnTo>
                  <a:lnTo>
                    <a:pt x="35560" y="203200"/>
                  </a:lnTo>
                  <a:lnTo>
                    <a:pt x="29210" y="219710"/>
                  </a:lnTo>
                  <a:lnTo>
                    <a:pt x="24130" y="236220"/>
                  </a:lnTo>
                  <a:lnTo>
                    <a:pt x="20320" y="252730"/>
                  </a:lnTo>
                  <a:lnTo>
                    <a:pt x="12700" y="287020"/>
                  </a:lnTo>
                  <a:lnTo>
                    <a:pt x="1270" y="339090"/>
                  </a:lnTo>
                  <a:lnTo>
                    <a:pt x="0" y="356870"/>
                  </a:lnTo>
                  <a:lnTo>
                    <a:pt x="0" y="374650"/>
                  </a:lnTo>
                  <a:lnTo>
                    <a:pt x="1270" y="391160"/>
                  </a:lnTo>
                  <a:lnTo>
                    <a:pt x="3810" y="407670"/>
                  </a:lnTo>
                  <a:lnTo>
                    <a:pt x="6350" y="424180"/>
                  </a:lnTo>
                  <a:lnTo>
                    <a:pt x="8890" y="438150"/>
                  </a:lnTo>
                  <a:lnTo>
                    <a:pt x="13970" y="453390"/>
                  </a:lnTo>
                  <a:lnTo>
                    <a:pt x="19050" y="467360"/>
                  </a:lnTo>
                  <a:lnTo>
                    <a:pt x="24130" y="482600"/>
                  </a:lnTo>
                  <a:lnTo>
                    <a:pt x="30480" y="494030"/>
                  </a:lnTo>
                  <a:lnTo>
                    <a:pt x="36830" y="504190"/>
                  </a:lnTo>
                  <a:lnTo>
                    <a:pt x="43180" y="513080"/>
                  </a:lnTo>
                  <a:lnTo>
                    <a:pt x="57150" y="529590"/>
                  </a:lnTo>
                  <a:lnTo>
                    <a:pt x="64770" y="537210"/>
                  </a:lnTo>
                  <a:lnTo>
                    <a:pt x="81280" y="549910"/>
                  </a:lnTo>
                  <a:lnTo>
                    <a:pt x="91440" y="553720"/>
                  </a:lnTo>
                  <a:lnTo>
                    <a:pt x="101600" y="557530"/>
                  </a:lnTo>
                  <a:lnTo>
                    <a:pt x="114300" y="558800"/>
                  </a:lnTo>
                  <a:lnTo>
                    <a:pt x="127000" y="561340"/>
                  </a:lnTo>
                  <a:lnTo>
                    <a:pt x="138430" y="560070"/>
                  </a:lnTo>
                  <a:lnTo>
                    <a:pt x="149860" y="558800"/>
                  </a:lnTo>
                  <a:lnTo>
                    <a:pt x="161290" y="557530"/>
                  </a:lnTo>
                  <a:lnTo>
                    <a:pt x="172720" y="554990"/>
                  </a:lnTo>
                  <a:lnTo>
                    <a:pt x="199390" y="548640"/>
                  </a:lnTo>
                  <a:lnTo>
                    <a:pt x="212090" y="544830"/>
                  </a:lnTo>
                  <a:lnTo>
                    <a:pt x="223520" y="538480"/>
                  </a:lnTo>
                  <a:lnTo>
                    <a:pt x="234950" y="533400"/>
                  </a:lnTo>
                  <a:lnTo>
                    <a:pt x="245110" y="525780"/>
                  </a:lnTo>
                  <a:lnTo>
                    <a:pt x="256540" y="516890"/>
                  </a:lnTo>
                  <a:lnTo>
                    <a:pt x="266700" y="508000"/>
                  </a:lnTo>
                  <a:lnTo>
                    <a:pt x="276860" y="499110"/>
                  </a:lnTo>
                  <a:lnTo>
                    <a:pt x="285750" y="488950"/>
                  </a:lnTo>
                  <a:lnTo>
                    <a:pt x="293370" y="478790"/>
                  </a:lnTo>
                  <a:lnTo>
                    <a:pt x="299720" y="467360"/>
                  </a:lnTo>
                  <a:lnTo>
                    <a:pt x="306070" y="454660"/>
                  </a:lnTo>
                  <a:lnTo>
                    <a:pt x="311150" y="441960"/>
                  </a:lnTo>
                  <a:lnTo>
                    <a:pt x="314960" y="429260"/>
                  </a:lnTo>
                  <a:lnTo>
                    <a:pt x="318770" y="415290"/>
                  </a:lnTo>
                  <a:lnTo>
                    <a:pt x="322580" y="401320"/>
                  </a:lnTo>
                  <a:lnTo>
                    <a:pt x="325120" y="383540"/>
                  </a:lnTo>
                  <a:lnTo>
                    <a:pt x="327660" y="364490"/>
                  </a:lnTo>
                  <a:lnTo>
                    <a:pt x="328930" y="342900"/>
                  </a:lnTo>
                  <a:lnTo>
                    <a:pt x="326390" y="323850"/>
                  </a:lnTo>
                  <a:lnTo>
                    <a:pt x="320040" y="307340"/>
                  </a:lnTo>
                  <a:lnTo>
                    <a:pt x="313690" y="290830"/>
                  </a:lnTo>
                  <a:lnTo>
                    <a:pt x="304800" y="278130"/>
                  </a:lnTo>
                  <a:lnTo>
                    <a:pt x="287020" y="262890"/>
                  </a:lnTo>
                  <a:lnTo>
                    <a:pt x="274320" y="260350"/>
                  </a:lnTo>
                  <a:lnTo>
                    <a:pt x="260350" y="260350"/>
                  </a:lnTo>
                  <a:lnTo>
                    <a:pt x="245110" y="262890"/>
                  </a:lnTo>
                  <a:lnTo>
                    <a:pt x="231140" y="266700"/>
                  </a:lnTo>
                  <a:lnTo>
                    <a:pt x="219710" y="269240"/>
                  </a:lnTo>
                  <a:lnTo>
                    <a:pt x="207010" y="273050"/>
                  </a:lnTo>
                  <a:lnTo>
                    <a:pt x="187960" y="283210"/>
                  </a:lnTo>
                  <a:lnTo>
                    <a:pt x="160020" y="300990"/>
                  </a:lnTo>
                  <a:lnTo>
                    <a:pt x="151130" y="308610"/>
                  </a:lnTo>
                  <a:lnTo>
                    <a:pt x="144780" y="316230"/>
                  </a:lnTo>
                  <a:lnTo>
                    <a:pt x="142240" y="325120"/>
                  </a:lnTo>
                  <a:lnTo>
                    <a:pt x="142240" y="334010"/>
                  </a:lnTo>
                  <a:lnTo>
                    <a:pt x="146050" y="342900"/>
                  </a:lnTo>
                  <a:lnTo>
                    <a:pt x="163830" y="358140"/>
                  </a:lnTo>
                  <a:lnTo>
                    <a:pt x="184150" y="373380"/>
                  </a:lnTo>
                  <a:lnTo>
                    <a:pt x="194310" y="381000"/>
                  </a:lnTo>
                  <a:lnTo>
                    <a:pt x="204470" y="386080"/>
                  </a:lnTo>
                  <a:lnTo>
                    <a:pt x="214630" y="392430"/>
                  </a:lnTo>
                  <a:lnTo>
                    <a:pt x="226060" y="396240"/>
                  </a:lnTo>
                  <a:lnTo>
                    <a:pt x="238760" y="401320"/>
                  </a:lnTo>
                  <a:lnTo>
                    <a:pt x="252730" y="405130"/>
                  </a:lnTo>
                  <a:lnTo>
                    <a:pt x="267970" y="408940"/>
                  </a:lnTo>
                  <a:lnTo>
                    <a:pt x="283210" y="411480"/>
                  </a:lnTo>
                  <a:lnTo>
                    <a:pt x="298450" y="412750"/>
                  </a:lnTo>
                  <a:lnTo>
                    <a:pt x="312420" y="414020"/>
                  </a:lnTo>
                  <a:lnTo>
                    <a:pt x="327660" y="415290"/>
                  </a:lnTo>
                  <a:lnTo>
                    <a:pt x="360680" y="415290"/>
                  </a:lnTo>
                  <a:lnTo>
                    <a:pt x="411480" y="416560"/>
                  </a:lnTo>
                  <a:lnTo>
                    <a:pt x="429260" y="415290"/>
                  </a:lnTo>
                  <a:lnTo>
                    <a:pt x="447040" y="412750"/>
                  </a:lnTo>
                  <a:lnTo>
                    <a:pt x="464820" y="410210"/>
                  </a:lnTo>
                  <a:lnTo>
                    <a:pt x="480060" y="406400"/>
                  </a:lnTo>
                  <a:lnTo>
                    <a:pt x="496570" y="401320"/>
                  </a:lnTo>
                  <a:lnTo>
                    <a:pt x="511810" y="396240"/>
                  </a:lnTo>
                  <a:lnTo>
                    <a:pt x="524510" y="389890"/>
                  </a:lnTo>
                  <a:lnTo>
                    <a:pt x="537210" y="383540"/>
                  </a:lnTo>
                  <a:lnTo>
                    <a:pt x="548640" y="377190"/>
                  </a:lnTo>
                  <a:lnTo>
                    <a:pt x="568960" y="363220"/>
                  </a:lnTo>
                  <a:lnTo>
                    <a:pt x="585470" y="347980"/>
                  </a:lnTo>
                  <a:lnTo>
                    <a:pt x="593090" y="339090"/>
                  </a:lnTo>
                  <a:lnTo>
                    <a:pt x="600710" y="330200"/>
                  </a:lnTo>
                  <a:lnTo>
                    <a:pt x="605790" y="320040"/>
                  </a:lnTo>
                  <a:lnTo>
                    <a:pt x="612140" y="309880"/>
                  </a:lnTo>
                  <a:lnTo>
                    <a:pt x="615950" y="299720"/>
                  </a:lnTo>
                  <a:lnTo>
                    <a:pt x="619760" y="287020"/>
                  </a:lnTo>
                  <a:lnTo>
                    <a:pt x="621030" y="273050"/>
                  </a:lnTo>
                  <a:lnTo>
                    <a:pt x="622300" y="257810"/>
                  </a:lnTo>
                  <a:lnTo>
                    <a:pt x="622300" y="243840"/>
                  </a:lnTo>
                  <a:lnTo>
                    <a:pt x="621030" y="231140"/>
                  </a:lnTo>
                  <a:lnTo>
                    <a:pt x="619760" y="218440"/>
                  </a:lnTo>
                  <a:lnTo>
                    <a:pt x="615950" y="208280"/>
                  </a:lnTo>
                  <a:lnTo>
                    <a:pt x="610870" y="199390"/>
                  </a:lnTo>
                  <a:lnTo>
                    <a:pt x="604520" y="190500"/>
                  </a:lnTo>
                  <a:lnTo>
                    <a:pt x="596900" y="187960"/>
                  </a:lnTo>
                  <a:lnTo>
                    <a:pt x="586740" y="187960"/>
                  </a:lnTo>
                  <a:lnTo>
                    <a:pt x="575310" y="190500"/>
                  </a:lnTo>
                  <a:lnTo>
                    <a:pt x="556260" y="199390"/>
                  </a:lnTo>
                  <a:lnTo>
                    <a:pt x="547370" y="204470"/>
                  </a:lnTo>
                  <a:lnTo>
                    <a:pt x="532130" y="220980"/>
                  </a:lnTo>
                  <a:lnTo>
                    <a:pt x="524510" y="229870"/>
                  </a:lnTo>
                  <a:lnTo>
                    <a:pt x="516890" y="238760"/>
                  </a:lnTo>
                  <a:lnTo>
                    <a:pt x="502920" y="259080"/>
                  </a:lnTo>
                  <a:lnTo>
                    <a:pt x="495300" y="270510"/>
                  </a:lnTo>
                  <a:lnTo>
                    <a:pt x="488950" y="283210"/>
                  </a:lnTo>
                  <a:lnTo>
                    <a:pt x="481330" y="295910"/>
                  </a:lnTo>
                  <a:lnTo>
                    <a:pt x="476250" y="308610"/>
                  </a:lnTo>
                  <a:lnTo>
                    <a:pt x="471170" y="322580"/>
                  </a:lnTo>
                  <a:lnTo>
                    <a:pt x="466090" y="336550"/>
                  </a:lnTo>
                  <a:lnTo>
                    <a:pt x="462280" y="350520"/>
                  </a:lnTo>
                  <a:lnTo>
                    <a:pt x="454660" y="377190"/>
                  </a:lnTo>
                  <a:lnTo>
                    <a:pt x="453390" y="391160"/>
                  </a:lnTo>
                  <a:lnTo>
                    <a:pt x="453390" y="406400"/>
                  </a:lnTo>
                  <a:lnTo>
                    <a:pt x="454660" y="420370"/>
                  </a:lnTo>
                  <a:lnTo>
                    <a:pt x="455930" y="434340"/>
                  </a:lnTo>
                  <a:lnTo>
                    <a:pt x="458470" y="448310"/>
                  </a:lnTo>
                  <a:lnTo>
                    <a:pt x="462280" y="462280"/>
                  </a:lnTo>
                  <a:lnTo>
                    <a:pt x="467360" y="474980"/>
                  </a:lnTo>
                  <a:lnTo>
                    <a:pt x="474980" y="486410"/>
                  </a:lnTo>
                  <a:lnTo>
                    <a:pt x="482600" y="497840"/>
                  </a:lnTo>
                  <a:lnTo>
                    <a:pt x="490220" y="508000"/>
                  </a:lnTo>
                  <a:lnTo>
                    <a:pt x="505460" y="525780"/>
                  </a:lnTo>
                  <a:lnTo>
                    <a:pt x="523240" y="538480"/>
                  </a:lnTo>
                  <a:lnTo>
                    <a:pt x="532130" y="543560"/>
                  </a:lnTo>
                  <a:lnTo>
                    <a:pt x="546100" y="543560"/>
                  </a:lnTo>
                  <a:lnTo>
                    <a:pt x="562610" y="542290"/>
                  </a:lnTo>
                  <a:lnTo>
                    <a:pt x="580390" y="538480"/>
                  </a:lnTo>
                  <a:lnTo>
                    <a:pt x="595630" y="533400"/>
                  </a:lnTo>
                  <a:lnTo>
                    <a:pt x="612140" y="525780"/>
                  </a:lnTo>
                  <a:lnTo>
                    <a:pt x="656590" y="500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38020" y="3921760"/>
              <a:ext cx="41911" cy="298451"/>
            </a:xfrm>
            <a:custGeom>
              <a:avLst/>
              <a:gdLst/>
              <a:ahLst/>
              <a:cxnLst/>
              <a:rect l="0" t="0" r="0" b="0"/>
              <a:pathLst>
                <a:path w="41911" h="298451">
                  <a:moveTo>
                    <a:pt x="20320" y="0"/>
                  </a:moveTo>
                  <a:lnTo>
                    <a:pt x="15240" y="22860"/>
                  </a:lnTo>
                  <a:lnTo>
                    <a:pt x="11430" y="35560"/>
                  </a:lnTo>
                  <a:lnTo>
                    <a:pt x="5080" y="69850"/>
                  </a:lnTo>
                  <a:lnTo>
                    <a:pt x="3810" y="90170"/>
                  </a:lnTo>
                  <a:lnTo>
                    <a:pt x="2540" y="111760"/>
                  </a:lnTo>
                  <a:lnTo>
                    <a:pt x="0" y="153670"/>
                  </a:lnTo>
                  <a:lnTo>
                    <a:pt x="0" y="187960"/>
                  </a:lnTo>
                  <a:lnTo>
                    <a:pt x="1270" y="201930"/>
                  </a:lnTo>
                  <a:lnTo>
                    <a:pt x="2540" y="215900"/>
                  </a:lnTo>
                  <a:lnTo>
                    <a:pt x="5080" y="227330"/>
                  </a:lnTo>
                  <a:lnTo>
                    <a:pt x="7620" y="240030"/>
                  </a:lnTo>
                  <a:lnTo>
                    <a:pt x="10160" y="251460"/>
                  </a:lnTo>
                  <a:lnTo>
                    <a:pt x="17780" y="273050"/>
                  </a:lnTo>
                  <a:lnTo>
                    <a:pt x="24130" y="294640"/>
                  </a:lnTo>
                  <a:lnTo>
                    <a:pt x="27940" y="298450"/>
                  </a:lnTo>
                  <a:lnTo>
                    <a:pt x="30480" y="297180"/>
                  </a:lnTo>
                  <a:lnTo>
                    <a:pt x="41910" y="252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10410" y="3907790"/>
              <a:ext cx="252731" cy="330201"/>
            </a:xfrm>
            <a:custGeom>
              <a:avLst/>
              <a:gdLst/>
              <a:ahLst/>
              <a:cxnLst/>
              <a:rect l="0" t="0" r="0" b="0"/>
              <a:pathLst>
                <a:path w="252731" h="330201">
                  <a:moveTo>
                    <a:pt x="0" y="24130"/>
                  </a:moveTo>
                  <a:lnTo>
                    <a:pt x="22860" y="12700"/>
                  </a:lnTo>
                  <a:lnTo>
                    <a:pt x="34290" y="8890"/>
                  </a:lnTo>
                  <a:lnTo>
                    <a:pt x="45720" y="5080"/>
                  </a:lnTo>
                  <a:lnTo>
                    <a:pt x="59690" y="1270"/>
                  </a:lnTo>
                  <a:lnTo>
                    <a:pt x="73660" y="0"/>
                  </a:lnTo>
                  <a:lnTo>
                    <a:pt x="88900" y="2540"/>
                  </a:lnTo>
                  <a:lnTo>
                    <a:pt x="105410" y="6350"/>
                  </a:lnTo>
                  <a:lnTo>
                    <a:pt x="118110" y="11430"/>
                  </a:lnTo>
                  <a:lnTo>
                    <a:pt x="129540" y="16510"/>
                  </a:lnTo>
                  <a:lnTo>
                    <a:pt x="138430" y="22860"/>
                  </a:lnTo>
                  <a:lnTo>
                    <a:pt x="148590" y="30480"/>
                  </a:lnTo>
                  <a:lnTo>
                    <a:pt x="158750" y="39370"/>
                  </a:lnTo>
                  <a:lnTo>
                    <a:pt x="168910" y="48260"/>
                  </a:lnTo>
                  <a:lnTo>
                    <a:pt x="179070" y="58420"/>
                  </a:lnTo>
                  <a:lnTo>
                    <a:pt x="186690" y="71120"/>
                  </a:lnTo>
                  <a:lnTo>
                    <a:pt x="195580" y="83820"/>
                  </a:lnTo>
                  <a:lnTo>
                    <a:pt x="200660" y="97790"/>
                  </a:lnTo>
                  <a:lnTo>
                    <a:pt x="204470" y="113030"/>
                  </a:lnTo>
                  <a:lnTo>
                    <a:pt x="205740" y="129540"/>
                  </a:lnTo>
                  <a:lnTo>
                    <a:pt x="209550" y="144780"/>
                  </a:lnTo>
                  <a:lnTo>
                    <a:pt x="212090" y="160020"/>
                  </a:lnTo>
                  <a:lnTo>
                    <a:pt x="218440" y="187960"/>
                  </a:lnTo>
                  <a:lnTo>
                    <a:pt x="224790" y="217170"/>
                  </a:lnTo>
                  <a:lnTo>
                    <a:pt x="228600" y="233680"/>
                  </a:lnTo>
                  <a:lnTo>
                    <a:pt x="232410" y="251460"/>
                  </a:lnTo>
                  <a:lnTo>
                    <a:pt x="25273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45410" y="3666490"/>
              <a:ext cx="415291" cy="659131"/>
            </a:xfrm>
            <a:custGeom>
              <a:avLst/>
              <a:gdLst/>
              <a:ahLst/>
              <a:cxnLst/>
              <a:rect l="0" t="0" r="0" b="0"/>
              <a:pathLst>
                <a:path w="415291" h="659131">
                  <a:moveTo>
                    <a:pt x="397510" y="181610"/>
                  </a:moveTo>
                  <a:lnTo>
                    <a:pt x="408940" y="198120"/>
                  </a:lnTo>
                  <a:lnTo>
                    <a:pt x="411480" y="196850"/>
                  </a:lnTo>
                  <a:lnTo>
                    <a:pt x="414020" y="190500"/>
                  </a:lnTo>
                  <a:lnTo>
                    <a:pt x="415290" y="180340"/>
                  </a:lnTo>
                  <a:lnTo>
                    <a:pt x="415290" y="170180"/>
                  </a:lnTo>
                  <a:lnTo>
                    <a:pt x="414020" y="160020"/>
                  </a:lnTo>
                  <a:lnTo>
                    <a:pt x="411480" y="149860"/>
                  </a:lnTo>
                  <a:lnTo>
                    <a:pt x="408940" y="139700"/>
                  </a:lnTo>
                  <a:lnTo>
                    <a:pt x="406400" y="128270"/>
                  </a:lnTo>
                  <a:lnTo>
                    <a:pt x="400050" y="107950"/>
                  </a:lnTo>
                  <a:lnTo>
                    <a:pt x="393700" y="86360"/>
                  </a:lnTo>
                  <a:lnTo>
                    <a:pt x="388620" y="74930"/>
                  </a:lnTo>
                  <a:lnTo>
                    <a:pt x="383540" y="62230"/>
                  </a:lnTo>
                  <a:lnTo>
                    <a:pt x="377190" y="49530"/>
                  </a:lnTo>
                  <a:lnTo>
                    <a:pt x="370840" y="38100"/>
                  </a:lnTo>
                  <a:lnTo>
                    <a:pt x="364490" y="29210"/>
                  </a:lnTo>
                  <a:lnTo>
                    <a:pt x="358140" y="20320"/>
                  </a:lnTo>
                  <a:lnTo>
                    <a:pt x="350520" y="12700"/>
                  </a:lnTo>
                  <a:lnTo>
                    <a:pt x="341630" y="7620"/>
                  </a:lnTo>
                  <a:lnTo>
                    <a:pt x="331470" y="2540"/>
                  </a:lnTo>
                  <a:lnTo>
                    <a:pt x="318770" y="0"/>
                  </a:lnTo>
                  <a:lnTo>
                    <a:pt x="302260" y="0"/>
                  </a:lnTo>
                  <a:lnTo>
                    <a:pt x="285750" y="0"/>
                  </a:lnTo>
                  <a:lnTo>
                    <a:pt x="270510" y="5080"/>
                  </a:lnTo>
                  <a:lnTo>
                    <a:pt x="256540" y="11430"/>
                  </a:lnTo>
                  <a:lnTo>
                    <a:pt x="243840" y="19050"/>
                  </a:lnTo>
                  <a:lnTo>
                    <a:pt x="231140" y="27940"/>
                  </a:lnTo>
                  <a:lnTo>
                    <a:pt x="219710" y="36830"/>
                  </a:lnTo>
                  <a:lnTo>
                    <a:pt x="209550" y="45720"/>
                  </a:lnTo>
                  <a:lnTo>
                    <a:pt x="196850" y="57150"/>
                  </a:lnTo>
                  <a:lnTo>
                    <a:pt x="171450" y="82550"/>
                  </a:lnTo>
                  <a:lnTo>
                    <a:pt x="157480" y="96520"/>
                  </a:lnTo>
                  <a:lnTo>
                    <a:pt x="143510" y="111760"/>
                  </a:lnTo>
                  <a:lnTo>
                    <a:pt x="116840" y="144780"/>
                  </a:lnTo>
                  <a:lnTo>
                    <a:pt x="88900" y="179070"/>
                  </a:lnTo>
                  <a:lnTo>
                    <a:pt x="76200" y="196850"/>
                  </a:lnTo>
                  <a:lnTo>
                    <a:pt x="66040" y="217170"/>
                  </a:lnTo>
                  <a:lnTo>
                    <a:pt x="57150" y="236220"/>
                  </a:lnTo>
                  <a:lnTo>
                    <a:pt x="48260" y="255270"/>
                  </a:lnTo>
                  <a:lnTo>
                    <a:pt x="38100" y="274320"/>
                  </a:lnTo>
                  <a:lnTo>
                    <a:pt x="27940" y="292100"/>
                  </a:lnTo>
                  <a:lnTo>
                    <a:pt x="20320" y="311150"/>
                  </a:lnTo>
                  <a:lnTo>
                    <a:pt x="13970" y="331470"/>
                  </a:lnTo>
                  <a:lnTo>
                    <a:pt x="7620" y="351790"/>
                  </a:lnTo>
                  <a:lnTo>
                    <a:pt x="5080" y="372110"/>
                  </a:lnTo>
                  <a:lnTo>
                    <a:pt x="2540" y="392430"/>
                  </a:lnTo>
                  <a:lnTo>
                    <a:pt x="0" y="414020"/>
                  </a:lnTo>
                  <a:lnTo>
                    <a:pt x="0" y="433070"/>
                  </a:lnTo>
                  <a:lnTo>
                    <a:pt x="1270" y="452120"/>
                  </a:lnTo>
                  <a:lnTo>
                    <a:pt x="3810" y="471170"/>
                  </a:lnTo>
                  <a:lnTo>
                    <a:pt x="6350" y="487680"/>
                  </a:lnTo>
                  <a:lnTo>
                    <a:pt x="8890" y="504190"/>
                  </a:lnTo>
                  <a:lnTo>
                    <a:pt x="12700" y="519430"/>
                  </a:lnTo>
                  <a:lnTo>
                    <a:pt x="16510" y="534670"/>
                  </a:lnTo>
                  <a:lnTo>
                    <a:pt x="21590" y="548640"/>
                  </a:lnTo>
                  <a:lnTo>
                    <a:pt x="27940" y="562610"/>
                  </a:lnTo>
                  <a:lnTo>
                    <a:pt x="34290" y="576580"/>
                  </a:lnTo>
                  <a:lnTo>
                    <a:pt x="40640" y="588010"/>
                  </a:lnTo>
                  <a:lnTo>
                    <a:pt x="46990" y="600710"/>
                  </a:lnTo>
                  <a:lnTo>
                    <a:pt x="55880" y="610870"/>
                  </a:lnTo>
                  <a:lnTo>
                    <a:pt x="67310" y="619760"/>
                  </a:lnTo>
                  <a:lnTo>
                    <a:pt x="78740" y="627380"/>
                  </a:lnTo>
                  <a:lnTo>
                    <a:pt x="90170" y="635000"/>
                  </a:lnTo>
                  <a:lnTo>
                    <a:pt x="101600" y="640080"/>
                  </a:lnTo>
                  <a:lnTo>
                    <a:pt x="111760" y="645160"/>
                  </a:lnTo>
                  <a:lnTo>
                    <a:pt x="124460" y="650240"/>
                  </a:lnTo>
                  <a:lnTo>
                    <a:pt x="137160" y="654050"/>
                  </a:lnTo>
                  <a:lnTo>
                    <a:pt x="149860" y="657860"/>
                  </a:lnTo>
                  <a:lnTo>
                    <a:pt x="163830" y="659130"/>
                  </a:lnTo>
                  <a:lnTo>
                    <a:pt x="176530" y="659130"/>
                  </a:lnTo>
                  <a:lnTo>
                    <a:pt x="190500" y="657860"/>
                  </a:lnTo>
                  <a:lnTo>
                    <a:pt x="203200" y="655320"/>
                  </a:lnTo>
                  <a:lnTo>
                    <a:pt x="215900" y="652780"/>
                  </a:lnTo>
                  <a:lnTo>
                    <a:pt x="227330" y="650240"/>
                  </a:lnTo>
                  <a:lnTo>
                    <a:pt x="238760" y="646430"/>
                  </a:lnTo>
                  <a:lnTo>
                    <a:pt x="252730" y="641350"/>
                  </a:lnTo>
                  <a:lnTo>
                    <a:pt x="265430" y="635000"/>
                  </a:lnTo>
                  <a:lnTo>
                    <a:pt x="276860" y="628650"/>
                  </a:lnTo>
                  <a:lnTo>
                    <a:pt x="287020" y="622300"/>
                  </a:lnTo>
                  <a:lnTo>
                    <a:pt x="295910" y="615950"/>
                  </a:lnTo>
                  <a:lnTo>
                    <a:pt x="303530" y="608330"/>
                  </a:lnTo>
                  <a:lnTo>
                    <a:pt x="311150" y="599440"/>
                  </a:lnTo>
                  <a:lnTo>
                    <a:pt x="318770" y="589280"/>
                  </a:lnTo>
                  <a:lnTo>
                    <a:pt x="326390" y="579120"/>
                  </a:lnTo>
                  <a:lnTo>
                    <a:pt x="334010" y="566420"/>
                  </a:lnTo>
                  <a:lnTo>
                    <a:pt x="340360" y="553720"/>
                  </a:lnTo>
                  <a:lnTo>
                    <a:pt x="346710" y="541020"/>
                  </a:lnTo>
                  <a:lnTo>
                    <a:pt x="351790" y="528320"/>
                  </a:lnTo>
                  <a:lnTo>
                    <a:pt x="356870" y="514350"/>
                  </a:lnTo>
                  <a:lnTo>
                    <a:pt x="359410" y="500380"/>
                  </a:lnTo>
                  <a:lnTo>
                    <a:pt x="361950" y="486410"/>
                  </a:lnTo>
                  <a:lnTo>
                    <a:pt x="363220" y="472440"/>
                  </a:lnTo>
                  <a:lnTo>
                    <a:pt x="363220" y="455930"/>
                  </a:lnTo>
                  <a:lnTo>
                    <a:pt x="361950" y="438150"/>
                  </a:lnTo>
                  <a:lnTo>
                    <a:pt x="359410" y="419100"/>
                  </a:lnTo>
                  <a:lnTo>
                    <a:pt x="354330" y="403860"/>
                  </a:lnTo>
                  <a:lnTo>
                    <a:pt x="347980" y="392430"/>
                  </a:lnTo>
                  <a:lnTo>
                    <a:pt x="339090" y="381000"/>
                  </a:lnTo>
                  <a:lnTo>
                    <a:pt x="330200" y="375920"/>
                  </a:lnTo>
                  <a:lnTo>
                    <a:pt x="321310" y="373380"/>
                  </a:lnTo>
                  <a:lnTo>
                    <a:pt x="311150" y="372110"/>
                  </a:lnTo>
                  <a:lnTo>
                    <a:pt x="300990" y="373380"/>
                  </a:lnTo>
                  <a:lnTo>
                    <a:pt x="290830" y="374650"/>
                  </a:lnTo>
                  <a:lnTo>
                    <a:pt x="269240" y="379730"/>
                  </a:lnTo>
                  <a:lnTo>
                    <a:pt x="243840" y="386080"/>
                  </a:lnTo>
                  <a:lnTo>
                    <a:pt x="232410" y="389890"/>
                  </a:lnTo>
                  <a:lnTo>
                    <a:pt x="220980" y="394970"/>
                  </a:lnTo>
                  <a:lnTo>
                    <a:pt x="184150" y="414020"/>
                  </a:lnTo>
                  <a:lnTo>
                    <a:pt x="134620" y="444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38170" y="3942080"/>
              <a:ext cx="842011" cy="528321"/>
            </a:xfrm>
            <a:custGeom>
              <a:avLst/>
              <a:gdLst/>
              <a:ahLst/>
              <a:cxnLst/>
              <a:rect l="0" t="0" r="0" b="0"/>
              <a:pathLst>
                <a:path w="842011" h="528321">
                  <a:moveTo>
                    <a:pt x="147320" y="31750"/>
                  </a:moveTo>
                  <a:lnTo>
                    <a:pt x="129540" y="26670"/>
                  </a:lnTo>
                  <a:lnTo>
                    <a:pt x="119380" y="27940"/>
                  </a:lnTo>
                  <a:lnTo>
                    <a:pt x="106680" y="30480"/>
                  </a:lnTo>
                  <a:lnTo>
                    <a:pt x="91440" y="34290"/>
                  </a:lnTo>
                  <a:lnTo>
                    <a:pt x="68580" y="45720"/>
                  </a:lnTo>
                  <a:lnTo>
                    <a:pt x="50800" y="58420"/>
                  </a:lnTo>
                  <a:lnTo>
                    <a:pt x="35560" y="71120"/>
                  </a:lnTo>
                  <a:lnTo>
                    <a:pt x="29210" y="78740"/>
                  </a:lnTo>
                  <a:lnTo>
                    <a:pt x="24130" y="87630"/>
                  </a:lnTo>
                  <a:lnTo>
                    <a:pt x="19050" y="97790"/>
                  </a:lnTo>
                  <a:lnTo>
                    <a:pt x="15240" y="107950"/>
                  </a:lnTo>
                  <a:lnTo>
                    <a:pt x="11430" y="116840"/>
                  </a:lnTo>
                  <a:lnTo>
                    <a:pt x="7620" y="128270"/>
                  </a:lnTo>
                  <a:lnTo>
                    <a:pt x="5080" y="139700"/>
                  </a:lnTo>
                  <a:lnTo>
                    <a:pt x="2540" y="151130"/>
                  </a:lnTo>
                  <a:lnTo>
                    <a:pt x="1270" y="163830"/>
                  </a:lnTo>
                  <a:lnTo>
                    <a:pt x="1270" y="177800"/>
                  </a:lnTo>
                  <a:lnTo>
                    <a:pt x="0" y="204470"/>
                  </a:lnTo>
                  <a:lnTo>
                    <a:pt x="1270" y="220980"/>
                  </a:lnTo>
                  <a:lnTo>
                    <a:pt x="2540" y="238760"/>
                  </a:lnTo>
                  <a:lnTo>
                    <a:pt x="5080" y="257810"/>
                  </a:lnTo>
                  <a:lnTo>
                    <a:pt x="11430" y="271780"/>
                  </a:lnTo>
                  <a:lnTo>
                    <a:pt x="20320" y="281940"/>
                  </a:lnTo>
                  <a:lnTo>
                    <a:pt x="30480" y="289560"/>
                  </a:lnTo>
                  <a:lnTo>
                    <a:pt x="43180" y="294640"/>
                  </a:lnTo>
                  <a:lnTo>
                    <a:pt x="58420" y="295910"/>
                  </a:lnTo>
                  <a:lnTo>
                    <a:pt x="73660" y="295910"/>
                  </a:lnTo>
                  <a:lnTo>
                    <a:pt x="87630" y="289560"/>
                  </a:lnTo>
                  <a:lnTo>
                    <a:pt x="100330" y="279400"/>
                  </a:lnTo>
                  <a:lnTo>
                    <a:pt x="111760" y="267970"/>
                  </a:lnTo>
                  <a:lnTo>
                    <a:pt x="121920" y="255270"/>
                  </a:lnTo>
                  <a:lnTo>
                    <a:pt x="128270" y="243840"/>
                  </a:lnTo>
                  <a:lnTo>
                    <a:pt x="134620" y="233680"/>
                  </a:lnTo>
                  <a:lnTo>
                    <a:pt x="139700" y="220980"/>
                  </a:lnTo>
                  <a:lnTo>
                    <a:pt x="144780" y="208280"/>
                  </a:lnTo>
                  <a:lnTo>
                    <a:pt x="148590" y="195580"/>
                  </a:lnTo>
                  <a:lnTo>
                    <a:pt x="152400" y="181610"/>
                  </a:lnTo>
                  <a:lnTo>
                    <a:pt x="160020" y="154940"/>
                  </a:lnTo>
                  <a:lnTo>
                    <a:pt x="171450" y="113030"/>
                  </a:lnTo>
                  <a:lnTo>
                    <a:pt x="173990" y="99060"/>
                  </a:lnTo>
                  <a:lnTo>
                    <a:pt x="175260" y="85090"/>
                  </a:lnTo>
                  <a:lnTo>
                    <a:pt x="176530" y="71120"/>
                  </a:lnTo>
                  <a:lnTo>
                    <a:pt x="173990" y="66040"/>
                  </a:lnTo>
                  <a:lnTo>
                    <a:pt x="171450" y="67310"/>
                  </a:lnTo>
                  <a:lnTo>
                    <a:pt x="166370" y="73660"/>
                  </a:lnTo>
                  <a:lnTo>
                    <a:pt x="165100" y="85090"/>
                  </a:lnTo>
                  <a:lnTo>
                    <a:pt x="165100" y="101600"/>
                  </a:lnTo>
                  <a:lnTo>
                    <a:pt x="165100" y="120650"/>
                  </a:lnTo>
                  <a:lnTo>
                    <a:pt x="167640" y="137160"/>
                  </a:lnTo>
                  <a:lnTo>
                    <a:pt x="170180" y="151130"/>
                  </a:lnTo>
                  <a:lnTo>
                    <a:pt x="172720" y="163830"/>
                  </a:lnTo>
                  <a:lnTo>
                    <a:pt x="175260" y="176530"/>
                  </a:lnTo>
                  <a:lnTo>
                    <a:pt x="179070" y="187960"/>
                  </a:lnTo>
                  <a:lnTo>
                    <a:pt x="181610" y="199390"/>
                  </a:lnTo>
                  <a:lnTo>
                    <a:pt x="187960" y="209550"/>
                  </a:lnTo>
                  <a:lnTo>
                    <a:pt x="195580" y="218440"/>
                  </a:lnTo>
                  <a:lnTo>
                    <a:pt x="203200" y="226060"/>
                  </a:lnTo>
                  <a:lnTo>
                    <a:pt x="228600" y="241300"/>
                  </a:lnTo>
                  <a:lnTo>
                    <a:pt x="243840" y="248920"/>
                  </a:lnTo>
                  <a:lnTo>
                    <a:pt x="260350" y="252730"/>
                  </a:lnTo>
                  <a:lnTo>
                    <a:pt x="278130" y="254000"/>
                  </a:lnTo>
                  <a:lnTo>
                    <a:pt x="297180" y="254000"/>
                  </a:lnTo>
                  <a:lnTo>
                    <a:pt x="314960" y="252730"/>
                  </a:lnTo>
                  <a:lnTo>
                    <a:pt x="331470" y="250190"/>
                  </a:lnTo>
                  <a:lnTo>
                    <a:pt x="346710" y="247650"/>
                  </a:lnTo>
                  <a:lnTo>
                    <a:pt x="360680" y="243840"/>
                  </a:lnTo>
                  <a:lnTo>
                    <a:pt x="386080" y="233680"/>
                  </a:lnTo>
                  <a:lnTo>
                    <a:pt x="405130" y="217170"/>
                  </a:lnTo>
                  <a:lnTo>
                    <a:pt x="422910" y="199390"/>
                  </a:lnTo>
                  <a:lnTo>
                    <a:pt x="443230" y="179070"/>
                  </a:lnTo>
                  <a:lnTo>
                    <a:pt x="452120" y="168910"/>
                  </a:lnTo>
                  <a:lnTo>
                    <a:pt x="459740" y="158750"/>
                  </a:lnTo>
                  <a:lnTo>
                    <a:pt x="467360" y="147320"/>
                  </a:lnTo>
                  <a:lnTo>
                    <a:pt x="473710" y="135890"/>
                  </a:lnTo>
                  <a:lnTo>
                    <a:pt x="480060" y="123190"/>
                  </a:lnTo>
                  <a:lnTo>
                    <a:pt x="488950" y="99060"/>
                  </a:lnTo>
                  <a:lnTo>
                    <a:pt x="496570" y="76200"/>
                  </a:lnTo>
                  <a:lnTo>
                    <a:pt x="497840" y="62230"/>
                  </a:lnTo>
                  <a:lnTo>
                    <a:pt x="497840" y="48260"/>
                  </a:lnTo>
                  <a:lnTo>
                    <a:pt x="496570" y="31750"/>
                  </a:lnTo>
                  <a:lnTo>
                    <a:pt x="492760" y="20320"/>
                  </a:lnTo>
                  <a:lnTo>
                    <a:pt x="486410" y="11430"/>
                  </a:lnTo>
                  <a:lnTo>
                    <a:pt x="478790" y="3810"/>
                  </a:lnTo>
                  <a:lnTo>
                    <a:pt x="469900" y="1270"/>
                  </a:lnTo>
                  <a:lnTo>
                    <a:pt x="459740" y="0"/>
                  </a:lnTo>
                  <a:lnTo>
                    <a:pt x="450850" y="0"/>
                  </a:lnTo>
                  <a:lnTo>
                    <a:pt x="426720" y="10160"/>
                  </a:lnTo>
                  <a:lnTo>
                    <a:pt x="403860" y="24130"/>
                  </a:lnTo>
                  <a:lnTo>
                    <a:pt x="384810" y="39370"/>
                  </a:lnTo>
                  <a:lnTo>
                    <a:pt x="378460" y="49530"/>
                  </a:lnTo>
                  <a:lnTo>
                    <a:pt x="372110" y="62230"/>
                  </a:lnTo>
                  <a:lnTo>
                    <a:pt x="367030" y="77470"/>
                  </a:lnTo>
                  <a:lnTo>
                    <a:pt x="365760" y="90170"/>
                  </a:lnTo>
                  <a:lnTo>
                    <a:pt x="364490" y="102870"/>
                  </a:lnTo>
                  <a:lnTo>
                    <a:pt x="365760" y="114300"/>
                  </a:lnTo>
                  <a:lnTo>
                    <a:pt x="368300" y="125730"/>
                  </a:lnTo>
                  <a:lnTo>
                    <a:pt x="373380" y="135890"/>
                  </a:lnTo>
                  <a:lnTo>
                    <a:pt x="378460" y="147320"/>
                  </a:lnTo>
                  <a:lnTo>
                    <a:pt x="384810" y="158750"/>
                  </a:lnTo>
                  <a:lnTo>
                    <a:pt x="393700" y="171450"/>
                  </a:lnTo>
                  <a:lnTo>
                    <a:pt x="402590" y="185420"/>
                  </a:lnTo>
                  <a:lnTo>
                    <a:pt x="421640" y="212090"/>
                  </a:lnTo>
                  <a:lnTo>
                    <a:pt x="431800" y="226060"/>
                  </a:lnTo>
                  <a:lnTo>
                    <a:pt x="441960" y="238760"/>
                  </a:lnTo>
                  <a:lnTo>
                    <a:pt x="452120" y="250190"/>
                  </a:lnTo>
                  <a:lnTo>
                    <a:pt x="462280" y="261620"/>
                  </a:lnTo>
                  <a:lnTo>
                    <a:pt x="473710" y="274320"/>
                  </a:lnTo>
                  <a:lnTo>
                    <a:pt x="494030" y="300990"/>
                  </a:lnTo>
                  <a:lnTo>
                    <a:pt x="504190" y="312420"/>
                  </a:lnTo>
                  <a:lnTo>
                    <a:pt x="515620" y="325120"/>
                  </a:lnTo>
                  <a:lnTo>
                    <a:pt x="525780" y="336550"/>
                  </a:lnTo>
                  <a:lnTo>
                    <a:pt x="533400" y="346710"/>
                  </a:lnTo>
                  <a:lnTo>
                    <a:pt x="541020" y="358140"/>
                  </a:lnTo>
                  <a:lnTo>
                    <a:pt x="546100" y="368300"/>
                  </a:lnTo>
                  <a:lnTo>
                    <a:pt x="552450" y="379730"/>
                  </a:lnTo>
                  <a:lnTo>
                    <a:pt x="558800" y="389890"/>
                  </a:lnTo>
                  <a:lnTo>
                    <a:pt x="565150" y="400050"/>
                  </a:lnTo>
                  <a:lnTo>
                    <a:pt x="570230" y="412750"/>
                  </a:lnTo>
                  <a:lnTo>
                    <a:pt x="572770" y="425450"/>
                  </a:lnTo>
                  <a:lnTo>
                    <a:pt x="574040" y="438150"/>
                  </a:lnTo>
                  <a:lnTo>
                    <a:pt x="572770" y="450850"/>
                  </a:lnTo>
                  <a:lnTo>
                    <a:pt x="567690" y="464820"/>
                  </a:lnTo>
                  <a:lnTo>
                    <a:pt x="560070" y="478790"/>
                  </a:lnTo>
                  <a:lnTo>
                    <a:pt x="549910" y="490220"/>
                  </a:lnTo>
                  <a:lnTo>
                    <a:pt x="537210" y="500380"/>
                  </a:lnTo>
                  <a:lnTo>
                    <a:pt x="523240" y="509270"/>
                  </a:lnTo>
                  <a:lnTo>
                    <a:pt x="497840" y="521970"/>
                  </a:lnTo>
                  <a:lnTo>
                    <a:pt x="486410" y="527050"/>
                  </a:lnTo>
                  <a:lnTo>
                    <a:pt x="474980" y="528320"/>
                  </a:lnTo>
                  <a:lnTo>
                    <a:pt x="463550" y="527050"/>
                  </a:lnTo>
                  <a:lnTo>
                    <a:pt x="452120" y="523240"/>
                  </a:lnTo>
                  <a:lnTo>
                    <a:pt x="444500" y="518160"/>
                  </a:lnTo>
                  <a:lnTo>
                    <a:pt x="438150" y="510540"/>
                  </a:lnTo>
                  <a:lnTo>
                    <a:pt x="431800" y="501650"/>
                  </a:lnTo>
                  <a:lnTo>
                    <a:pt x="430530" y="492760"/>
                  </a:lnTo>
                  <a:lnTo>
                    <a:pt x="431800" y="482600"/>
                  </a:lnTo>
                  <a:lnTo>
                    <a:pt x="435610" y="473710"/>
                  </a:lnTo>
                  <a:lnTo>
                    <a:pt x="439420" y="463550"/>
                  </a:lnTo>
                  <a:lnTo>
                    <a:pt x="444500" y="453390"/>
                  </a:lnTo>
                  <a:lnTo>
                    <a:pt x="450850" y="441960"/>
                  </a:lnTo>
                  <a:lnTo>
                    <a:pt x="458470" y="430530"/>
                  </a:lnTo>
                  <a:lnTo>
                    <a:pt x="466090" y="419100"/>
                  </a:lnTo>
                  <a:lnTo>
                    <a:pt x="476250" y="405130"/>
                  </a:lnTo>
                  <a:lnTo>
                    <a:pt x="486410" y="392430"/>
                  </a:lnTo>
                  <a:lnTo>
                    <a:pt x="499110" y="378460"/>
                  </a:lnTo>
                  <a:lnTo>
                    <a:pt x="510540" y="364490"/>
                  </a:lnTo>
                  <a:lnTo>
                    <a:pt x="525780" y="351790"/>
                  </a:lnTo>
                  <a:lnTo>
                    <a:pt x="541020" y="337820"/>
                  </a:lnTo>
                  <a:lnTo>
                    <a:pt x="556260" y="323850"/>
                  </a:lnTo>
                  <a:lnTo>
                    <a:pt x="572770" y="308610"/>
                  </a:lnTo>
                  <a:lnTo>
                    <a:pt x="607060" y="275590"/>
                  </a:lnTo>
                  <a:lnTo>
                    <a:pt x="624840" y="260350"/>
                  </a:lnTo>
                  <a:lnTo>
                    <a:pt x="659130" y="229870"/>
                  </a:lnTo>
                  <a:lnTo>
                    <a:pt x="676910" y="214630"/>
                  </a:lnTo>
                  <a:lnTo>
                    <a:pt x="711200" y="181610"/>
                  </a:lnTo>
                  <a:lnTo>
                    <a:pt x="726440" y="165100"/>
                  </a:lnTo>
                  <a:lnTo>
                    <a:pt x="740410" y="149860"/>
                  </a:lnTo>
                  <a:lnTo>
                    <a:pt x="753110" y="135890"/>
                  </a:lnTo>
                  <a:lnTo>
                    <a:pt x="765810" y="121920"/>
                  </a:lnTo>
                  <a:lnTo>
                    <a:pt x="779780" y="109220"/>
                  </a:lnTo>
                  <a:lnTo>
                    <a:pt x="793750" y="97790"/>
                  </a:lnTo>
                  <a:lnTo>
                    <a:pt x="805180" y="86360"/>
                  </a:lnTo>
                  <a:lnTo>
                    <a:pt x="814070" y="74930"/>
                  </a:lnTo>
                  <a:lnTo>
                    <a:pt x="824230" y="64770"/>
                  </a:lnTo>
                  <a:lnTo>
                    <a:pt x="830580" y="52070"/>
                  </a:lnTo>
                  <a:lnTo>
                    <a:pt x="836930" y="39370"/>
                  </a:lnTo>
                  <a:lnTo>
                    <a:pt x="842010" y="26670"/>
                  </a:lnTo>
                  <a:lnTo>
                    <a:pt x="842010" y="16510"/>
                  </a:lnTo>
                  <a:lnTo>
                    <a:pt x="838200" y="8890"/>
                  </a:lnTo>
                  <a:lnTo>
                    <a:pt x="831850" y="2540"/>
                  </a:lnTo>
                  <a:lnTo>
                    <a:pt x="820420" y="1270"/>
                  </a:lnTo>
                  <a:lnTo>
                    <a:pt x="803910" y="2540"/>
                  </a:lnTo>
                  <a:lnTo>
                    <a:pt x="784860" y="5080"/>
                  </a:lnTo>
                  <a:lnTo>
                    <a:pt x="767080" y="8890"/>
                  </a:lnTo>
                  <a:lnTo>
                    <a:pt x="751840" y="15240"/>
                  </a:lnTo>
                  <a:lnTo>
                    <a:pt x="735330" y="20320"/>
                  </a:lnTo>
                  <a:lnTo>
                    <a:pt x="721360" y="27940"/>
                  </a:lnTo>
                  <a:lnTo>
                    <a:pt x="706120" y="36830"/>
                  </a:lnTo>
                  <a:lnTo>
                    <a:pt x="692150" y="45720"/>
                  </a:lnTo>
                  <a:lnTo>
                    <a:pt x="678180" y="55880"/>
                  </a:lnTo>
                  <a:lnTo>
                    <a:pt x="666750" y="68580"/>
                  </a:lnTo>
                  <a:lnTo>
                    <a:pt x="654050" y="81280"/>
                  </a:lnTo>
                  <a:lnTo>
                    <a:pt x="643890" y="92710"/>
                  </a:lnTo>
                  <a:lnTo>
                    <a:pt x="635000" y="104140"/>
                  </a:lnTo>
                  <a:lnTo>
                    <a:pt x="627380" y="115570"/>
                  </a:lnTo>
                  <a:lnTo>
                    <a:pt x="618490" y="127000"/>
                  </a:lnTo>
                  <a:lnTo>
                    <a:pt x="610870" y="139700"/>
                  </a:lnTo>
                  <a:lnTo>
                    <a:pt x="603250" y="153670"/>
                  </a:lnTo>
                  <a:lnTo>
                    <a:pt x="599440" y="166370"/>
                  </a:lnTo>
                  <a:lnTo>
                    <a:pt x="595630" y="180340"/>
                  </a:lnTo>
                  <a:lnTo>
                    <a:pt x="593090" y="194310"/>
                  </a:lnTo>
                  <a:lnTo>
                    <a:pt x="593090" y="207010"/>
                  </a:lnTo>
                  <a:lnTo>
                    <a:pt x="594360" y="218440"/>
                  </a:lnTo>
                  <a:lnTo>
                    <a:pt x="595630" y="229870"/>
                  </a:lnTo>
                  <a:lnTo>
                    <a:pt x="599440" y="241300"/>
                  </a:lnTo>
                  <a:lnTo>
                    <a:pt x="604520" y="252730"/>
                  </a:lnTo>
                  <a:lnTo>
                    <a:pt x="609600" y="262890"/>
                  </a:lnTo>
                  <a:lnTo>
                    <a:pt x="615950" y="273050"/>
                  </a:lnTo>
                  <a:lnTo>
                    <a:pt x="622300" y="281940"/>
                  </a:lnTo>
                  <a:lnTo>
                    <a:pt x="628650" y="289560"/>
                  </a:lnTo>
                  <a:lnTo>
                    <a:pt x="637540" y="298450"/>
                  </a:lnTo>
                  <a:lnTo>
                    <a:pt x="647700" y="308610"/>
                  </a:lnTo>
                  <a:lnTo>
                    <a:pt x="660400" y="317500"/>
                  </a:lnTo>
                  <a:lnTo>
                    <a:pt x="671830" y="326390"/>
                  </a:lnTo>
                  <a:lnTo>
                    <a:pt x="693420" y="342900"/>
                  </a:lnTo>
                  <a:lnTo>
                    <a:pt x="715010" y="358140"/>
                  </a:lnTo>
                  <a:lnTo>
                    <a:pt x="76835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338320" y="3648710"/>
            <a:ext cx="5292091" cy="1380491"/>
            <a:chOff x="4338320" y="3648710"/>
            <a:chExt cx="5292091" cy="1380491"/>
          </a:xfrm>
        </p:grpSpPr>
        <p:sp>
          <p:nvSpPr>
            <p:cNvPr id="12" name="Freeform 11"/>
            <p:cNvSpPr/>
            <p:nvPr/>
          </p:nvSpPr>
          <p:spPr>
            <a:xfrm>
              <a:off x="4338320" y="4132580"/>
              <a:ext cx="378461" cy="19051"/>
            </a:xfrm>
            <a:custGeom>
              <a:avLst/>
              <a:gdLst/>
              <a:ahLst/>
              <a:cxnLst/>
              <a:rect l="0" t="0" r="0" b="0"/>
              <a:pathLst>
                <a:path w="378461" h="19051">
                  <a:moveTo>
                    <a:pt x="0" y="0"/>
                  </a:moveTo>
                  <a:lnTo>
                    <a:pt x="27940" y="5080"/>
                  </a:lnTo>
                  <a:lnTo>
                    <a:pt x="43180" y="6350"/>
                  </a:lnTo>
                  <a:lnTo>
                    <a:pt x="59690" y="7620"/>
                  </a:lnTo>
                  <a:lnTo>
                    <a:pt x="78740" y="8890"/>
                  </a:lnTo>
                  <a:lnTo>
                    <a:pt x="97790" y="10160"/>
                  </a:lnTo>
                  <a:lnTo>
                    <a:pt x="118110" y="12700"/>
                  </a:lnTo>
                  <a:lnTo>
                    <a:pt x="138430" y="15240"/>
                  </a:lnTo>
                  <a:lnTo>
                    <a:pt x="160020" y="16510"/>
                  </a:lnTo>
                  <a:lnTo>
                    <a:pt x="181610" y="17780"/>
                  </a:lnTo>
                  <a:lnTo>
                    <a:pt x="205740" y="19050"/>
                  </a:lnTo>
                  <a:lnTo>
                    <a:pt x="227330" y="19050"/>
                  </a:lnTo>
                  <a:lnTo>
                    <a:pt x="246380" y="16510"/>
                  </a:lnTo>
                  <a:lnTo>
                    <a:pt x="266700" y="15240"/>
                  </a:lnTo>
                  <a:lnTo>
                    <a:pt x="284480" y="12700"/>
                  </a:lnTo>
                  <a:lnTo>
                    <a:pt x="303530" y="12700"/>
                  </a:lnTo>
                  <a:lnTo>
                    <a:pt x="3784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05960" y="4231640"/>
              <a:ext cx="158751" cy="6351"/>
            </a:xfrm>
            <a:custGeom>
              <a:avLst/>
              <a:gdLst/>
              <a:ahLst/>
              <a:cxnLst/>
              <a:rect l="0" t="0" r="0" b="0"/>
              <a:pathLst>
                <a:path w="158751" h="6351">
                  <a:moveTo>
                    <a:pt x="0" y="6350"/>
                  </a:moveTo>
                  <a:lnTo>
                    <a:pt x="22860" y="6350"/>
                  </a:lnTo>
                  <a:lnTo>
                    <a:pt x="35560" y="5080"/>
                  </a:lnTo>
                  <a:lnTo>
                    <a:pt x="49530" y="2540"/>
                  </a:lnTo>
                  <a:lnTo>
                    <a:pt x="64770" y="0"/>
                  </a:lnTo>
                  <a:lnTo>
                    <a:pt x="78740" y="0"/>
                  </a:lnTo>
                  <a:lnTo>
                    <a:pt x="158750" y="63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913630" y="3990340"/>
              <a:ext cx="212091" cy="353061"/>
            </a:xfrm>
            <a:custGeom>
              <a:avLst/>
              <a:gdLst/>
              <a:ahLst/>
              <a:cxnLst/>
              <a:rect l="0" t="0" r="0" b="0"/>
              <a:pathLst>
                <a:path w="212091" h="353061">
                  <a:moveTo>
                    <a:pt x="161290" y="78740"/>
                  </a:moveTo>
                  <a:lnTo>
                    <a:pt x="161290" y="50800"/>
                  </a:lnTo>
                  <a:lnTo>
                    <a:pt x="160020" y="39370"/>
                  </a:lnTo>
                  <a:lnTo>
                    <a:pt x="157480" y="27940"/>
                  </a:lnTo>
                  <a:lnTo>
                    <a:pt x="154940" y="16510"/>
                  </a:lnTo>
                  <a:lnTo>
                    <a:pt x="148590" y="8890"/>
                  </a:lnTo>
                  <a:lnTo>
                    <a:pt x="139700" y="3810"/>
                  </a:lnTo>
                  <a:lnTo>
                    <a:pt x="129540" y="1270"/>
                  </a:lnTo>
                  <a:lnTo>
                    <a:pt x="118110" y="0"/>
                  </a:lnTo>
                  <a:lnTo>
                    <a:pt x="105410" y="0"/>
                  </a:lnTo>
                  <a:lnTo>
                    <a:pt x="92710" y="2540"/>
                  </a:lnTo>
                  <a:lnTo>
                    <a:pt x="78740" y="5080"/>
                  </a:lnTo>
                  <a:lnTo>
                    <a:pt x="66040" y="10160"/>
                  </a:lnTo>
                  <a:lnTo>
                    <a:pt x="52070" y="15240"/>
                  </a:lnTo>
                  <a:lnTo>
                    <a:pt x="40640" y="21590"/>
                  </a:lnTo>
                  <a:lnTo>
                    <a:pt x="30480" y="27940"/>
                  </a:lnTo>
                  <a:lnTo>
                    <a:pt x="21590" y="34290"/>
                  </a:lnTo>
                  <a:lnTo>
                    <a:pt x="13970" y="44450"/>
                  </a:lnTo>
                  <a:lnTo>
                    <a:pt x="7620" y="57150"/>
                  </a:lnTo>
                  <a:lnTo>
                    <a:pt x="2540" y="71120"/>
                  </a:lnTo>
                  <a:lnTo>
                    <a:pt x="1270" y="86360"/>
                  </a:lnTo>
                  <a:lnTo>
                    <a:pt x="0" y="102870"/>
                  </a:lnTo>
                  <a:lnTo>
                    <a:pt x="1270" y="119380"/>
                  </a:lnTo>
                  <a:lnTo>
                    <a:pt x="5080" y="133350"/>
                  </a:lnTo>
                  <a:lnTo>
                    <a:pt x="11430" y="147320"/>
                  </a:lnTo>
                  <a:lnTo>
                    <a:pt x="19050" y="158750"/>
                  </a:lnTo>
                  <a:lnTo>
                    <a:pt x="29210" y="167640"/>
                  </a:lnTo>
                  <a:lnTo>
                    <a:pt x="40640" y="172720"/>
                  </a:lnTo>
                  <a:lnTo>
                    <a:pt x="52070" y="176530"/>
                  </a:lnTo>
                  <a:lnTo>
                    <a:pt x="64770" y="176530"/>
                  </a:lnTo>
                  <a:lnTo>
                    <a:pt x="78740" y="173990"/>
                  </a:lnTo>
                  <a:lnTo>
                    <a:pt x="91440" y="170180"/>
                  </a:lnTo>
                  <a:lnTo>
                    <a:pt x="104140" y="165100"/>
                  </a:lnTo>
                  <a:lnTo>
                    <a:pt x="116840" y="157480"/>
                  </a:lnTo>
                  <a:lnTo>
                    <a:pt x="128270" y="148590"/>
                  </a:lnTo>
                  <a:lnTo>
                    <a:pt x="137160" y="138430"/>
                  </a:lnTo>
                  <a:lnTo>
                    <a:pt x="146050" y="127000"/>
                  </a:lnTo>
                  <a:lnTo>
                    <a:pt x="154940" y="114300"/>
                  </a:lnTo>
                  <a:lnTo>
                    <a:pt x="161290" y="102870"/>
                  </a:lnTo>
                  <a:lnTo>
                    <a:pt x="167640" y="91440"/>
                  </a:lnTo>
                  <a:lnTo>
                    <a:pt x="172720" y="80010"/>
                  </a:lnTo>
                  <a:lnTo>
                    <a:pt x="175260" y="67310"/>
                  </a:lnTo>
                  <a:lnTo>
                    <a:pt x="177800" y="54610"/>
                  </a:lnTo>
                  <a:lnTo>
                    <a:pt x="179070" y="41910"/>
                  </a:lnTo>
                  <a:lnTo>
                    <a:pt x="179070" y="36830"/>
                  </a:lnTo>
                  <a:lnTo>
                    <a:pt x="177800" y="36830"/>
                  </a:lnTo>
                  <a:lnTo>
                    <a:pt x="175260" y="40640"/>
                  </a:lnTo>
                  <a:lnTo>
                    <a:pt x="175260" y="48260"/>
                  </a:lnTo>
                  <a:lnTo>
                    <a:pt x="176530" y="59690"/>
                  </a:lnTo>
                  <a:lnTo>
                    <a:pt x="177800" y="72390"/>
                  </a:lnTo>
                  <a:lnTo>
                    <a:pt x="180340" y="86360"/>
                  </a:lnTo>
                  <a:lnTo>
                    <a:pt x="184150" y="100330"/>
                  </a:lnTo>
                  <a:lnTo>
                    <a:pt x="186690" y="114300"/>
                  </a:lnTo>
                  <a:lnTo>
                    <a:pt x="193040" y="148590"/>
                  </a:lnTo>
                  <a:lnTo>
                    <a:pt x="196850" y="167640"/>
                  </a:lnTo>
                  <a:lnTo>
                    <a:pt x="199390" y="182880"/>
                  </a:lnTo>
                  <a:lnTo>
                    <a:pt x="203200" y="198120"/>
                  </a:lnTo>
                  <a:lnTo>
                    <a:pt x="207010" y="210820"/>
                  </a:lnTo>
                  <a:lnTo>
                    <a:pt x="209550" y="224790"/>
                  </a:lnTo>
                  <a:lnTo>
                    <a:pt x="210820" y="241300"/>
                  </a:lnTo>
                  <a:lnTo>
                    <a:pt x="212090" y="256540"/>
                  </a:lnTo>
                  <a:lnTo>
                    <a:pt x="209550" y="271780"/>
                  </a:lnTo>
                  <a:lnTo>
                    <a:pt x="207010" y="284480"/>
                  </a:lnTo>
                  <a:lnTo>
                    <a:pt x="201930" y="295910"/>
                  </a:lnTo>
                  <a:lnTo>
                    <a:pt x="196850" y="307340"/>
                  </a:lnTo>
                  <a:lnTo>
                    <a:pt x="190500" y="316230"/>
                  </a:lnTo>
                  <a:lnTo>
                    <a:pt x="184150" y="325120"/>
                  </a:lnTo>
                  <a:lnTo>
                    <a:pt x="176530" y="331470"/>
                  </a:lnTo>
                  <a:lnTo>
                    <a:pt x="167640" y="337820"/>
                  </a:lnTo>
                  <a:lnTo>
                    <a:pt x="107950" y="353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138420" y="4005580"/>
              <a:ext cx="161291" cy="181611"/>
            </a:xfrm>
            <a:custGeom>
              <a:avLst/>
              <a:gdLst/>
              <a:ahLst/>
              <a:cxnLst/>
              <a:rect l="0" t="0" r="0" b="0"/>
              <a:pathLst>
                <a:path w="161291" h="181611">
                  <a:moveTo>
                    <a:pt x="41910" y="0"/>
                  </a:moveTo>
                  <a:lnTo>
                    <a:pt x="41910" y="78740"/>
                  </a:lnTo>
                  <a:lnTo>
                    <a:pt x="40640" y="95250"/>
                  </a:lnTo>
                  <a:lnTo>
                    <a:pt x="38100" y="109220"/>
                  </a:lnTo>
                  <a:lnTo>
                    <a:pt x="35560" y="121920"/>
                  </a:lnTo>
                  <a:lnTo>
                    <a:pt x="35560" y="134620"/>
                  </a:lnTo>
                  <a:lnTo>
                    <a:pt x="36830" y="148590"/>
                  </a:lnTo>
                  <a:lnTo>
                    <a:pt x="38100" y="162560"/>
                  </a:lnTo>
                  <a:lnTo>
                    <a:pt x="44450" y="171450"/>
                  </a:lnTo>
                  <a:lnTo>
                    <a:pt x="52070" y="177800"/>
                  </a:lnTo>
                  <a:lnTo>
                    <a:pt x="63500" y="181610"/>
                  </a:lnTo>
                  <a:lnTo>
                    <a:pt x="73660" y="180340"/>
                  </a:lnTo>
                  <a:lnTo>
                    <a:pt x="83820" y="176530"/>
                  </a:lnTo>
                  <a:lnTo>
                    <a:pt x="93980" y="170180"/>
                  </a:lnTo>
                  <a:lnTo>
                    <a:pt x="104140" y="163830"/>
                  </a:lnTo>
                  <a:lnTo>
                    <a:pt x="111760" y="157480"/>
                  </a:lnTo>
                  <a:lnTo>
                    <a:pt x="120650" y="151130"/>
                  </a:lnTo>
                  <a:lnTo>
                    <a:pt x="128270" y="143510"/>
                  </a:lnTo>
                  <a:lnTo>
                    <a:pt x="142240" y="129540"/>
                  </a:lnTo>
                  <a:lnTo>
                    <a:pt x="148590" y="119380"/>
                  </a:lnTo>
                  <a:lnTo>
                    <a:pt x="153670" y="106680"/>
                  </a:lnTo>
                  <a:lnTo>
                    <a:pt x="158750" y="92710"/>
                  </a:lnTo>
                  <a:lnTo>
                    <a:pt x="160020" y="77470"/>
                  </a:lnTo>
                  <a:lnTo>
                    <a:pt x="161290" y="60960"/>
                  </a:lnTo>
                  <a:lnTo>
                    <a:pt x="160020" y="44450"/>
                  </a:lnTo>
                  <a:lnTo>
                    <a:pt x="153670" y="30480"/>
                  </a:lnTo>
                  <a:lnTo>
                    <a:pt x="146050" y="19050"/>
                  </a:lnTo>
                  <a:lnTo>
                    <a:pt x="135890" y="8890"/>
                  </a:lnTo>
                  <a:lnTo>
                    <a:pt x="123190" y="3810"/>
                  </a:lnTo>
                  <a:lnTo>
                    <a:pt x="109220" y="1270"/>
                  </a:lnTo>
                  <a:lnTo>
                    <a:pt x="93980" y="1270"/>
                  </a:lnTo>
                  <a:lnTo>
                    <a:pt x="78740" y="2540"/>
                  </a:ln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359400" y="3963670"/>
              <a:ext cx="199391" cy="198121"/>
            </a:xfrm>
            <a:custGeom>
              <a:avLst/>
              <a:gdLst/>
              <a:ahLst/>
              <a:cxnLst/>
              <a:rect l="0" t="0" r="0" b="0"/>
              <a:pathLst>
                <a:path w="199391" h="198121">
                  <a:moveTo>
                    <a:pt x="0" y="53340"/>
                  </a:moveTo>
                  <a:lnTo>
                    <a:pt x="10160" y="69850"/>
                  </a:lnTo>
                  <a:lnTo>
                    <a:pt x="16510" y="78740"/>
                  </a:lnTo>
                  <a:lnTo>
                    <a:pt x="22860" y="90170"/>
                  </a:lnTo>
                  <a:lnTo>
                    <a:pt x="29210" y="102870"/>
                  </a:lnTo>
                  <a:lnTo>
                    <a:pt x="34290" y="114300"/>
                  </a:lnTo>
                  <a:lnTo>
                    <a:pt x="39370" y="124460"/>
                  </a:lnTo>
                  <a:lnTo>
                    <a:pt x="43180" y="135890"/>
                  </a:lnTo>
                  <a:lnTo>
                    <a:pt x="48260" y="148590"/>
                  </a:lnTo>
                  <a:lnTo>
                    <a:pt x="60960" y="173990"/>
                  </a:lnTo>
                  <a:lnTo>
                    <a:pt x="68580" y="184150"/>
                  </a:lnTo>
                  <a:lnTo>
                    <a:pt x="77470" y="191770"/>
                  </a:lnTo>
                  <a:lnTo>
                    <a:pt x="86360" y="198120"/>
                  </a:lnTo>
                  <a:lnTo>
                    <a:pt x="93980" y="198120"/>
                  </a:lnTo>
                  <a:lnTo>
                    <a:pt x="100330" y="193040"/>
                  </a:lnTo>
                  <a:lnTo>
                    <a:pt x="105410" y="184150"/>
                  </a:lnTo>
                  <a:lnTo>
                    <a:pt x="109220" y="175260"/>
                  </a:lnTo>
                  <a:lnTo>
                    <a:pt x="114300" y="166370"/>
                  </a:lnTo>
                  <a:lnTo>
                    <a:pt x="118110" y="156210"/>
                  </a:lnTo>
                  <a:lnTo>
                    <a:pt x="121920" y="146050"/>
                  </a:lnTo>
                  <a:lnTo>
                    <a:pt x="129540" y="125730"/>
                  </a:lnTo>
                  <a:lnTo>
                    <a:pt x="133350" y="115570"/>
                  </a:lnTo>
                  <a:lnTo>
                    <a:pt x="139700" y="105410"/>
                  </a:lnTo>
                  <a:lnTo>
                    <a:pt x="146050" y="95250"/>
                  </a:lnTo>
                  <a:lnTo>
                    <a:pt x="151130" y="83820"/>
                  </a:lnTo>
                  <a:lnTo>
                    <a:pt x="154940" y="73660"/>
                  </a:lnTo>
                  <a:lnTo>
                    <a:pt x="160020" y="63500"/>
                  </a:lnTo>
                  <a:lnTo>
                    <a:pt x="165100" y="53340"/>
                  </a:lnTo>
                  <a:lnTo>
                    <a:pt x="170180" y="41910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727700" y="4069080"/>
              <a:ext cx="179071" cy="16511"/>
            </a:xfrm>
            <a:custGeom>
              <a:avLst/>
              <a:gdLst/>
              <a:ahLst/>
              <a:cxnLst/>
              <a:rect l="0" t="0" r="0" b="0"/>
              <a:pathLst>
                <a:path w="179071" h="16511">
                  <a:moveTo>
                    <a:pt x="0" y="10160"/>
                  </a:moveTo>
                  <a:lnTo>
                    <a:pt x="27940" y="16510"/>
                  </a:lnTo>
                  <a:lnTo>
                    <a:pt x="41910" y="16510"/>
                  </a:lnTo>
                  <a:lnTo>
                    <a:pt x="57150" y="15240"/>
                  </a:lnTo>
                  <a:lnTo>
                    <a:pt x="73660" y="13970"/>
                  </a:lnTo>
                  <a:lnTo>
                    <a:pt x="88900" y="12700"/>
                  </a:lnTo>
                  <a:lnTo>
                    <a:pt x="102870" y="11430"/>
                  </a:lnTo>
                  <a:lnTo>
                    <a:pt x="118110" y="11430"/>
                  </a:lnTo>
                  <a:lnTo>
                    <a:pt x="130810" y="10160"/>
                  </a:lnTo>
                  <a:lnTo>
                    <a:pt x="143510" y="762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821680" y="3973830"/>
              <a:ext cx="63501" cy="232411"/>
            </a:xfrm>
            <a:custGeom>
              <a:avLst/>
              <a:gdLst/>
              <a:ahLst/>
              <a:cxnLst/>
              <a:rect l="0" t="0" r="0" b="0"/>
              <a:pathLst>
                <a:path w="63501" h="232411">
                  <a:moveTo>
                    <a:pt x="0" y="0"/>
                  </a:moveTo>
                  <a:lnTo>
                    <a:pt x="6350" y="22860"/>
                  </a:lnTo>
                  <a:lnTo>
                    <a:pt x="8890" y="36830"/>
                  </a:lnTo>
                  <a:lnTo>
                    <a:pt x="19050" y="88900"/>
                  </a:lnTo>
                  <a:lnTo>
                    <a:pt x="25400" y="128270"/>
                  </a:lnTo>
                  <a:lnTo>
                    <a:pt x="30480" y="147320"/>
                  </a:lnTo>
                  <a:lnTo>
                    <a:pt x="35560" y="163830"/>
                  </a:lnTo>
                  <a:lnTo>
                    <a:pt x="6350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096000" y="3963670"/>
              <a:ext cx="347981" cy="179071"/>
            </a:xfrm>
            <a:custGeom>
              <a:avLst/>
              <a:gdLst/>
              <a:ahLst/>
              <a:cxnLst/>
              <a:rect l="0" t="0" r="0" b="0"/>
              <a:pathLst>
                <a:path w="347981" h="179071">
                  <a:moveTo>
                    <a:pt x="0" y="0"/>
                  </a:moveTo>
                  <a:lnTo>
                    <a:pt x="5080" y="16510"/>
                  </a:lnTo>
                  <a:lnTo>
                    <a:pt x="7620" y="26670"/>
                  </a:lnTo>
                  <a:lnTo>
                    <a:pt x="8890" y="38100"/>
                  </a:lnTo>
                  <a:lnTo>
                    <a:pt x="8890" y="49530"/>
                  </a:lnTo>
                  <a:lnTo>
                    <a:pt x="10160" y="60960"/>
                  </a:lnTo>
                  <a:lnTo>
                    <a:pt x="12700" y="72390"/>
                  </a:lnTo>
                  <a:lnTo>
                    <a:pt x="15240" y="83820"/>
                  </a:lnTo>
                  <a:lnTo>
                    <a:pt x="17780" y="95250"/>
                  </a:lnTo>
                  <a:lnTo>
                    <a:pt x="19050" y="107950"/>
                  </a:lnTo>
                  <a:lnTo>
                    <a:pt x="19050" y="120650"/>
                  </a:lnTo>
                  <a:lnTo>
                    <a:pt x="20320" y="151130"/>
                  </a:lnTo>
                  <a:lnTo>
                    <a:pt x="20320" y="167640"/>
                  </a:lnTo>
                  <a:lnTo>
                    <a:pt x="21590" y="175260"/>
                  </a:lnTo>
                  <a:lnTo>
                    <a:pt x="24130" y="176530"/>
                  </a:lnTo>
                  <a:lnTo>
                    <a:pt x="26670" y="173990"/>
                  </a:lnTo>
                  <a:lnTo>
                    <a:pt x="27940" y="167640"/>
                  </a:lnTo>
                  <a:lnTo>
                    <a:pt x="29210" y="158750"/>
                  </a:lnTo>
                  <a:lnTo>
                    <a:pt x="30480" y="147320"/>
                  </a:lnTo>
                  <a:lnTo>
                    <a:pt x="31750" y="137160"/>
                  </a:lnTo>
                  <a:lnTo>
                    <a:pt x="34290" y="127000"/>
                  </a:lnTo>
                  <a:lnTo>
                    <a:pt x="45720" y="78740"/>
                  </a:lnTo>
                  <a:lnTo>
                    <a:pt x="49530" y="66040"/>
                  </a:lnTo>
                  <a:lnTo>
                    <a:pt x="55880" y="43180"/>
                  </a:lnTo>
                  <a:lnTo>
                    <a:pt x="60960" y="33020"/>
                  </a:lnTo>
                  <a:lnTo>
                    <a:pt x="66040" y="21590"/>
                  </a:lnTo>
                  <a:lnTo>
                    <a:pt x="72390" y="11430"/>
                  </a:lnTo>
                  <a:lnTo>
                    <a:pt x="80010" y="5080"/>
                  </a:lnTo>
                  <a:lnTo>
                    <a:pt x="88900" y="2540"/>
                  </a:lnTo>
                  <a:lnTo>
                    <a:pt x="97790" y="1270"/>
                  </a:lnTo>
                  <a:lnTo>
                    <a:pt x="106680" y="5080"/>
                  </a:lnTo>
                  <a:lnTo>
                    <a:pt x="116840" y="10160"/>
                  </a:lnTo>
                  <a:lnTo>
                    <a:pt x="127000" y="17780"/>
                  </a:lnTo>
                  <a:lnTo>
                    <a:pt x="134620" y="25400"/>
                  </a:lnTo>
                  <a:lnTo>
                    <a:pt x="140970" y="34290"/>
                  </a:lnTo>
                  <a:lnTo>
                    <a:pt x="147320" y="44450"/>
                  </a:lnTo>
                  <a:lnTo>
                    <a:pt x="152400" y="54610"/>
                  </a:lnTo>
                  <a:lnTo>
                    <a:pt x="156210" y="64770"/>
                  </a:lnTo>
                  <a:lnTo>
                    <a:pt x="160020" y="74930"/>
                  </a:lnTo>
                  <a:lnTo>
                    <a:pt x="163830" y="87630"/>
                  </a:lnTo>
                  <a:lnTo>
                    <a:pt x="167640" y="104140"/>
                  </a:lnTo>
                  <a:lnTo>
                    <a:pt x="171450" y="121920"/>
                  </a:lnTo>
                  <a:lnTo>
                    <a:pt x="173990" y="138430"/>
                  </a:lnTo>
                  <a:lnTo>
                    <a:pt x="175260" y="154940"/>
                  </a:lnTo>
                  <a:lnTo>
                    <a:pt x="176530" y="170180"/>
                  </a:lnTo>
                  <a:lnTo>
                    <a:pt x="177800" y="175260"/>
                  </a:lnTo>
                  <a:lnTo>
                    <a:pt x="177800" y="173990"/>
                  </a:lnTo>
                  <a:lnTo>
                    <a:pt x="177800" y="168910"/>
                  </a:lnTo>
                  <a:lnTo>
                    <a:pt x="180340" y="161290"/>
                  </a:lnTo>
                  <a:lnTo>
                    <a:pt x="181610" y="153670"/>
                  </a:lnTo>
                  <a:lnTo>
                    <a:pt x="184150" y="144780"/>
                  </a:lnTo>
                  <a:lnTo>
                    <a:pt x="193040" y="109220"/>
                  </a:lnTo>
                  <a:lnTo>
                    <a:pt x="198120" y="96520"/>
                  </a:lnTo>
                  <a:lnTo>
                    <a:pt x="203200" y="82550"/>
                  </a:lnTo>
                  <a:lnTo>
                    <a:pt x="209550" y="69850"/>
                  </a:lnTo>
                  <a:lnTo>
                    <a:pt x="217170" y="55880"/>
                  </a:lnTo>
                  <a:lnTo>
                    <a:pt x="224790" y="41910"/>
                  </a:lnTo>
                  <a:lnTo>
                    <a:pt x="234950" y="27940"/>
                  </a:lnTo>
                  <a:lnTo>
                    <a:pt x="243840" y="17780"/>
                  </a:lnTo>
                  <a:lnTo>
                    <a:pt x="254000" y="8890"/>
                  </a:lnTo>
                  <a:lnTo>
                    <a:pt x="264160" y="2540"/>
                  </a:lnTo>
                  <a:lnTo>
                    <a:pt x="274320" y="1270"/>
                  </a:lnTo>
                  <a:lnTo>
                    <a:pt x="284480" y="5080"/>
                  </a:lnTo>
                  <a:lnTo>
                    <a:pt x="294640" y="10160"/>
                  </a:lnTo>
                  <a:lnTo>
                    <a:pt x="304800" y="20320"/>
                  </a:lnTo>
                  <a:lnTo>
                    <a:pt x="312420" y="31750"/>
                  </a:lnTo>
                  <a:lnTo>
                    <a:pt x="321310" y="45720"/>
                  </a:lnTo>
                  <a:lnTo>
                    <a:pt x="327660" y="58420"/>
                  </a:lnTo>
                  <a:lnTo>
                    <a:pt x="332740" y="71120"/>
                  </a:lnTo>
                  <a:lnTo>
                    <a:pt x="337820" y="82550"/>
                  </a:lnTo>
                  <a:lnTo>
                    <a:pt x="340360" y="95250"/>
                  </a:lnTo>
                  <a:lnTo>
                    <a:pt x="340360" y="110490"/>
                  </a:lnTo>
                  <a:lnTo>
                    <a:pt x="34798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559550" y="3963670"/>
              <a:ext cx="10161" cy="189231"/>
            </a:xfrm>
            <a:custGeom>
              <a:avLst/>
              <a:gdLst/>
              <a:ahLst/>
              <a:cxnLst/>
              <a:rect l="0" t="0" r="0" b="0"/>
              <a:pathLst>
                <a:path w="10161" h="189231">
                  <a:moveTo>
                    <a:pt x="0" y="0"/>
                  </a:moveTo>
                  <a:lnTo>
                    <a:pt x="5080" y="16510"/>
                  </a:lnTo>
                  <a:lnTo>
                    <a:pt x="6350" y="29210"/>
                  </a:lnTo>
                  <a:lnTo>
                    <a:pt x="7620" y="44450"/>
                  </a:lnTo>
                  <a:lnTo>
                    <a:pt x="8890" y="60960"/>
                  </a:lnTo>
                  <a:lnTo>
                    <a:pt x="10160" y="99060"/>
                  </a:lnTo>
                  <a:lnTo>
                    <a:pt x="10160" y="189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761480" y="3764280"/>
              <a:ext cx="27941" cy="400051"/>
            </a:xfrm>
            <a:custGeom>
              <a:avLst/>
              <a:gdLst/>
              <a:ahLst/>
              <a:cxnLst/>
              <a:rect l="0" t="0" r="0" b="0"/>
              <a:pathLst>
                <a:path w="27941" h="400051">
                  <a:moveTo>
                    <a:pt x="19050" y="0"/>
                  </a:moveTo>
                  <a:lnTo>
                    <a:pt x="24130" y="21590"/>
                  </a:lnTo>
                  <a:lnTo>
                    <a:pt x="26670" y="36830"/>
                  </a:lnTo>
                  <a:lnTo>
                    <a:pt x="26670" y="54610"/>
                  </a:lnTo>
                  <a:lnTo>
                    <a:pt x="27940" y="74930"/>
                  </a:lnTo>
                  <a:lnTo>
                    <a:pt x="26670" y="92710"/>
                  </a:lnTo>
                  <a:lnTo>
                    <a:pt x="25400" y="109220"/>
                  </a:lnTo>
                  <a:lnTo>
                    <a:pt x="22860" y="125730"/>
                  </a:lnTo>
                  <a:lnTo>
                    <a:pt x="21590" y="140970"/>
                  </a:lnTo>
                  <a:lnTo>
                    <a:pt x="20320" y="156210"/>
                  </a:lnTo>
                  <a:lnTo>
                    <a:pt x="20320" y="170180"/>
                  </a:lnTo>
                  <a:lnTo>
                    <a:pt x="19050" y="184150"/>
                  </a:lnTo>
                  <a:lnTo>
                    <a:pt x="16510" y="199390"/>
                  </a:lnTo>
                  <a:lnTo>
                    <a:pt x="13970" y="213360"/>
                  </a:lnTo>
                  <a:lnTo>
                    <a:pt x="11430" y="227330"/>
                  </a:lnTo>
                  <a:lnTo>
                    <a:pt x="10160" y="241300"/>
                  </a:lnTo>
                  <a:lnTo>
                    <a:pt x="10160" y="255270"/>
                  </a:lnTo>
                  <a:lnTo>
                    <a:pt x="7620" y="269240"/>
                  </a:lnTo>
                  <a:lnTo>
                    <a:pt x="6350" y="283210"/>
                  </a:lnTo>
                  <a:lnTo>
                    <a:pt x="3810" y="297180"/>
                  </a:lnTo>
                  <a:lnTo>
                    <a:pt x="1270" y="312420"/>
                  </a:lnTo>
                  <a:lnTo>
                    <a:pt x="0" y="328930"/>
                  </a:lnTo>
                  <a:lnTo>
                    <a:pt x="0" y="345440"/>
                  </a:lnTo>
                  <a:lnTo>
                    <a:pt x="0" y="359410"/>
                  </a:lnTo>
                  <a:lnTo>
                    <a:pt x="1270" y="373380"/>
                  </a:lnTo>
                  <a:lnTo>
                    <a:pt x="1905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927850" y="3900170"/>
              <a:ext cx="1" cy="242571"/>
            </a:xfrm>
            <a:custGeom>
              <a:avLst/>
              <a:gdLst/>
              <a:ahLst/>
              <a:cxnLst/>
              <a:rect l="0" t="0" r="0" b="0"/>
              <a:pathLst>
                <a:path w="1" h="242571">
                  <a:moveTo>
                    <a:pt x="0" y="0"/>
                  </a:move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148830" y="3732530"/>
              <a:ext cx="31751" cy="431801"/>
            </a:xfrm>
            <a:custGeom>
              <a:avLst/>
              <a:gdLst/>
              <a:ahLst/>
              <a:cxnLst/>
              <a:rect l="0" t="0" r="0" b="0"/>
              <a:pathLst>
                <a:path w="31751" h="431801">
                  <a:moveTo>
                    <a:pt x="31750" y="0"/>
                  </a:moveTo>
                  <a:lnTo>
                    <a:pt x="31750" y="83820"/>
                  </a:lnTo>
                  <a:lnTo>
                    <a:pt x="30480" y="104140"/>
                  </a:lnTo>
                  <a:lnTo>
                    <a:pt x="27940" y="123190"/>
                  </a:lnTo>
                  <a:lnTo>
                    <a:pt x="25400" y="140970"/>
                  </a:lnTo>
                  <a:lnTo>
                    <a:pt x="24130" y="158750"/>
                  </a:lnTo>
                  <a:lnTo>
                    <a:pt x="22860" y="173990"/>
                  </a:lnTo>
                  <a:lnTo>
                    <a:pt x="22860" y="190500"/>
                  </a:lnTo>
                  <a:lnTo>
                    <a:pt x="20320" y="204470"/>
                  </a:lnTo>
                  <a:lnTo>
                    <a:pt x="19050" y="219710"/>
                  </a:lnTo>
                  <a:lnTo>
                    <a:pt x="16510" y="233680"/>
                  </a:lnTo>
                  <a:lnTo>
                    <a:pt x="13970" y="247650"/>
                  </a:lnTo>
                  <a:lnTo>
                    <a:pt x="12700" y="262890"/>
                  </a:lnTo>
                  <a:lnTo>
                    <a:pt x="12700" y="276860"/>
                  </a:lnTo>
                  <a:lnTo>
                    <a:pt x="10160" y="290830"/>
                  </a:lnTo>
                  <a:lnTo>
                    <a:pt x="7620" y="304800"/>
                  </a:lnTo>
                  <a:lnTo>
                    <a:pt x="5080" y="318770"/>
                  </a:lnTo>
                  <a:lnTo>
                    <a:pt x="3810" y="334010"/>
                  </a:lnTo>
                  <a:lnTo>
                    <a:pt x="2540" y="35052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053580" y="3954780"/>
              <a:ext cx="453391" cy="198121"/>
            </a:xfrm>
            <a:custGeom>
              <a:avLst/>
              <a:gdLst/>
              <a:ahLst/>
              <a:cxnLst/>
              <a:rect l="0" t="0" r="0" b="0"/>
              <a:pathLst>
                <a:path w="453391" h="198121">
                  <a:moveTo>
                    <a:pt x="0" y="8890"/>
                  </a:moveTo>
                  <a:lnTo>
                    <a:pt x="17780" y="13970"/>
                  </a:lnTo>
                  <a:lnTo>
                    <a:pt x="27940" y="16510"/>
                  </a:lnTo>
                  <a:lnTo>
                    <a:pt x="40640" y="17780"/>
                  </a:lnTo>
                  <a:lnTo>
                    <a:pt x="55880" y="17780"/>
                  </a:lnTo>
                  <a:lnTo>
                    <a:pt x="83820" y="19050"/>
                  </a:lnTo>
                  <a:lnTo>
                    <a:pt x="99060" y="19050"/>
                  </a:lnTo>
                  <a:lnTo>
                    <a:pt x="113030" y="17780"/>
                  </a:lnTo>
                  <a:lnTo>
                    <a:pt x="127000" y="16510"/>
                  </a:lnTo>
                  <a:lnTo>
                    <a:pt x="140970" y="13970"/>
                  </a:lnTo>
                  <a:lnTo>
                    <a:pt x="156210" y="12700"/>
                  </a:lnTo>
                  <a:lnTo>
                    <a:pt x="171450" y="11430"/>
                  </a:lnTo>
                  <a:lnTo>
                    <a:pt x="204470" y="10160"/>
                  </a:lnTo>
                  <a:lnTo>
                    <a:pt x="251460" y="8890"/>
                  </a:lnTo>
                  <a:lnTo>
                    <a:pt x="288290" y="8890"/>
                  </a:lnTo>
                  <a:lnTo>
                    <a:pt x="304800" y="7620"/>
                  </a:lnTo>
                  <a:lnTo>
                    <a:pt x="318770" y="6350"/>
                  </a:lnTo>
                  <a:lnTo>
                    <a:pt x="332740" y="3810"/>
                  </a:lnTo>
                  <a:lnTo>
                    <a:pt x="336550" y="1270"/>
                  </a:lnTo>
                  <a:lnTo>
                    <a:pt x="334010" y="1270"/>
                  </a:lnTo>
                  <a:lnTo>
                    <a:pt x="328930" y="0"/>
                  </a:lnTo>
                  <a:lnTo>
                    <a:pt x="321310" y="0"/>
                  </a:lnTo>
                  <a:lnTo>
                    <a:pt x="312420" y="2540"/>
                  </a:lnTo>
                  <a:lnTo>
                    <a:pt x="303530" y="5080"/>
                  </a:lnTo>
                  <a:lnTo>
                    <a:pt x="293370" y="8890"/>
                  </a:lnTo>
                  <a:lnTo>
                    <a:pt x="283210" y="12700"/>
                  </a:lnTo>
                  <a:lnTo>
                    <a:pt x="273050" y="19050"/>
                  </a:lnTo>
                  <a:lnTo>
                    <a:pt x="264160" y="25400"/>
                  </a:lnTo>
                  <a:lnTo>
                    <a:pt x="256540" y="31750"/>
                  </a:lnTo>
                  <a:lnTo>
                    <a:pt x="247650" y="38100"/>
                  </a:lnTo>
                  <a:lnTo>
                    <a:pt x="240030" y="44450"/>
                  </a:lnTo>
                  <a:lnTo>
                    <a:pt x="226060" y="58420"/>
                  </a:lnTo>
                  <a:lnTo>
                    <a:pt x="218440" y="66040"/>
                  </a:lnTo>
                  <a:lnTo>
                    <a:pt x="210820" y="74930"/>
                  </a:lnTo>
                  <a:lnTo>
                    <a:pt x="204470" y="85090"/>
                  </a:lnTo>
                  <a:lnTo>
                    <a:pt x="200660" y="96520"/>
                  </a:lnTo>
                  <a:lnTo>
                    <a:pt x="199390" y="110490"/>
                  </a:lnTo>
                  <a:lnTo>
                    <a:pt x="199390" y="125730"/>
                  </a:lnTo>
                  <a:lnTo>
                    <a:pt x="203200" y="140970"/>
                  </a:lnTo>
                  <a:lnTo>
                    <a:pt x="209550" y="154940"/>
                  </a:lnTo>
                  <a:lnTo>
                    <a:pt x="217170" y="170180"/>
                  </a:lnTo>
                  <a:lnTo>
                    <a:pt x="227330" y="180340"/>
                  </a:lnTo>
                  <a:lnTo>
                    <a:pt x="237490" y="189230"/>
                  </a:lnTo>
                  <a:lnTo>
                    <a:pt x="250190" y="195580"/>
                  </a:lnTo>
                  <a:lnTo>
                    <a:pt x="262890" y="198120"/>
                  </a:lnTo>
                  <a:lnTo>
                    <a:pt x="275590" y="196850"/>
                  </a:lnTo>
                  <a:lnTo>
                    <a:pt x="289560" y="194310"/>
                  </a:lnTo>
                  <a:lnTo>
                    <a:pt x="303530" y="187960"/>
                  </a:lnTo>
                  <a:lnTo>
                    <a:pt x="317500" y="181610"/>
                  </a:lnTo>
                  <a:lnTo>
                    <a:pt x="330200" y="172720"/>
                  </a:lnTo>
                  <a:lnTo>
                    <a:pt x="341630" y="163830"/>
                  </a:lnTo>
                  <a:lnTo>
                    <a:pt x="349250" y="154940"/>
                  </a:lnTo>
                  <a:lnTo>
                    <a:pt x="375920" y="114300"/>
                  </a:lnTo>
                  <a:lnTo>
                    <a:pt x="382270" y="100330"/>
                  </a:lnTo>
                  <a:lnTo>
                    <a:pt x="387350" y="83820"/>
                  </a:lnTo>
                  <a:lnTo>
                    <a:pt x="391160" y="66040"/>
                  </a:lnTo>
                  <a:lnTo>
                    <a:pt x="393700" y="50800"/>
                  </a:lnTo>
                  <a:lnTo>
                    <a:pt x="393700" y="36830"/>
                  </a:lnTo>
                  <a:lnTo>
                    <a:pt x="392430" y="24130"/>
                  </a:lnTo>
                  <a:lnTo>
                    <a:pt x="388620" y="19050"/>
                  </a:lnTo>
                  <a:lnTo>
                    <a:pt x="382270" y="19050"/>
                  </a:lnTo>
                  <a:lnTo>
                    <a:pt x="373380" y="22860"/>
                  </a:lnTo>
                  <a:lnTo>
                    <a:pt x="368300" y="30480"/>
                  </a:lnTo>
                  <a:lnTo>
                    <a:pt x="365760" y="41910"/>
                  </a:lnTo>
                  <a:lnTo>
                    <a:pt x="363220" y="55880"/>
                  </a:lnTo>
                  <a:lnTo>
                    <a:pt x="363220" y="72390"/>
                  </a:lnTo>
                  <a:lnTo>
                    <a:pt x="363220" y="88900"/>
                  </a:lnTo>
                  <a:lnTo>
                    <a:pt x="365760" y="107950"/>
                  </a:lnTo>
                  <a:lnTo>
                    <a:pt x="369570" y="125730"/>
                  </a:lnTo>
                  <a:lnTo>
                    <a:pt x="373380" y="142240"/>
                  </a:lnTo>
                  <a:lnTo>
                    <a:pt x="379730" y="157480"/>
                  </a:lnTo>
                  <a:lnTo>
                    <a:pt x="386080" y="170180"/>
                  </a:lnTo>
                  <a:lnTo>
                    <a:pt x="394970" y="180340"/>
                  </a:lnTo>
                  <a:lnTo>
                    <a:pt x="403860" y="190500"/>
                  </a:lnTo>
                  <a:lnTo>
                    <a:pt x="412750" y="195580"/>
                  </a:lnTo>
                  <a:lnTo>
                    <a:pt x="422910" y="196850"/>
                  </a:lnTo>
                  <a:lnTo>
                    <a:pt x="453390" y="187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561580" y="3924300"/>
              <a:ext cx="374651" cy="504191"/>
            </a:xfrm>
            <a:custGeom>
              <a:avLst/>
              <a:gdLst/>
              <a:ahLst/>
              <a:cxnLst/>
              <a:rect l="0" t="0" r="0" b="0"/>
              <a:pathLst>
                <a:path w="374651" h="504191">
                  <a:moveTo>
                    <a:pt x="19050" y="29210"/>
                  </a:moveTo>
                  <a:lnTo>
                    <a:pt x="13970" y="45720"/>
                  </a:lnTo>
                  <a:lnTo>
                    <a:pt x="11430" y="55880"/>
                  </a:lnTo>
                  <a:lnTo>
                    <a:pt x="10160" y="69850"/>
                  </a:lnTo>
                  <a:lnTo>
                    <a:pt x="10160" y="83820"/>
                  </a:lnTo>
                  <a:lnTo>
                    <a:pt x="7620" y="97790"/>
                  </a:lnTo>
                  <a:lnTo>
                    <a:pt x="6350" y="109220"/>
                  </a:lnTo>
                  <a:lnTo>
                    <a:pt x="3810" y="121920"/>
                  </a:lnTo>
                  <a:lnTo>
                    <a:pt x="1270" y="133350"/>
                  </a:lnTo>
                  <a:lnTo>
                    <a:pt x="0" y="147320"/>
                  </a:lnTo>
                  <a:lnTo>
                    <a:pt x="0" y="160020"/>
                  </a:lnTo>
                  <a:lnTo>
                    <a:pt x="1270" y="166370"/>
                  </a:lnTo>
                  <a:lnTo>
                    <a:pt x="5080" y="168910"/>
                  </a:lnTo>
                  <a:lnTo>
                    <a:pt x="10160" y="167640"/>
                  </a:lnTo>
                  <a:lnTo>
                    <a:pt x="16510" y="161290"/>
                  </a:lnTo>
                  <a:lnTo>
                    <a:pt x="24130" y="151130"/>
                  </a:lnTo>
                  <a:lnTo>
                    <a:pt x="33020" y="138430"/>
                  </a:lnTo>
                  <a:lnTo>
                    <a:pt x="39370" y="127000"/>
                  </a:lnTo>
                  <a:lnTo>
                    <a:pt x="45720" y="115570"/>
                  </a:lnTo>
                  <a:lnTo>
                    <a:pt x="50800" y="104140"/>
                  </a:lnTo>
                  <a:lnTo>
                    <a:pt x="58420" y="92710"/>
                  </a:lnTo>
                  <a:lnTo>
                    <a:pt x="66040" y="82550"/>
                  </a:lnTo>
                  <a:lnTo>
                    <a:pt x="74930" y="71120"/>
                  </a:lnTo>
                  <a:lnTo>
                    <a:pt x="82550" y="62230"/>
                  </a:lnTo>
                  <a:lnTo>
                    <a:pt x="91440" y="53340"/>
                  </a:lnTo>
                  <a:lnTo>
                    <a:pt x="99060" y="45720"/>
                  </a:lnTo>
                  <a:lnTo>
                    <a:pt x="106680" y="38100"/>
                  </a:lnTo>
                  <a:lnTo>
                    <a:pt x="116840" y="33020"/>
                  </a:lnTo>
                  <a:lnTo>
                    <a:pt x="125730" y="27940"/>
                  </a:lnTo>
                  <a:lnTo>
                    <a:pt x="138430" y="25400"/>
                  </a:lnTo>
                  <a:lnTo>
                    <a:pt x="152400" y="22860"/>
                  </a:lnTo>
                  <a:lnTo>
                    <a:pt x="167640" y="21590"/>
                  </a:lnTo>
                  <a:lnTo>
                    <a:pt x="181610" y="24130"/>
                  </a:lnTo>
                  <a:lnTo>
                    <a:pt x="194310" y="29210"/>
                  </a:lnTo>
                  <a:lnTo>
                    <a:pt x="205740" y="35560"/>
                  </a:lnTo>
                  <a:lnTo>
                    <a:pt x="214630" y="48260"/>
                  </a:lnTo>
                  <a:lnTo>
                    <a:pt x="222250" y="62230"/>
                  </a:lnTo>
                  <a:lnTo>
                    <a:pt x="228600" y="80010"/>
                  </a:lnTo>
                  <a:lnTo>
                    <a:pt x="231140" y="97790"/>
                  </a:lnTo>
                  <a:lnTo>
                    <a:pt x="231140" y="116840"/>
                  </a:lnTo>
                  <a:lnTo>
                    <a:pt x="231140" y="137160"/>
                  </a:lnTo>
                  <a:lnTo>
                    <a:pt x="229870" y="154940"/>
                  </a:lnTo>
                  <a:lnTo>
                    <a:pt x="227330" y="171450"/>
                  </a:lnTo>
                  <a:lnTo>
                    <a:pt x="224790" y="186690"/>
                  </a:lnTo>
                  <a:lnTo>
                    <a:pt x="226060" y="196850"/>
                  </a:lnTo>
                  <a:lnTo>
                    <a:pt x="231140" y="201930"/>
                  </a:lnTo>
                  <a:lnTo>
                    <a:pt x="237490" y="203200"/>
                  </a:lnTo>
                  <a:lnTo>
                    <a:pt x="243840" y="203200"/>
                  </a:lnTo>
                  <a:lnTo>
                    <a:pt x="251460" y="199390"/>
                  </a:lnTo>
                  <a:lnTo>
                    <a:pt x="257810" y="195580"/>
                  </a:lnTo>
                  <a:lnTo>
                    <a:pt x="264160" y="189230"/>
                  </a:lnTo>
                  <a:lnTo>
                    <a:pt x="271780" y="181610"/>
                  </a:lnTo>
                  <a:lnTo>
                    <a:pt x="278130" y="172720"/>
                  </a:lnTo>
                  <a:lnTo>
                    <a:pt x="285750" y="163830"/>
                  </a:lnTo>
                  <a:lnTo>
                    <a:pt x="299720" y="143510"/>
                  </a:lnTo>
                  <a:lnTo>
                    <a:pt x="341630" y="81280"/>
                  </a:lnTo>
                  <a:lnTo>
                    <a:pt x="347980" y="71120"/>
                  </a:lnTo>
                  <a:lnTo>
                    <a:pt x="353060" y="60960"/>
                  </a:lnTo>
                  <a:lnTo>
                    <a:pt x="356870" y="49530"/>
                  </a:lnTo>
                  <a:lnTo>
                    <a:pt x="368300" y="25400"/>
                  </a:lnTo>
                  <a:lnTo>
                    <a:pt x="374650" y="12700"/>
                  </a:lnTo>
                  <a:lnTo>
                    <a:pt x="374650" y="5080"/>
                  </a:lnTo>
                  <a:lnTo>
                    <a:pt x="369570" y="1270"/>
                  </a:lnTo>
                  <a:lnTo>
                    <a:pt x="361950" y="0"/>
                  </a:lnTo>
                  <a:lnTo>
                    <a:pt x="353060" y="3810"/>
                  </a:lnTo>
                  <a:lnTo>
                    <a:pt x="346710" y="11430"/>
                  </a:lnTo>
                  <a:lnTo>
                    <a:pt x="339090" y="20320"/>
                  </a:lnTo>
                  <a:lnTo>
                    <a:pt x="335280" y="34290"/>
                  </a:lnTo>
                  <a:lnTo>
                    <a:pt x="334010" y="49530"/>
                  </a:lnTo>
                  <a:lnTo>
                    <a:pt x="334010" y="114300"/>
                  </a:lnTo>
                  <a:lnTo>
                    <a:pt x="335280" y="129540"/>
                  </a:lnTo>
                  <a:lnTo>
                    <a:pt x="337820" y="143510"/>
                  </a:lnTo>
                  <a:lnTo>
                    <a:pt x="340360" y="158750"/>
                  </a:lnTo>
                  <a:lnTo>
                    <a:pt x="342900" y="171450"/>
                  </a:lnTo>
                  <a:lnTo>
                    <a:pt x="346710" y="182880"/>
                  </a:lnTo>
                  <a:lnTo>
                    <a:pt x="355600" y="220980"/>
                  </a:lnTo>
                  <a:lnTo>
                    <a:pt x="359410" y="233680"/>
                  </a:lnTo>
                  <a:lnTo>
                    <a:pt x="361950" y="247650"/>
                  </a:lnTo>
                  <a:lnTo>
                    <a:pt x="363220" y="261620"/>
                  </a:lnTo>
                  <a:lnTo>
                    <a:pt x="364490" y="275590"/>
                  </a:lnTo>
                  <a:lnTo>
                    <a:pt x="364490" y="289560"/>
                  </a:lnTo>
                  <a:lnTo>
                    <a:pt x="365760" y="316230"/>
                  </a:lnTo>
                  <a:lnTo>
                    <a:pt x="365760" y="359410"/>
                  </a:lnTo>
                  <a:lnTo>
                    <a:pt x="364490" y="374650"/>
                  </a:lnTo>
                  <a:lnTo>
                    <a:pt x="363220" y="393700"/>
                  </a:lnTo>
                  <a:lnTo>
                    <a:pt x="360680" y="412750"/>
                  </a:lnTo>
                  <a:lnTo>
                    <a:pt x="356870" y="426720"/>
                  </a:lnTo>
                  <a:lnTo>
                    <a:pt x="351790" y="439420"/>
                  </a:lnTo>
                  <a:lnTo>
                    <a:pt x="346710" y="449580"/>
                  </a:lnTo>
                  <a:lnTo>
                    <a:pt x="340360" y="459740"/>
                  </a:lnTo>
                  <a:lnTo>
                    <a:pt x="334010" y="468630"/>
                  </a:lnTo>
                  <a:lnTo>
                    <a:pt x="326390" y="476250"/>
                  </a:lnTo>
                  <a:lnTo>
                    <a:pt x="317500" y="483870"/>
                  </a:lnTo>
                  <a:lnTo>
                    <a:pt x="307340" y="491490"/>
                  </a:lnTo>
                  <a:lnTo>
                    <a:pt x="295910" y="499110"/>
                  </a:lnTo>
                  <a:lnTo>
                    <a:pt x="284480" y="502920"/>
                  </a:lnTo>
                  <a:lnTo>
                    <a:pt x="273050" y="504190"/>
                  </a:lnTo>
                  <a:lnTo>
                    <a:pt x="261620" y="502920"/>
                  </a:lnTo>
                  <a:lnTo>
                    <a:pt x="248920" y="500380"/>
                  </a:lnTo>
                  <a:lnTo>
                    <a:pt x="233680" y="496570"/>
                  </a:lnTo>
                  <a:lnTo>
                    <a:pt x="218440" y="491490"/>
                  </a:lnTo>
                  <a:lnTo>
                    <a:pt x="205740" y="485140"/>
                  </a:lnTo>
                  <a:lnTo>
                    <a:pt x="195580" y="476250"/>
                  </a:lnTo>
                  <a:lnTo>
                    <a:pt x="185420" y="467360"/>
                  </a:lnTo>
                  <a:lnTo>
                    <a:pt x="176530" y="458470"/>
                  </a:lnTo>
                  <a:lnTo>
                    <a:pt x="168910" y="448310"/>
                  </a:lnTo>
                  <a:lnTo>
                    <a:pt x="134620" y="3975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153400" y="3752850"/>
              <a:ext cx="16511" cy="368301"/>
            </a:xfrm>
            <a:custGeom>
              <a:avLst/>
              <a:gdLst/>
              <a:ahLst/>
              <a:cxnLst/>
              <a:rect l="0" t="0" r="0" b="0"/>
              <a:pathLst>
                <a:path w="16511" h="368301">
                  <a:moveTo>
                    <a:pt x="6350" y="0"/>
                  </a:moveTo>
                  <a:lnTo>
                    <a:pt x="6350" y="218440"/>
                  </a:lnTo>
                  <a:lnTo>
                    <a:pt x="5080" y="234950"/>
                  </a:lnTo>
                  <a:lnTo>
                    <a:pt x="2540" y="250190"/>
                  </a:lnTo>
                  <a:lnTo>
                    <a:pt x="0" y="265430"/>
                  </a:lnTo>
                  <a:lnTo>
                    <a:pt x="0" y="280670"/>
                  </a:lnTo>
                  <a:lnTo>
                    <a:pt x="1270" y="297180"/>
                  </a:lnTo>
                  <a:lnTo>
                    <a:pt x="2540" y="313690"/>
                  </a:lnTo>
                  <a:lnTo>
                    <a:pt x="5080" y="328930"/>
                  </a:lnTo>
                  <a:lnTo>
                    <a:pt x="7620" y="341630"/>
                  </a:lnTo>
                  <a:lnTo>
                    <a:pt x="1651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233410" y="3895090"/>
              <a:ext cx="231141" cy="226061"/>
            </a:xfrm>
            <a:custGeom>
              <a:avLst/>
              <a:gdLst/>
              <a:ahLst/>
              <a:cxnLst/>
              <a:rect l="0" t="0" r="0" b="0"/>
              <a:pathLst>
                <a:path w="231141" h="226061">
                  <a:moveTo>
                    <a:pt x="0" y="48260"/>
                  </a:moveTo>
                  <a:lnTo>
                    <a:pt x="11430" y="69850"/>
                  </a:lnTo>
                  <a:lnTo>
                    <a:pt x="19050" y="80010"/>
                  </a:lnTo>
                  <a:lnTo>
                    <a:pt x="29210" y="90170"/>
                  </a:lnTo>
                  <a:lnTo>
                    <a:pt x="40640" y="100330"/>
                  </a:lnTo>
                  <a:lnTo>
                    <a:pt x="52070" y="107950"/>
                  </a:lnTo>
                  <a:lnTo>
                    <a:pt x="66040" y="111760"/>
                  </a:lnTo>
                  <a:lnTo>
                    <a:pt x="78740" y="115570"/>
                  </a:lnTo>
                  <a:lnTo>
                    <a:pt x="93980" y="116840"/>
                  </a:lnTo>
                  <a:lnTo>
                    <a:pt x="109220" y="118110"/>
                  </a:lnTo>
                  <a:lnTo>
                    <a:pt x="125730" y="119380"/>
                  </a:lnTo>
                  <a:lnTo>
                    <a:pt x="140970" y="116840"/>
                  </a:lnTo>
                  <a:lnTo>
                    <a:pt x="156210" y="111760"/>
                  </a:lnTo>
                  <a:lnTo>
                    <a:pt x="170180" y="104140"/>
                  </a:lnTo>
                  <a:lnTo>
                    <a:pt x="182880" y="95250"/>
                  </a:lnTo>
                  <a:lnTo>
                    <a:pt x="193040" y="86360"/>
                  </a:lnTo>
                  <a:lnTo>
                    <a:pt x="201930" y="77470"/>
                  </a:lnTo>
                  <a:lnTo>
                    <a:pt x="209550" y="66040"/>
                  </a:lnTo>
                  <a:lnTo>
                    <a:pt x="215900" y="54610"/>
                  </a:lnTo>
                  <a:lnTo>
                    <a:pt x="220980" y="41910"/>
                  </a:lnTo>
                  <a:lnTo>
                    <a:pt x="220980" y="29210"/>
                  </a:lnTo>
                  <a:lnTo>
                    <a:pt x="217170" y="17780"/>
                  </a:lnTo>
                  <a:lnTo>
                    <a:pt x="212090" y="6350"/>
                  </a:lnTo>
                  <a:lnTo>
                    <a:pt x="201930" y="1270"/>
                  </a:lnTo>
                  <a:lnTo>
                    <a:pt x="189230" y="0"/>
                  </a:lnTo>
                  <a:lnTo>
                    <a:pt x="175260" y="2540"/>
                  </a:lnTo>
                  <a:lnTo>
                    <a:pt x="163830" y="5080"/>
                  </a:lnTo>
                  <a:lnTo>
                    <a:pt x="153670" y="10160"/>
                  </a:lnTo>
                  <a:lnTo>
                    <a:pt x="144780" y="15240"/>
                  </a:lnTo>
                  <a:lnTo>
                    <a:pt x="135890" y="21590"/>
                  </a:lnTo>
                  <a:lnTo>
                    <a:pt x="128270" y="27940"/>
                  </a:lnTo>
                  <a:lnTo>
                    <a:pt x="120650" y="34290"/>
                  </a:lnTo>
                  <a:lnTo>
                    <a:pt x="113030" y="41910"/>
                  </a:lnTo>
                  <a:lnTo>
                    <a:pt x="105410" y="50800"/>
                  </a:lnTo>
                  <a:lnTo>
                    <a:pt x="99060" y="60960"/>
                  </a:lnTo>
                  <a:lnTo>
                    <a:pt x="92710" y="69850"/>
                  </a:lnTo>
                  <a:lnTo>
                    <a:pt x="87630" y="80010"/>
                  </a:lnTo>
                  <a:lnTo>
                    <a:pt x="82550" y="90170"/>
                  </a:lnTo>
                  <a:lnTo>
                    <a:pt x="78740" y="100330"/>
                  </a:lnTo>
                  <a:lnTo>
                    <a:pt x="74930" y="110490"/>
                  </a:lnTo>
                  <a:lnTo>
                    <a:pt x="71120" y="121920"/>
                  </a:lnTo>
                  <a:lnTo>
                    <a:pt x="69850" y="132080"/>
                  </a:lnTo>
                  <a:lnTo>
                    <a:pt x="69850" y="142240"/>
                  </a:lnTo>
                  <a:lnTo>
                    <a:pt x="71120" y="152400"/>
                  </a:lnTo>
                  <a:lnTo>
                    <a:pt x="73660" y="165100"/>
                  </a:lnTo>
                  <a:lnTo>
                    <a:pt x="78740" y="176530"/>
                  </a:lnTo>
                  <a:lnTo>
                    <a:pt x="83820" y="190500"/>
                  </a:lnTo>
                  <a:lnTo>
                    <a:pt x="92710" y="200660"/>
                  </a:lnTo>
                  <a:lnTo>
                    <a:pt x="102870" y="210820"/>
                  </a:lnTo>
                  <a:lnTo>
                    <a:pt x="114300" y="219710"/>
                  </a:lnTo>
                  <a:lnTo>
                    <a:pt x="127000" y="224790"/>
                  </a:lnTo>
                  <a:lnTo>
                    <a:pt x="142240" y="226060"/>
                  </a:lnTo>
                  <a:lnTo>
                    <a:pt x="157480" y="226060"/>
                  </a:lnTo>
                  <a:lnTo>
                    <a:pt x="172720" y="224790"/>
                  </a:lnTo>
                  <a:lnTo>
                    <a:pt x="187960" y="223520"/>
                  </a:lnTo>
                  <a:lnTo>
                    <a:pt x="23114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24240" y="3858260"/>
              <a:ext cx="351791" cy="243841"/>
            </a:xfrm>
            <a:custGeom>
              <a:avLst/>
              <a:gdLst/>
              <a:ahLst/>
              <a:cxnLst/>
              <a:rect l="0" t="0" r="0" b="0"/>
              <a:pathLst>
                <a:path w="351791" h="243841">
                  <a:moveTo>
                    <a:pt x="140970" y="0"/>
                  </a:moveTo>
                  <a:lnTo>
                    <a:pt x="113030" y="6350"/>
                  </a:lnTo>
                  <a:lnTo>
                    <a:pt x="100330" y="11430"/>
                  </a:lnTo>
                  <a:lnTo>
                    <a:pt x="86360" y="17780"/>
                  </a:lnTo>
                  <a:lnTo>
                    <a:pt x="73660" y="26670"/>
                  </a:lnTo>
                  <a:lnTo>
                    <a:pt x="60960" y="38100"/>
                  </a:lnTo>
                  <a:lnTo>
                    <a:pt x="48260" y="53340"/>
                  </a:lnTo>
                  <a:lnTo>
                    <a:pt x="36830" y="71120"/>
                  </a:lnTo>
                  <a:lnTo>
                    <a:pt x="27940" y="86360"/>
                  </a:lnTo>
                  <a:lnTo>
                    <a:pt x="21590" y="99060"/>
                  </a:lnTo>
                  <a:lnTo>
                    <a:pt x="15240" y="111760"/>
                  </a:lnTo>
                  <a:lnTo>
                    <a:pt x="10160" y="125730"/>
                  </a:lnTo>
                  <a:lnTo>
                    <a:pt x="6350" y="138430"/>
                  </a:lnTo>
                  <a:lnTo>
                    <a:pt x="1270" y="152400"/>
                  </a:lnTo>
                  <a:lnTo>
                    <a:pt x="0" y="166370"/>
                  </a:lnTo>
                  <a:lnTo>
                    <a:pt x="0" y="182880"/>
                  </a:lnTo>
                  <a:lnTo>
                    <a:pt x="1270" y="199390"/>
                  </a:lnTo>
                  <a:lnTo>
                    <a:pt x="5080" y="212090"/>
                  </a:lnTo>
                  <a:lnTo>
                    <a:pt x="8890" y="223520"/>
                  </a:lnTo>
                  <a:lnTo>
                    <a:pt x="13970" y="233680"/>
                  </a:lnTo>
                  <a:lnTo>
                    <a:pt x="25400" y="238760"/>
                  </a:lnTo>
                  <a:lnTo>
                    <a:pt x="39370" y="241300"/>
                  </a:lnTo>
                  <a:lnTo>
                    <a:pt x="55880" y="241300"/>
                  </a:lnTo>
                  <a:lnTo>
                    <a:pt x="68580" y="240030"/>
                  </a:lnTo>
                  <a:lnTo>
                    <a:pt x="80010" y="236220"/>
                  </a:lnTo>
                  <a:lnTo>
                    <a:pt x="90170" y="231140"/>
                  </a:lnTo>
                  <a:lnTo>
                    <a:pt x="97790" y="224790"/>
                  </a:lnTo>
                  <a:lnTo>
                    <a:pt x="106680" y="215900"/>
                  </a:lnTo>
                  <a:lnTo>
                    <a:pt x="114300" y="207010"/>
                  </a:lnTo>
                  <a:lnTo>
                    <a:pt x="120650" y="198120"/>
                  </a:lnTo>
                  <a:lnTo>
                    <a:pt x="125730" y="187960"/>
                  </a:lnTo>
                  <a:lnTo>
                    <a:pt x="148590" y="142240"/>
                  </a:lnTo>
                  <a:lnTo>
                    <a:pt x="154940" y="128270"/>
                  </a:lnTo>
                  <a:lnTo>
                    <a:pt x="158750" y="115570"/>
                  </a:lnTo>
                  <a:lnTo>
                    <a:pt x="163830" y="101600"/>
                  </a:lnTo>
                  <a:lnTo>
                    <a:pt x="171450" y="73660"/>
                  </a:lnTo>
                  <a:lnTo>
                    <a:pt x="186690" y="17780"/>
                  </a:lnTo>
                  <a:lnTo>
                    <a:pt x="186690" y="12700"/>
                  </a:lnTo>
                  <a:lnTo>
                    <a:pt x="184150" y="15240"/>
                  </a:lnTo>
                  <a:lnTo>
                    <a:pt x="180340" y="20320"/>
                  </a:lnTo>
                  <a:lnTo>
                    <a:pt x="177800" y="31750"/>
                  </a:lnTo>
                  <a:lnTo>
                    <a:pt x="175260" y="45720"/>
                  </a:lnTo>
                  <a:lnTo>
                    <a:pt x="173990" y="62230"/>
                  </a:lnTo>
                  <a:lnTo>
                    <a:pt x="173990" y="81280"/>
                  </a:lnTo>
                  <a:lnTo>
                    <a:pt x="172720" y="124460"/>
                  </a:lnTo>
                  <a:lnTo>
                    <a:pt x="175260" y="142240"/>
                  </a:lnTo>
                  <a:lnTo>
                    <a:pt x="179070" y="158750"/>
                  </a:lnTo>
                  <a:lnTo>
                    <a:pt x="184150" y="172720"/>
                  </a:lnTo>
                  <a:lnTo>
                    <a:pt x="190500" y="186690"/>
                  </a:lnTo>
                  <a:lnTo>
                    <a:pt x="198120" y="200660"/>
                  </a:lnTo>
                  <a:lnTo>
                    <a:pt x="207010" y="214630"/>
                  </a:lnTo>
                  <a:lnTo>
                    <a:pt x="218440" y="224790"/>
                  </a:lnTo>
                  <a:lnTo>
                    <a:pt x="229870" y="233680"/>
                  </a:lnTo>
                  <a:lnTo>
                    <a:pt x="242570" y="240030"/>
                  </a:lnTo>
                  <a:lnTo>
                    <a:pt x="256540" y="242570"/>
                  </a:lnTo>
                  <a:lnTo>
                    <a:pt x="271780" y="243840"/>
                  </a:lnTo>
                  <a:lnTo>
                    <a:pt x="287020" y="243840"/>
                  </a:lnTo>
                  <a:lnTo>
                    <a:pt x="300990" y="241300"/>
                  </a:lnTo>
                  <a:lnTo>
                    <a:pt x="311150" y="236220"/>
                  </a:lnTo>
                  <a:lnTo>
                    <a:pt x="351790" y="210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870950" y="3810000"/>
              <a:ext cx="214631" cy="274321"/>
            </a:xfrm>
            <a:custGeom>
              <a:avLst/>
              <a:gdLst/>
              <a:ahLst/>
              <a:cxnLst/>
              <a:rect l="0" t="0" r="0" b="0"/>
              <a:pathLst>
                <a:path w="214631" h="274321">
                  <a:moveTo>
                    <a:pt x="184150" y="6350"/>
                  </a:moveTo>
                  <a:lnTo>
                    <a:pt x="161290" y="1270"/>
                  </a:lnTo>
                  <a:lnTo>
                    <a:pt x="148590" y="0"/>
                  </a:lnTo>
                  <a:lnTo>
                    <a:pt x="134620" y="1270"/>
                  </a:lnTo>
                  <a:lnTo>
                    <a:pt x="119380" y="2540"/>
                  </a:lnTo>
                  <a:lnTo>
                    <a:pt x="105410" y="5080"/>
                  </a:lnTo>
                  <a:lnTo>
                    <a:pt x="92710" y="7620"/>
                  </a:lnTo>
                  <a:lnTo>
                    <a:pt x="81280" y="11430"/>
                  </a:lnTo>
                  <a:lnTo>
                    <a:pt x="71120" y="16510"/>
                  </a:lnTo>
                  <a:lnTo>
                    <a:pt x="60960" y="24130"/>
                  </a:lnTo>
                  <a:lnTo>
                    <a:pt x="30480" y="54610"/>
                  </a:lnTo>
                  <a:lnTo>
                    <a:pt x="24130" y="64770"/>
                  </a:lnTo>
                  <a:lnTo>
                    <a:pt x="19050" y="74930"/>
                  </a:lnTo>
                  <a:lnTo>
                    <a:pt x="13970" y="87630"/>
                  </a:lnTo>
                  <a:lnTo>
                    <a:pt x="10160" y="104140"/>
                  </a:lnTo>
                  <a:lnTo>
                    <a:pt x="5080" y="123190"/>
                  </a:lnTo>
                  <a:lnTo>
                    <a:pt x="1270" y="143510"/>
                  </a:lnTo>
                  <a:lnTo>
                    <a:pt x="0" y="161290"/>
                  </a:lnTo>
                  <a:lnTo>
                    <a:pt x="0" y="176530"/>
                  </a:lnTo>
                  <a:lnTo>
                    <a:pt x="2540" y="189230"/>
                  </a:lnTo>
                  <a:lnTo>
                    <a:pt x="3810" y="201930"/>
                  </a:lnTo>
                  <a:lnTo>
                    <a:pt x="6350" y="214630"/>
                  </a:lnTo>
                  <a:lnTo>
                    <a:pt x="8890" y="226060"/>
                  </a:lnTo>
                  <a:lnTo>
                    <a:pt x="15240" y="236220"/>
                  </a:lnTo>
                  <a:lnTo>
                    <a:pt x="21590" y="247650"/>
                  </a:lnTo>
                  <a:lnTo>
                    <a:pt x="30480" y="259080"/>
                  </a:lnTo>
                  <a:lnTo>
                    <a:pt x="41910" y="265430"/>
                  </a:lnTo>
                  <a:lnTo>
                    <a:pt x="54610" y="270510"/>
                  </a:lnTo>
                  <a:lnTo>
                    <a:pt x="69850" y="274320"/>
                  </a:lnTo>
                  <a:lnTo>
                    <a:pt x="82550" y="273050"/>
                  </a:lnTo>
                  <a:lnTo>
                    <a:pt x="92710" y="270510"/>
                  </a:lnTo>
                  <a:lnTo>
                    <a:pt x="101600" y="266700"/>
                  </a:lnTo>
                  <a:lnTo>
                    <a:pt x="110490" y="261620"/>
                  </a:lnTo>
                  <a:lnTo>
                    <a:pt x="118110" y="256540"/>
                  </a:lnTo>
                  <a:lnTo>
                    <a:pt x="125730" y="250190"/>
                  </a:lnTo>
                  <a:lnTo>
                    <a:pt x="133350" y="242570"/>
                  </a:lnTo>
                  <a:lnTo>
                    <a:pt x="140970" y="233680"/>
                  </a:lnTo>
                  <a:lnTo>
                    <a:pt x="148590" y="224790"/>
                  </a:lnTo>
                  <a:lnTo>
                    <a:pt x="154940" y="214630"/>
                  </a:lnTo>
                  <a:lnTo>
                    <a:pt x="162560" y="201930"/>
                  </a:lnTo>
                  <a:lnTo>
                    <a:pt x="168910" y="189230"/>
                  </a:lnTo>
                  <a:lnTo>
                    <a:pt x="176530" y="177800"/>
                  </a:lnTo>
                  <a:lnTo>
                    <a:pt x="190500" y="154940"/>
                  </a:lnTo>
                  <a:lnTo>
                    <a:pt x="196850" y="143510"/>
                  </a:lnTo>
                  <a:lnTo>
                    <a:pt x="201930" y="133350"/>
                  </a:lnTo>
                  <a:lnTo>
                    <a:pt x="214630" y="101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065260" y="3648710"/>
              <a:ext cx="565151" cy="430531"/>
            </a:xfrm>
            <a:custGeom>
              <a:avLst/>
              <a:gdLst/>
              <a:ahLst/>
              <a:cxnLst/>
              <a:rect l="0" t="0" r="0" b="0"/>
              <a:pathLst>
                <a:path w="565151" h="430531">
                  <a:moveTo>
                    <a:pt x="63500" y="30480"/>
                  </a:moveTo>
                  <a:lnTo>
                    <a:pt x="33020" y="1270"/>
                  </a:lnTo>
                  <a:lnTo>
                    <a:pt x="26670" y="0"/>
                  </a:lnTo>
                  <a:lnTo>
                    <a:pt x="20320" y="0"/>
                  </a:lnTo>
                  <a:lnTo>
                    <a:pt x="13970" y="3810"/>
                  </a:lnTo>
                  <a:lnTo>
                    <a:pt x="8890" y="12700"/>
                  </a:lnTo>
                  <a:lnTo>
                    <a:pt x="6350" y="25400"/>
                  </a:lnTo>
                  <a:lnTo>
                    <a:pt x="3810" y="41910"/>
                  </a:lnTo>
                  <a:lnTo>
                    <a:pt x="2540" y="57150"/>
                  </a:lnTo>
                  <a:lnTo>
                    <a:pt x="1270" y="71120"/>
                  </a:lnTo>
                  <a:lnTo>
                    <a:pt x="0" y="100330"/>
                  </a:lnTo>
                  <a:lnTo>
                    <a:pt x="0" y="128270"/>
                  </a:lnTo>
                  <a:lnTo>
                    <a:pt x="1270" y="143510"/>
                  </a:lnTo>
                  <a:lnTo>
                    <a:pt x="2540" y="160020"/>
                  </a:lnTo>
                  <a:lnTo>
                    <a:pt x="5080" y="176530"/>
                  </a:lnTo>
                  <a:lnTo>
                    <a:pt x="7620" y="193040"/>
                  </a:lnTo>
                  <a:lnTo>
                    <a:pt x="7620" y="210820"/>
                  </a:lnTo>
                  <a:lnTo>
                    <a:pt x="8890" y="227330"/>
                  </a:lnTo>
                  <a:lnTo>
                    <a:pt x="10160" y="245110"/>
                  </a:lnTo>
                  <a:lnTo>
                    <a:pt x="12700" y="262890"/>
                  </a:lnTo>
                  <a:lnTo>
                    <a:pt x="15240" y="280670"/>
                  </a:lnTo>
                  <a:lnTo>
                    <a:pt x="19050" y="295910"/>
                  </a:lnTo>
                  <a:lnTo>
                    <a:pt x="24130" y="312420"/>
                  </a:lnTo>
                  <a:lnTo>
                    <a:pt x="35560" y="340360"/>
                  </a:lnTo>
                  <a:lnTo>
                    <a:pt x="44450" y="364490"/>
                  </a:lnTo>
                  <a:lnTo>
                    <a:pt x="49530" y="375920"/>
                  </a:lnTo>
                  <a:lnTo>
                    <a:pt x="54610" y="384810"/>
                  </a:lnTo>
                  <a:lnTo>
                    <a:pt x="60960" y="392430"/>
                  </a:lnTo>
                  <a:lnTo>
                    <a:pt x="69850" y="401320"/>
                  </a:lnTo>
                  <a:lnTo>
                    <a:pt x="80010" y="408940"/>
                  </a:lnTo>
                  <a:lnTo>
                    <a:pt x="92710" y="416560"/>
                  </a:lnTo>
                  <a:lnTo>
                    <a:pt x="104140" y="420370"/>
                  </a:lnTo>
                  <a:lnTo>
                    <a:pt x="118110" y="421640"/>
                  </a:lnTo>
                  <a:lnTo>
                    <a:pt x="130810" y="420370"/>
                  </a:lnTo>
                  <a:lnTo>
                    <a:pt x="143510" y="417830"/>
                  </a:lnTo>
                  <a:lnTo>
                    <a:pt x="154940" y="414020"/>
                  </a:lnTo>
                  <a:lnTo>
                    <a:pt x="166370" y="408940"/>
                  </a:lnTo>
                  <a:lnTo>
                    <a:pt x="176530" y="403860"/>
                  </a:lnTo>
                  <a:lnTo>
                    <a:pt x="194310" y="391160"/>
                  </a:lnTo>
                  <a:lnTo>
                    <a:pt x="201930" y="383540"/>
                  </a:lnTo>
                  <a:lnTo>
                    <a:pt x="209550" y="374650"/>
                  </a:lnTo>
                  <a:lnTo>
                    <a:pt x="224790" y="354330"/>
                  </a:lnTo>
                  <a:lnTo>
                    <a:pt x="243840" y="330200"/>
                  </a:lnTo>
                  <a:lnTo>
                    <a:pt x="252730" y="314960"/>
                  </a:lnTo>
                  <a:lnTo>
                    <a:pt x="260350" y="299720"/>
                  </a:lnTo>
                  <a:lnTo>
                    <a:pt x="267970" y="284480"/>
                  </a:lnTo>
                  <a:lnTo>
                    <a:pt x="274320" y="269240"/>
                  </a:lnTo>
                  <a:lnTo>
                    <a:pt x="280670" y="254000"/>
                  </a:lnTo>
                  <a:lnTo>
                    <a:pt x="297180" y="201930"/>
                  </a:lnTo>
                  <a:lnTo>
                    <a:pt x="299720" y="189230"/>
                  </a:lnTo>
                  <a:lnTo>
                    <a:pt x="302260" y="176530"/>
                  </a:lnTo>
                  <a:lnTo>
                    <a:pt x="302260" y="162560"/>
                  </a:lnTo>
                  <a:lnTo>
                    <a:pt x="298450" y="153670"/>
                  </a:lnTo>
                  <a:lnTo>
                    <a:pt x="292100" y="148590"/>
                  </a:lnTo>
                  <a:lnTo>
                    <a:pt x="281940" y="143510"/>
                  </a:lnTo>
                  <a:lnTo>
                    <a:pt x="273050" y="143510"/>
                  </a:lnTo>
                  <a:lnTo>
                    <a:pt x="265430" y="146050"/>
                  </a:lnTo>
                  <a:lnTo>
                    <a:pt x="248920" y="154940"/>
                  </a:lnTo>
                  <a:lnTo>
                    <a:pt x="240030" y="160020"/>
                  </a:lnTo>
                  <a:lnTo>
                    <a:pt x="229870" y="166370"/>
                  </a:lnTo>
                  <a:lnTo>
                    <a:pt x="219710" y="176530"/>
                  </a:lnTo>
                  <a:lnTo>
                    <a:pt x="209550" y="187960"/>
                  </a:lnTo>
                  <a:lnTo>
                    <a:pt x="199390" y="201930"/>
                  </a:lnTo>
                  <a:lnTo>
                    <a:pt x="193040" y="217170"/>
                  </a:lnTo>
                  <a:lnTo>
                    <a:pt x="187960" y="231140"/>
                  </a:lnTo>
                  <a:lnTo>
                    <a:pt x="185420" y="245110"/>
                  </a:lnTo>
                  <a:lnTo>
                    <a:pt x="182880" y="261620"/>
                  </a:lnTo>
                  <a:lnTo>
                    <a:pt x="181610" y="279400"/>
                  </a:lnTo>
                  <a:lnTo>
                    <a:pt x="180340" y="298450"/>
                  </a:lnTo>
                  <a:lnTo>
                    <a:pt x="182880" y="313690"/>
                  </a:lnTo>
                  <a:lnTo>
                    <a:pt x="185420" y="328930"/>
                  </a:lnTo>
                  <a:lnTo>
                    <a:pt x="190500" y="341630"/>
                  </a:lnTo>
                  <a:lnTo>
                    <a:pt x="196850" y="354330"/>
                  </a:lnTo>
                  <a:lnTo>
                    <a:pt x="204470" y="365760"/>
                  </a:lnTo>
                  <a:lnTo>
                    <a:pt x="213360" y="377190"/>
                  </a:lnTo>
                  <a:lnTo>
                    <a:pt x="224790" y="384810"/>
                  </a:lnTo>
                  <a:lnTo>
                    <a:pt x="236220" y="392430"/>
                  </a:lnTo>
                  <a:lnTo>
                    <a:pt x="248920" y="398780"/>
                  </a:lnTo>
                  <a:lnTo>
                    <a:pt x="261620" y="401320"/>
                  </a:lnTo>
                  <a:lnTo>
                    <a:pt x="274320" y="401320"/>
                  </a:lnTo>
                  <a:lnTo>
                    <a:pt x="288290" y="401320"/>
                  </a:lnTo>
                  <a:lnTo>
                    <a:pt x="302260" y="396240"/>
                  </a:lnTo>
                  <a:lnTo>
                    <a:pt x="316230" y="391160"/>
                  </a:lnTo>
                  <a:lnTo>
                    <a:pt x="330200" y="383540"/>
                  </a:lnTo>
                  <a:lnTo>
                    <a:pt x="341630" y="374650"/>
                  </a:lnTo>
                  <a:lnTo>
                    <a:pt x="351790" y="365760"/>
                  </a:lnTo>
                  <a:lnTo>
                    <a:pt x="360680" y="355600"/>
                  </a:lnTo>
                  <a:lnTo>
                    <a:pt x="369570" y="344170"/>
                  </a:lnTo>
                  <a:lnTo>
                    <a:pt x="377190" y="332740"/>
                  </a:lnTo>
                  <a:lnTo>
                    <a:pt x="384810" y="320040"/>
                  </a:lnTo>
                  <a:lnTo>
                    <a:pt x="392430" y="306070"/>
                  </a:lnTo>
                  <a:lnTo>
                    <a:pt x="406400" y="279400"/>
                  </a:lnTo>
                  <a:lnTo>
                    <a:pt x="427990" y="237490"/>
                  </a:lnTo>
                  <a:lnTo>
                    <a:pt x="434340" y="224790"/>
                  </a:lnTo>
                  <a:lnTo>
                    <a:pt x="441960" y="213360"/>
                  </a:lnTo>
                  <a:lnTo>
                    <a:pt x="455930" y="190500"/>
                  </a:lnTo>
                  <a:lnTo>
                    <a:pt x="469900" y="167640"/>
                  </a:lnTo>
                  <a:lnTo>
                    <a:pt x="478790" y="165100"/>
                  </a:lnTo>
                  <a:lnTo>
                    <a:pt x="487680" y="165100"/>
                  </a:lnTo>
                  <a:lnTo>
                    <a:pt x="496570" y="170180"/>
                  </a:lnTo>
                  <a:lnTo>
                    <a:pt x="504190" y="176530"/>
                  </a:lnTo>
                  <a:lnTo>
                    <a:pt x="510540" y="184150"/>
                  </a:lnTo>
                  <a:lnTo>
                    <a:pt x="515620" y="193040"/>
                  </a:lnTo>
                  <a:lnTo>
                    <a:pt x="523240" y="205740"/>
                  </a:lnTo>
                  <a:lnTo>
                    <a:pt x="539750" y="238760"/>
                  </a:lnTo>
                  <a:lnTo>
                    <a:pt x="547370" y="256540"/>
                  </a:lnTo>
                  <a:lnTo>
                    <a:pt x="552450" y="275590"/>
                  </a:lnTo>
                  <a:lnTo>
                    <a:pt x="557530" y="295910"/>
                  </a:lnTo>
                  <a:lnTo>
                    <a:pt x="561340" y="316230"/>
                  </a:lnTo>
                  <a:lnTo>
                    <a:pt x="563880" y="336550"/>
                  </a:lnTo>
                  <a:lnTo>
                    <a:pt x="565150" y="358140"/>
                  </a:lnTo>
                  <a:lnTo>
                    <a:pt x="565150" y="374650"/>
                  </a:lnTo>
                  <a:lnTo>
                    <a:pt x="563880" y="389890"/>
                  </a:lnTo>
                  <a:lnTo>
                    <a:pt x="557530" y="430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065010" y="4382770"/>
              <a:ext cx="294641" cy="646431"/>
            </a:xfrm>
            <a:custGeom>
              <a:avLst/>
              <a:gdLst/>
              <a:ahLst/>
              <a:cxnLst/>
              <a:rect l="0" t="0" r="0" b="0"/>
              <a:pathLst>
                <a:path w="294641" h="646431">
                  <a:moveTo>
                    <a:pt x="52070" y="181610"/>
                  </a:moveTo>
                  <a:lnTo>
                    <a:pt x="35560" y="186690"/>
                  </a:lnTo>
                  <a:lnTo>
                    <a:pt x="29210" y="193040"/>
                  </a:lnTo>
                  <a:lnTo>
                    <a:pt x="24130" y="201930"/>
                  </a:lnTo>
                  <a:lnTo>
                    <a:pt x="19050" y="212090"/>
                  </a:lnTo>
                  <a:lnTo>
                    <a:pt x="15240" y="226060"/>
                  </a:lnTo>
                  <a:lnTo>
                    <a:pt x="11430" y="242570"/>
                  </a:lnTo>
                  <a:lnTo>
                    <a:pt x="7620" y="261620"/>
                  </a:lnTo>
                  <a:lnTo>
                    <a:pt x="5080" y="278130"/>
                  </a:lnTo>
                  <a:lnTo>
                    <a:pt x="2540" y="293370"/>
                  </a:lnTo>
                  <a:lnTo>
                    <a:pt x="1270" y="308610"/>
                  </a:lnTo>
                  <a:lnTo>
                    <a:pt x="1270" y="325120"/>
                  </a:lnTo>
                  <a:lnTo>
                    <a:pt x="0" y="358140"/>
                  </a:lnTo>
                  <a:lnTo>
                    <a:pt x="1270" y="375920"/>
                  </a:lnTo>
                  <a:lnTo>
                    <a:pt x="2540" y="394970"/>
                  </a:lnTo>
                  <a:lnTo>
                    <a:pt x="5080" y="415290"/>
                  </a:lnTo>
                  <a:lnTo>
                    <a:pt x="10160" y="430530"/>
                  </a:lnTo>
                  <a:lnTo>
                    <a:pt x="17780" y="443230"/>
                  </a:lnTo>
                  <a:lnTo>
                    <a:pt x="25400" y="454660"/>
                  </a:lnTo>
                  <a:lnTo>
                    <a:pt x="34290" y="459740"/>
                  </a:lnTo>
                  <a:lnTo>
                    <a:pt x="44450" y="459740"/>
                  </a:lnTo>
                  <a:lnTo>
                    <a:pt x="53340" y="458470"/>
                  </a:lnTo>
                  <a:lnTo>
                    <a:pt x="62230" y="453390"/>
                  </a:lnTo>
                  <a:lnTo>
                    <a:pt x="71120" y="447040"/>
                  </a:lnTo>
                  <a:lnTo>
                    <a:pt x="78740" y="439420"/>
                  </a:lnTo>
                  <a:lnTo>
                    <a:pt x="87630" y="426720"/>
                  </a:lnTo>
                  <a:lnTo>
                    <a:pt x="96520" y="411480"/>
                  </a:lnTo>
                  <a:lnTo>
                    <a:pt x="106680" y="394970"/>
                  </a:lnTo>
                  <a:lnTo>
                    <a:pt x="114300" y="374650"/>
                  </a:lnTo>
                  <a:lnTo>
                    <a:pt x="120650" y="353060"/>
                  </a:lnTo>
                  <a:lnTo>
                    <a:pt x="125730" y="331470"/>
                  </a:lnTo>
                  <a:lnTo>
                    <a:pt x="129540" y="309880"/>
                  </a:lnTo>
                  <a:lnTo>
                    <a:pt x="132080" y="290830"/>
                  </a:lnTo>
                  <a:lnTo>
                    <a:pt x="133350" y="271780"/>
                  </a:lnTo>
                  <a:lnTo>
                    <a:pt x="134620" y="254000"/>
                  </a:lnTo>
                  <a:lnTo>
                    <a:pt x="135890" y="222250"/>
                  </a:lnTo>
                  <a:lnTo>
                    <a:pt x="135890" y="179070"/>
                  </a:lnTo>
                  <a:lnTo>
                    <a:pt x="134620" y="165100"/>
                  </a:lnTo>
                  <a:lnTo>
                    <a:pt x="133350" y="153670"/>
                  </a:lnTo>
                  <a:lnTo>
                    <a:pt x="130810" y="140970"/>
                  </a:lnTo>
                  <a:lnTo>
                    <a:pt x="128270" y="129540"/>
                  </a:lnTo>
                  <a:lnTo>
                    <a:pt x="124460" y="119380"/>
                  </a:lnTo>
                  <a:lnTo>
                    <a:pt x="118110" y="97790"/>
                  </a:lnTo>
                  <a:lnTo>
                    <a:pt x="111760" y="76200"/>
                  </a:lnTo>
                  <a:lnTo>
                    <a:pt x="106680" y="66040"/>
                  </a:lnTo>
                  <a:lnTo>
                    <a:pt x="101600" y="54610"/>
                  </a:lnTo>
                  <a:lnTo>
                    <a:pt x="95250" y="44450"/>
                  </a:lnTo>
                  <a:lnTo>
                    <a:pt x="88900" y="35560"/>
                  </a:lnTo>
                  <a:lnTo>
                    <a:pt x="82550" y="26670"/>
                  </a:lnTo>
                  <a:lnTo>
                    <a:pt x="76200" y="17780"/>
                  </a:lnTo>
                  <a:lnTo>
                    <a:pt x="74930" y="11430"/>
                  </a:lnTo>
                  <a:lnTo>
                    <a:pt x="77470" y="6350"/>
                  </a:lnTo>
                  <a:lnTo>
                    <a:pt x="83820" y="1270"/>
                  </a:lnTo>
                  <a:lnTo>
                    <a:pt x="91440" y="0"/>
                  </a:lnTo>
                  <a:lnTo>
                    <a:pt x="101600" y="2540"/>
                  </a:lnTo>
                  <a:lnTo>
                    <a:pt x="113030" y="5080"/>
                  </a:lnTo>
                  <a:lnTo>
                    <a:pt x="123190" y="10160"/>
                  </a:lnTo>
                  <a:lnTo>
                    <a:pt x="132080" y="15240"/>
                  </a:lnTo>
                  <a:lnTo>
                    <a:pt x="140970" y="21590"/>
                  </a:lnTo>
                  <a:lnTo>
                    <a:pt x="148590" y="29210"/>
                  </a:lnTo>
                  <a:lnTo>
                    <a:pt x="156210" y="38100"/>
                  </a:lnTo>
                  <a:lnTo>
                    <a:pt x="163830" y="46990"/>
                  </a:lnTo>
                  <a:lnTo>
                    <a:pt x="171450" y="57150"/>
                  </a:lnTo>
                  <a:lnTo>
                    <a:pt x="177800" y="69850"/>
                  </a:lnTo>
                  <a:lnTo>
                    <a:pt x="185420" y="82550"/>
                  </a:lnTo>
                  <a:lnTo>
                    <a:pt x="191770" y="95250"/>
                  </a:lnTo>
                  <a:lnTo>
                    <a:pt x="196850" y="109220"/>
                  </a:lnTo>
                  <a:lnTo>
                    <a:pt x="200660" y="121920"/>
                  </a:lnTo>
                  <a:lnTo>
                    <a:pt x="204470" y="138430"/>
                  </a:lnTo>
                  <a:lnTo>
                    <a:pt x="205740" y="156210"/>
                  </a:lnTo>
                  <a:lnTo>
                    <a:pt x="207010" y="175260"/>
                  </a:lnTo>
                  <a:lnTo>
                    <a:pt x="208280" y="194310"/>
                  </a:lnTo>
                  <a:lnTo>
                    <a:pt x="209550" y="234950"/>
                  </a:lnTo>
                  <a:lnTo>
                    <a:pt x="209550" y="303530"/>
                  </a:lnTo>
                  <a:lnTo>
                    <a:pt x="208280" y="326390"/>
                  </a:lnTo>
                  <a:lnTo>
                    <a:pt x="207010" y="350520"/>
                  </a:lnTo>
                  <a:lnTo>
                    <a:pt x="204470" y="374650"/>
                  </a:lnTo>
                  <a:lnTo>
                    <a:pt x="201930" y="397510"/>
                  </a:lnTo>
                  <a:lnTo>
                    <a:pt x="195580" y="441960"/>
                  </a:lnTo>
                  <a:lnTo>
                    <a:pt x="193040" y="463550"/>
                  </a:lnTo>
                  <a:lnTo>
                    <a:pt x="191770" y="485140"/>
                  </a:lnTo>
                  <a:lnTo>
                    <a:pt x="190500" y="506730"/>
                  </a:lnTo>
                  <a:lnTo>
                    <a:pt x="189230" y="527050"/>
                  </a:lnTo>
                  <a:lnTo>
                    <a:pt x="186690" y="546100"/>
                  </a:lnTo>
                  <a:lnTo>
                    <a:pt x="184150" y="565150"/>
                  </a:lnTo>
                  <a:lnTo>
                    <a:pt x="181610" y="580390"/>
                  </a:lnTo>
                  <a:lnTo>
                    <a:pt x="177800" y="595630"/>
                  </a:lnTo>
                  <a:lnTo>
                    <a:pt x="175260" y="608330"/>
                  </a:lnTo>
                  <a:lnTo>
                    <a:pt x="173990" y="619760"/>
                  </a:lnTo>
                  <a:lnTo>
                    <a:pt x="173990" y="631190"/>
                  </a:lnTo>
                  <a:lnTo>
                    <a:pt x="175260" y="642620"/>
                  </a:lnTo>
                  <a:lnTo>
                    <a:pt x="179070" y="646430"/>
                  </a:lnTo>
                  <a:lnTo>
                    <a:pt x="182880" y="646430"/>
                  </a:lnTo>
                  <a:lnTo>
                    <a:pt x="189230" y="642620"/>
                  </a:lnTo>
                  <a:lnTo>
                    <a:pt x="195580" y="632460"/>
                  </a:lnTo>
                  <a:lnTo>
                    <a:pt x="204470" y="618490"/>
                  </a:lnTo>
                  <a:lnTo>
                    <a:pt x="213360" y="603250"/>
                  </a:lnTo>
                  <a:lnTo>
                    <a:pt x="220980" y="586740"/>
                  </a:lnTo>
                  <a:lnTo>
                    <a:pt x="226060" y="568960"/>
                  </a:lnTo>
                  <a:lnTo>
                    <a:pt x="236220" y="535940"/>
                  </a:lnTo>
                  <a:lnTo>
                    <a:pt x="243840" y="505460"/>
                  </a:lnTo>
                  <a:lnTo>
                    <a:pt x="248920" y="490220"/>
                  </a:lnTo>
                  <a:lnTo>
                    <a:pt x="255270" y="473710"/>
                  </a:lnTo>
                  <a:lnTo>
                    <a:pt x="261620" y="457200"/>
                  </a:lnTo>
                  <a:lnTo>
                    <a:pt x="265430" y="440690"/>
                  </a:lnTo>
                  <a:lnTo>
                    <a:pt x="267970" y="425450"/>
                  </a:lnTo>
                  <a:lnTo>
                    <a:pt x="269240" y="411480"/>
                  </a:lnTo>
                  <a:lnTo>
                    <a:pt x="271780" y="397510"/>
                  </a:lnTo>
                  <a:lnTo>
                    <a:pt x="274320" y="384810"/>
                  </a:lnTo>
                  <a:lnTo>
                    <a:pt x="278130" y="373380"/>
                  </a:lnTo>
                  <a:lnTo>
                    <a:pt x="280670" y="361950"/>
                  </a:lnTo>
                  <a:lnTo>
                    <a:pt x="29464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570470" y="4380230"/>
              <a:ext cx="420371" cy="415291"/>
            </a:xfrm>
            <a:custGeom>
              <a:avLst/>
              <a:gdLst/>
              <a:ahLst/>
              <a:cxnLst/>
              <a:rect l="0" t="0" r="0" b="0"/>
              <a:pathLst>
                <a:path w="420371" h="415291">
                  <a:moveTo>
                    <a:pt x="0" y="415290"/>
                  </a:moveTo>
                  <a:lnTo>
                    <a:pt x="10160" y="392430"/>
                  </a:lnTo>
                  <a:lnTo>
                    <a:pt x="15240" y="379730"/>
                  </a:lnTo>
                  <a:lnTo>
                    <a:pt x="19050" y="363220"/>
                  </a:lnTo>
                  <a:lnTo>
                    <a:pt x="30480" y="313690"/>
                  </a:lnTo>
                  <a:lnTo>
                    <a:pt x="38100" y="281940"/>
                  </a:lnTo>
                  <a:lnTo>
                    <a:pt x="44450" y="248920"/>
                  </a:lnTo>
                  <a:lnTo>
                    <a:pt x="46990" y="232410"/>
                  </a:lnTo>
                  <a:lnTo>
                    <a:pt x="49530" y="217170"/>
                  </a:lnTo>
                  <a:lnTo>
                    <a:pt x="49530" y="203200"/>
                  </a:lnTo>
                  <a:lnTo>
                    <a:pt x="52070" y="187960"/>
                  </a:lnTo>
                  <a:lnTo>
                    <a:pt x="54610" y="173990"/>
                  </a:lnTo>
                  <a:lnTo>
                    <a:pt x="57150" y="160020"/>
                  </a:lnTo>
                  <a:lnTo>
                    <a:pt x="59690" y="146050"/>
                  </a:lnTo>
                  <a:lnTo>
                    <a:pt x="63500" y="134620"/>
                  </a:lnTo>
                  <a:lnTo>
                    <a:pt x="66040" y="123190"/>
                  </a:lnTo>
                  <a:lnTo>
                    <a:pt x="69850" y="107950"/>
                  </a:lnTo>
                  <a:lnTo>
                    <a:pt x="77470" y="72390"/>
                  </a:lnTo>
                  <a:lnTo>
                    <a:pt x="81280" y="57150"/>
                  </a:lnTo>
                  <a:lnTo>
                    <a:pt x="86360" y="43180"/>
                  </a:lnTo>
                  <a:lnTo>
                    <a:pt x="92710" y="30480"/>
                  </a:lnTo>
                  <a:lnTo>
                    <a:pt x="99060" y="25400"/>
                  </a:lnTo>
                  <a:lnTo>
                    <a:pt x="105410" y="25400"/>
                  </a:lnTo>
                  <a:lnTo>
                    <a:pt x="113030" y="29210"/>
                  </a:lnTo>
                  <a:lnTo>
                    <a:pt x="119380" y="36830"/>
                  </a:lnTo>
                  <a:lnTo>
                    <a:pt x="125730" y="48260"/>
                  </a:lnTo>
                  <a:lnTo>
                    <a:pt x="133350" y="62230"/>
                  </a:lnTo>
                  <a:lnTo>
                    <a:pt x="138430" y="76200"/>
                  </a:lnTo>
                  <a:lnTo>
                    <a:pt x="143510" y="88900"/>
                  </a:lnTo>
                  <a:lnTo>
                    <a:pt x="148590" y="102870"/>
                  </a:lnTo>
                  <a:lnTo>
                    <a:pt x="152400" y="116840"/>
                  </a:lnTo>
                  <a:lnTo>
                    <a:pt x="160020" y="144780"/>
                  </a:lnTo>
                  <a:lnTo>
                    <a:pt x="163830" y="160020"/>
                  </a:lnTo>
                  <a:lnTo>
                    <a:pt x="171450" y="193040"/>
                  </a:lnTo>
                  <a:lnTo>
                    <a:pt x="175260" y="207010"/>
                  </a:lnTo>
                  <a:lnTo>
                    <a:pt x="177800" y="220980"/>
                  </a:lnTo>
                  <a:lnTo>
                    <a:pt x="185420" y="245110"/>
                  </a:lnTo>
                  <a:lnTo>
                    <a:pt x="193040" y="273050"/>
                  </a:lnTo>
                  <a:lnTo>
                    <a:pt x="198120" y="280670"/>
                  </a:lnTo>
                  <a:lnTo>
                    <a:pt x="205740" y="284480"/>
                  </a:lnTo>
                  <a:lnTo>
                    <a:pt x="214630" y="285750"/>
                  </a:lnTo>
                  <a:lnTo>
                    <a:pt x="220980" y="283210"/>
                  </a:lnTo>
                  <a:lnTo>
                    <a:pt x="227330" y="278130"/>
                  </a:lnTo>
                  <a:lnTo>
                    <a:pt x="231140" y="271780"/>
                  </a:lnTo>
                  <a:lnTo>
                    <a:pt x="236220" y="262890"/>
                  </a:lnTo>
                  <a:lnTo>
                    <a:pt x="240030" y="254000"/>
                  </a:lnTo>
                  <a:lnTo>
                    <a:pt x="243840" y="245110"/>
                  </a:lnTo>
                  <a:lnTo>
                    <a:pt x="247650" y="233680"/>
                  </a:lnTo>
                  <a:lnTo>
                    <a:pt x="251460" y="222250"/>
                  </a:lnTo>
                  <a:lnTo>
                    <a:pt x="255270" y="209550"/>
                  </a:lnTo>
                  <a:lnTo>
                    <a:pt x="259080" y="194310"/>
                  </a:lnTo>
                  <a:lnTo>
                    <a:pt x="283210" y="88900"/>
                  </a:lnTo>
                  <a:lnTo>
                    <a:pt x="298450" y="33020"/>
                  </a:lnTo>
                  <a:lnTo>
                    <a:pt x="302260" y="21590"/>
                  </a:lnTo>
                  <a:lnTo>
                    <a:pt x="307340" y="11430"/>
                  </a:lnTo>
                  <a:lnTo>
                    <a:pt x="313690" y="1270"/>
                  </a:lnTo>
                  <a:lnTo>
                    <a:pt x="320040" y="0"/>
                  </a:lnTo>
                  <a:lnTo>
                    <a:pt x="326390" y="3810"/>
                  </a:lnTo>
                  <a:lnTo>
                    <a:pt x="334010" y="11430"/>
                  </a:lnTo>
                  <a:lnTo>
                    <a:pt x="339090" y="24130"/>
                  </a:lnTo>
                  <a:lnTo>
                    <a:pt x="344170" y="40640"/>
                  </a:lnTo>
                  <a:lnTo>
                    <a:pt x="347980" y="60960"/>
                  </a:lnTo>
                  <a:lnTo>
                    <a:pt x="351790" y="80010"/>
                  </a:lnTo>
                  <a:lnTo>
                    <a:pt x="353060" y="97790"/>
                  </a:lnTo>
                  <a:lnTo>
                    <a:pt x="354330" y="115570"/>
                  </a:lnTo>
                  <a:lnTo>
                    <a:pt x="356870" y="133350"/>
                  </a:lnTo>
                  <a:lnTo>
                    <a:pt x="359410" y="151130"/>
                  </a:lnTo>
                  <a:lnTo>
                    <a:pt x="361950" y="168910"/>
                  </a:lnTo>
                  <a:lnTo>
                    <a:pt x="364490" y="185420"/>
                  </a:lnTo>
                  <a:lnTo>
                    <a:pt x="365760" y="201930"/>
                  </a:lnTo>
                  <a:lnTo>
                    <a:pt x="365760" y="217170"/>
                  </a:lnTo>
                  <a:lnTo>
                    <a:pt x="367030" y="246380"/>
                  </a:lnTo>
                  <a:lnTo>
                    <a:pt x="368300" y="308610"/>
                  </a:lnTo>
                  <a:lnTo>
                    <a:pt x="369570" y="322580"/>
                  </a:lnTo>
                  <a:lnTo>
                    <a:pt x="370840" y="336550"/>
                  </a:lnTo>
                  <a:lnTo>
                    <a:pt x="373380" y="347980"/>
                  </a:lnTo>
                  <a:lnTo>
                    <a:pt x="378460" y="355600"/>
                  </a:lnTo>
                  <a:lnTo>
                    <a:pt x="386080" y="359410"/>
                  </a:lnTo>
                  <a:lnTo>
                    <a:pt x="420370" y="3416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44180" y="4438650"/>
              <a:ext cx="792481" cy="293371"/>
            </a:xfrm>
            <a:custGeom>
              <a:avLst/>
              <a:gdLst/>
              <a:ahLst/>
              <a:cxnLst/>
              <a:rect l="0" t="0" r="0" b="0"/>
              <a:pathLst>
                <a:path w="792481" h="293371">
                  <a:moveTo>
                    <a:pt x="115570" y="30480"/>
                  </a:moveTo>
                  <a:lnTo>
                    <a:pt x="92710" y="35560"/>
                  </a:lnTo>
                  <a:lnTo>
                    <a:pt x="82550" y="41910"/>
                  </a:lnTo>
                  <a:lnTo>
                    <a:pt x="72390" y="50800"/>
                  </a:lnTo>
                  <a:lnTo>
                    <a:pt x="62230" y="62230"/>
                  </a:lnTo>
                  <a:lnTo>
                    <a:pt x="53340" y="72390"/>
                  </a:lnTo>
                  <a:lnTo>
                    <a:pt x="44450" y="82550"/>
                  </a:lnTo>
                  <a:lnTo>
                    <a:pt x="36830" y="93980"/>
                  </a:lnTo>
                  <a:lnTo>
                    <a:pt x="30480" y="104140"/>
                  </a:lnTo>
                  <a:lnTo>
                    <a:pt x="24130" y="114300"/>
                  </a:lnTo>
                  <a:lnTo>
                    <a:pt x="20320" y="125730"/>
                  </a:lnTo>
                  <a:lnTo>
                    <a:pt x="15240" y="135890"/>
                  </a:lnTo>
                  <a:lnTo>
                    <a:pt x="11430" y="146050"/>
                  </a:lnTo>
                  <a:lnTo>
                    <a:pt x="7620" y="156210"/>
                  </a:lnTo>
                  <a:lnTo>
                    <a:pt x="5080" y="168910"/>
                  </a:lnTo>
                  <a:lnTo>
                    <a:pt x="2540" y="181610"/>
                  </a:lnTo>
                  <a:lnTo>
                    <a:pt x="2540" y="194310"/>
                  </a:lnTo>
                  <a:lnTo>
                    <a:pt x="1270" y="209550"/>
                  </a:lnTo>
                  <a:lnTo>
                    <a:pt x="0" y="246380"/>
                  </a:lnTo>
                  <a:lnTo>
                    <a:pt x="2540" y="260350"/>
                  </a:lnTo>
                  <a:lnTo>
                    <a:pt x="6350" y="273050"/>
                  </a:lnTo>
                  <a:lnTo>
                    <a:pt x="11430" y="283210"/>
                  </a:lnTo>
                  <a:lnTo>
                    <a:pt x="17780" y="289560"/>
                  </a:lnTo>
                  <a:lnTo>
                    <a:pt x="25400" y="292100"/>
                  </a:lnTo>
                  <a:lnTo>
                    <a:pt x="34290" y="292100"/>
                  </a:lnTo>
                  <a:lnTo>
                    <a:pt x="43180" y="289560"/>
                  </a:lnTo>
                  <a:lnTo>
                    <a:pt x="50800" y="283210"/>
                  </a:lnTo>
                  <a:lnTo>
                    <a:pt x="72390" y="262890"/>
                  </a:lnTo>
                  <a:lnTo>
                    <a:pt x="80010" y="255270"/>
                  </a:lnTo>
                  <a:lnTo>
                    <a:pt x="86360" y="246380"/>
                  </a:lnTo>
                  <a:lnTo>
                    <a:pt x="91440" y="234950"/>
                  </a:lnTo>
                  <a:lnTo>
                    <a:pt x="100330" y="210820"/>
                  </a:lnTo>
                  <a:lnTo>
                    <a:pt x="107950" y="189230"/>
                  </a:lnTo>
                  <a:lnTo>
                    <a:pt x="111760" y="177800"/>
                  </a:lnTo>
                  <a:lnTo>
                    <a:pt x="121920" y="139700"/>
                  </a:lnTo>
                  <a:lnTo>
                    <a:pt x="129540" y="116840"/>
                  </a:lnTo>
                  <a:lnTo>
                    <a:pt x="132080" y="102870"/>
                  </a:lnTo>
                  <a:lnTo>
                    <a:pt x="133350" y="87630"/>
                  </a:lnTo>
                  <a:lnTo>
                    <a:pt x="134620" y="72390"/>
                  </a:lnTo>
                  <a:lnTo>
                    <a:pt x="133350" y="66040"/>
                  </a:lnTo>
                  <a:lnTo>
                    <a:pt x="132080" y="64770"/>
                  </a:lnTo>
                  <a:lnTo>
                    <a:pt x="130810" y="67310"/>
                  </a:lnTo>
                  <a:lnTo>
                    <a:pt x="128270" y="76200"/>
                  </a:lnTo>
                  <a:lnTo>
                    <a:pt x="128270" y="88900"/>
                  </a:lnTo>
                  <a:lnTo>
                    <a:pt x="127000" y="104140"/>
                  </a:lnTo>
                  <a:lnTo>
                    <a:pt x="128270" y="119380"/>
                  </a:lnTo>
                  <a:lnTo>
                    <a:pt x="129540" y="134620"/>
                  </a:lnTo>
                  <a:lnTo>
                    <a:pt x="140970" y="203200"/>
                  </a:lnTo>
                  <a:lnTo>
                    <a:pt x="144780" y="218440"/>
                  </a:lnTo>
                  <a:lnTo>
                    <a:pt x="149860" y="229870"/>
                  </a:lnTo>
                  <a:lnTo>
                    <a:pt x="156210" y="241300"/>
                  </a:lnTo>
                  <a:lnTo>
                    <a:pt x="162560" y="250190"/>
                  </a:lnTo>
                  <a:lnTo>
                    <a:pt x="168910" y="259080"/>
                  </a:lnTo>
                  <a:lnTo>
                    <a:pt x="175260" y="266700"/>
                  </a:lnTo>
                  <a:lnTo>
                    <a:pt x="185420" y="271780"/>
                  </a:lnTo>
                  <a:lnTo>
                    <a:pt x="207010" y="278130"/>
                  </a:lnTo>
                  <a:lnTo>
                    <a:pt x="217170" y="275590"/>
                  </a:lnTo>
                  <a:lnTo>
                    <a:pt x="227330" y="267970"/>
                  </a:lnTo>
                  <a:lnTo>
                    <a:pt x="234950" y="259080"/>
                  </a:lnTo>
                  <a:lnTo>
                    <a:pt x="245110" y="246380"/>
                  </a:lnTo>
                  <a:lnTo>
                    <a:pt x="254000" y="229870"/>
                  </a:lnTo>
                  <a:lnTo>
                    <a:pt x="264160" y="213360"/>
                  </a:lnTo>
                  <a:lnTo>
                    <a:pt x="271780" y="196850"/>
                  </a:lnTo>
                  <a:lnTo>
                    <a:pt x="278130" y="181610"/>
                  </a:lnTo>
                  <a:lnTo>
                    <a:pt x="283210" y="166370"/>
                  </a:lnTo>
                  <a:lnTo>
                    <a:pt x="289560" y="151130"/>
                  </a:lnTo>
                  <a:lnTo>
                    <a:pt x="295910" y="137160"/>
                  </a:lnTo>
                  <a:lnTo>
                    <a:pt x="302260" y="121920"/>
                  </a:lnTo>
                  <a:lnTo>
                    <a:pt x="308610" y="109220"/>
                  </a:lnTo>
                  <a:lnTo>
                    <a:pt x="316230" y="96520"/>
                  </a:lnTo>
                  <a:lnTo>
                    <a:pt x="322580" y="85090"/>
                  </a:lnTo>
                  <a:lnTo>
                    <a:pt x="336550" y="63500"/>
                  </a:lnTo>
                  <a:lnTo>
                    <a:pt x="344170" y="52070"/>
                  </a:lnTo>
                  <a:lnTo>
                    <a:pt x="353060" y="43180"/>
                  </a:lnTo>
                  <a:lnTo>
                    <a:pt x="363220" y="36830"/>
                  </a:lnTo>
                  <a:lnTo>
                    <a:pt x="375920" y="31750"/>
                  </a:lnTo>
                  <a:lnTo>
                    <a:pt x="388620" y="30480"/>
                  </a:lnTo>
                  <a:lnTo>
                    <a:pt x="401320" y="31750"/>
                  </a:lnTo>
                  <a:lnTo>
                    <a:pt x="415290" y="34290"/>
                  </a:lnTo>
                  <a:lnTo>
                    <a:pt x="425450" y="41910"/>
                  </a:lnTo>
                  <a:lnTo>
                    <a:pt x="433070" y="50800"/>
                  </a:lnTo>
                  <a:lnTo>
                    <a:pt x="439420" y="60960"/>
                  </a:lnTo>
                  <a:lnTo>
                    <a:pt x="444500" y="72390"/>
                  </a:lnTo>
                  <a:lnTo>
                    <a:pt x="449580" y="82550"/>
                  </a:lnTo>
                  <a:lnTo>
                    <a:pt x="454660" y="93980"/>
                  </a:lnTo>
                  <a:lnTo>
                    <a:pt x="457200" y="107950"/>
                  </a:lnTo>
                  <a:lnTo>
                    <a:pt x="458470" y="124460"/>
                  </a:lnTo>
                  <a:lnTo>
                    <a:pt x="459740" y="142240"/>
                  </a:lnTo>
                  <a:lnTo>
                    <a:pt x="459740" y="160020"/>
                  </a:lnTo>
                  <a:lnTo>
                    <a:pt x="458470" y="177800"/>
                  </a:lnTo>
                  <a:lnTo>
                    <a:pt x="455930" y="195580"/>
                  </a:lnTo>
                  <a:lnTo>
                    <a:pt x="453390" y="210820"/>
                  </a:lnTo>
                  <a:lnTo>
                    <a:pt x="450850" y="224790"/>
                  </a:lnTo>
                  <a:lnTo>
                    <a:pt x="448310" y="236220"/>
                  </a:lnTo>
                  <a:lnTo>
                    <a:pt x="441960" y="243840"/>
                  </a:lnTo>
                  <a:lnTo>
                    <a:pt x="435610" y="247650"/>
                  </a:lnTo>
                  <a:lnTo>
                    <a:pt x="426720" y="248920"/>
                  </a:lnTo>
                  <a:lnTo>
                    <a:pt x="421640" y="245110"/>
                  </a:lnTo>
                  <a:lnTo>
                    <a:pt x="417830" y="237490"/>
                  </a:lnTo>
                  <a:lnTo>
                    <a:pt x="415290" y="228600"/>
                  </a:lnTo>
                  <a:lnTo>
                    <a:pt x="415290" y="214630"/>
                  </a:lnTo>
                  <a:lnTo>
                    <a:pt x="415290" y="199390"/>
                  </a:lnTo>
                  <a:lnTo>
                    <a:pt x="417830" y="181610"/>
                  </a:lnTo>
                  <a:lnTo>
                    <a:pt x="419100" y="165100"/>
                  </a:lnTo>
                  <a:lnTo>
                    <a:pt x="422910" y="149860"/>
                  </a:lnTo>
                  <a:lnTo>
                    <a:pt x="425450" y="134620"/>
                  </a:lnTo>
                  <a:lnTo>
                    <a:pt x="429260" y="119380"/>
                  </a:lnTo>
                  <a:lnTo>
                    <a:pt x="434340" y="105410"/>
                  </a:lnTo>
                  <a:lnTo>
                    <a:pt x="440690" y="90170"/>
                  </a:lnTo>
                  <a:lnTo>
                    <a:pt x="449580" y="77470"/>
                  </a:lnTo>
                  <a:lnTo>
                    <a:pt x="459740" y="66040"/>
                  </a:lnTo>
                  <a:lnTo>
                    <a:pt x="471170" y="53340"/>
                  </a:lnTo>
                  <a:lnTo>
                    <a:pt x="483870" y="43180"/>
                  </a:lnTo>
                  <a:lnTo>
                    <a:pt x="496570" y="34290"/>
                  </a:lnTo>
                  <a:lnTo>
                    <a:pt x="510540" y="26670"/>
                  </a:lnTo>
                  <a:lnTo>
                    <a:pt x="523240" y="19050"/>
                  </a:lnTo>
                  <a:lnTo>
                    <a:pt x="537210" y="13970"/>
                  </a:lnTo>
                  <a:lnTo>
                    <a:pt x="551180" y="8890"/>
                  </a:lnTo>
                  <a:lnTo>
                    <a:pt x="565150" y="5080"/>
                  </a:lnTo>
                  <a:lnTo>
                    <a:pt x="579120" y="3810"/>
                  </a:lnTo>
                  <a:lnTo>
                    <a:pt x="593090" y="1270"/>
                  </a:lnTo>
                  <a:lnTo>
                    <a:pt x="607060" y="1270"/>
                  </a:lnTo>
                  <a:lnTo>
                    <a:pt x="621030" y="0"/>
                  </a:lnTo>
                  <a:lnTo>
                    <a:pt x="635000" y="0"/>
                  </a:lnTo>
                  <a:lnTo>
                    <a:pt x="648970" y="1270"/>
                  </a:lnTo>
                  <a:lnTo>
                    <a:pt x="662940" y="2540"/>
                  </a:lnTo>
                  <a:lnTo>
                    <a:pt x="676910" y="5080"/>
                  </a:lnTo>
                  <a:lnTo>
                    <a:pt x="689610" y="8890"/>
                  </a:lnTo>
                  <a:lnTo>
                    <a:pt x="702310" y="13970"/>
                  </a:lnTo>
                  <a:lnTo>
                    <a:pt x="713740" y="19050"/>
                  </a:lnTo>
                  <a:lnTo>
                    <a:pt x="725170" y="24130"/>
                  </a:lnTo>
                  <a:lnTo>
                    <a:pt x="746760" y="33020"/>
                  </a:lnTo>
                  <a:lnTo>
                    <a:pt x="755650" y="38100"/>
                  </a:lnTo>
                  <a:lnTo>
                    <a:pt x="764540" y="43180"/>
                  </a:lnTo>
                  <a:lnTo>
                    <a:pt x="773430" y="49530"/>
                  </a:lnTo>
                  <a:lnTo>
                    <a:pt x="779780" y="57150"/>
                  </a:lnTo>
                  <a:lnTo>
                    <a:pt x="784860" y="66040"/>
                  </a:lnTo>
                  <a:lnTo>
                    <a:pt x="789940" y="74930"/>
                  </a:lnTo>
                  <a:lnTo>
                    <a:pt x="792480" y="87630"/>
                  </a:lnTo>
                  <a:lnTo>
                    <a:pt x="792480" y="101600"/>
                  </a:lnTo>
                  <a:lnTo>
                    <a:pt x="791210" y="115570"/>
                  </a:lnTo>
                  <a:lnTo>
                    <a:pt x="788670" y="129540"/>
                  </a:lnTo>
                  <a:lnTo>
                    <a:pt x="783590" y="142240"/>
                  </a:lnTo>
                  <a:lnTo>
                    <a:pt x="778510" y="153670"/>
                  </a:lnTo>
                  <a:lnTo>
                    <a:pt x="772160" y="163830"/>
                  </a:lnTo>
                  <a:lnTo>
                    <a:pt x="763270" y="173990"/>
                  </a:lnTo>
                  <a:lnTo>
                    <a:pt x="754380" y="181610"/>
                  </a:lnTo>
                  <a:lnTo>
                    <a:pt x="745490" y="190500"/>
                  </a:lnTo>
                  <a:lnTo>
                    <a:pt x="735330" y="198120"/>
                  </a:lnTo>
                  <a:lnTo>
                    <a:pt x="725170" y="205740"/>
                  </a:lnTo>
                  <a:lnTo>
                    <a:pt x="712470" y="213360"/>
                  </a:lnTo>
                  <a:lnTo>
                    <a:pt x="683260" y="232410"/>
                  </a:lnTo>
                  <a:lnTo>
                    <a:pt x="668020" y="241300"/>
                  </a:lnTo>
                  <a:lnTo>
                    <a:pt x="654050" y="248920"/>
                  </a:lnTo>
                  <a:lnTo>
                    <a:pt x="638810" y="256540"/>
                  </a:lnTo>
                  <a:lnTo>
                    <a:pt x="624840" y="262890"/>
                  </a:lnTo>
                  <a:lnTo>
                    <a:pt x="547370" y="293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90270" y="3319780"/>
            <a:ext cx="8610601" cy="1593851"/>
            <a:chOff x="890270" y="3319780"/>
            <a:chExt cx="8610601" cy="1593851"/>
          </a:xfrm>
        </p:grpSpPr>
        <p:sp>
          <p:nvSpPr>
            <p:cNvPr id="35" name="Freeform 34">
              <a:hlinkClick r:id="rId2"/>
            </p:cNvPr>
            <p:cNvSpPr/>
            <p:nvPr/>
          </p:nvSpPr>
          <p:spPr>
            <a:xfrm>
              <a:off x="890270" y="3319780"/>
              <a:ext cx="3375661" cy="1593851"/>
            </a:xfrm>
            <a:custGeom>
              <a:avLst/>
              <a:gdLst/>
              <a:ahLst/>
              <a:cxnLst/>
              <a:rect l="0" t="0" r="0" b="0"/>
              <a:pathLst>
                <a:path w="3375661" h="1593851">
                  <a:moveTo>
                    <a:pt x="3366770" y="1362711"/>
                  </a:moveTo>
                  <a:lnTo>
                    <a:pt x="3159760" y="1386840"/>
                  </a:lnTo>
                  <a:lnTo>
                    <a:pt x="3075940" y="1403350"/>
                  </a:lnTo>
                  <a:lnTo>
                    <a:pt x="2985770" y="1422400"/>
                  </a:lnTo>
                  <a:lnTo>
                    <a:pt x="2860040" y="1457961"/>
                  </a:lnTo>
                  <a:lnTo>
                    <a:pt x="2758440" y="1480820"/>
                  </a:lnTo>
                  <a:lnTo>
                    <a:pt x="2584450" y="1516380"/>
                  </a:lnTo>
                  <a:lnTo>
                    <a:pt x="2479040" y="1543050"/>
                  </a:lnTo>
                  <a:lnTo>
                    <a:pt x="2373630" y="1562100"/>
                  </a:lnTo>
                  <a:lnTo>
                    <a:pt x="2268220" y="1576070"/>
                  </a:lnTo>
                  <a:lnTo>
                    <a:pt x="2157730" y="1586230"/>
                  </a:lnTo>
                  <a:lnTo>
                    <a:pt x="2085340" y="1591311"/>
                  </a:lnTo>
                  <a:lnTo>
                    <a:pt x="2012950" y="1592580"/>
                  </a:lnTo>
                  <a:lnTo>
                    <a:pt x="1943100" y="1593850"/>
                  </a:lnTo>
                  <a:lnTo>
                    <a:pt x="1871980" y="1590040"/>
                  </a:lnTo>
                  <a:lnTo>
                    <a:pt x="1766570" y="1582420"/>
                  </a:lnTo>
                  <a:lnTo>
                    <a:pt x="1695450" y="1577340"/>
                  </a:lnTo>
                  <a:lnTo>
                    <a:pt x="1582420" y="1573530"/>
                  </a:lnTo>
                  <a:lnTo>
                    <a:pt x="1506220" y="1568450"/>
                  </a:lnTo>
                  <a:lnTo>
                    <a:pt x="1430020" y="1564640"/>
                  </a:lnTo>
                  <a:lnTo>
                    <a:pt x="1352550" y="1562100"/>
                  </a:lnTo>
                  <a:lnTo>
                    <a:pt x="1275080" y="1557020"/>
                  </a:lnTo>
                  <a:lnTo>
                    <a:pt x="919480" y="1527811"/>
                  </a:lnTo>
                  <a:lnTo>
                    <a:pt x="807720" y="1516380"/>
                  </a:lnTo>
                  <a:lnTo>
                    <a:pt x="736600" y="1506220"/>
                  </a:lnTo>
                  <a:lnTo>
                    <a:pt x="665480" y="1493520"/>
                  </a:lnTo>
                  <a:lnTo>
                    <a:pt x="562610" y="1465580"/>
                  </a:lnTo>
                  <a:lnTo>
                    <a:pt x="469900" y="1433830"/>
                  </a:lnTo>
                  <a:lnTo>
                    <a:pt x="378460" y="1394461"/>
                  </a:lnTo>
                  <a:lnTo>
                    <a:pt x="298450" y="1346200"/>
                  </a:lnTo>
                  <a:lnTo>
                    <a:pt x="248920" y="1311911"/>
                  </a:lnTo>
                  <a:lnTo>
                    <a:pt x="204470" y="1277620"/>
                  </a:lnTo>
                  <a:lnTo>
                    <a:pt x="166370" y="1243330"/>
                  </a:lnTo>
                  <a:lnTo>
                    <a:pt x="129540" y="1207770"/>
                  </a:lnTo>
                  <a:lnTo>
                    <a:pt x="96520" y="1173480"/>
                  </a:lnTo>
                  <a:lnTo>
                    <a:pt x="67310" y="1136650"/>
                  </a:lnTo>
                  <a:lnTo>
                    <a:pt x="43180" y="1097280"/>
                  </a:lnTo>
                  <a:lnTo>
                    <a:pt x="24130" y="1059180"/>
                  </a:lnTo>
                  <a:lnTo>
                    <a:pt x="15240" y="1041400"/>
                  </a:lnTo>
                  <a:lnTo>
                    <a:pt x="5080" y="1002030"/>
                  </a:lnTo>
                  <a:lnTo>
                    <a:pt x="1270" y="961390"/>
                  </a:lnTo>
                  <a:lnTo>
                    <a:pt x="0" y="919480"/>
                  </a:lnTo>
                  <a:lnTo>
                    <a:pt x="5080" y="877570"/>
                  </a:lnTo>
                  <a:lnTo>
                    <a:pt x="15240" y="834390"/>
                  </a:lnTo>
                  <a:lnTo>
                    <a:pt x="27940" y="788670"/>
                  </a:lnTo>
                  <a:lnTo>
                    <a:pt x="40640" y="742950"/>
                  </a:lnTo>
                  <a:lnTo>
                    <a:pt x="57150" y="699770"/>
                  </a:lnTo>
                  <a:lnTo>
                    <a:pt x="80010" y="657861"/>
                  </a:lnTo>
                  <a:lnTo>
                    <a:pt x="118110" y="588011"/>
                  </a:lnTo>
                  <a:lnTo>
                    <a:pt x="148590" y="543561"/>
                  </a:lnTo>
                  <a:lnTo>
                    <a:pt x="182880" y="500380"/>
                  </a:lnTo>
                  <a:lnTo>
                    <a:pt x="222250" y="457200"/>
                  </a:lnTo>
                  <a:lnTo>
                    <a:pt x="265430" y="415290"/>
                  </a:lnTo>
                  <a:lnTo>
                    <a:pt x="312420" y="373380"/>
                  </a:lnTo>
                  <a:lnTo>
                    <a:pt x="360680" y="330200"/>
                  </a:lnTo>
                  <a:lnTo>
                    <a:pt x="412750" y="292100"/>
                  </a:lnTo>
                  <a:lnTo>
                    <a:pt x="467360" y="255270"/>
                  </a:lnTo>
                  <a:lnTo>
                    <a:pt x="527050" y="218440"/>
                  </a:lnTo>
                  <a:lnTo>
                    <a:pt x="619760" y="171450"/>
                  </a:lnTo>
                  <a:lnTo>
                    <a:pt x="720090" y="128270"/>
                  </a:lnTo>
                  <a:lnTo>
                    <a:pt x="792480" y="102870"/>
                  </a:lnTo>
                  <a:lnTo>
                    <a:pt x="867410" y="81280"/>
                  </a:lnTo>
                  <a:lnTo>
                    <a:pt x="1064260" y="34290"/>
                  </a:lnTo>
                  <a:lnTo>
                    <a:pt x="1146810" y="20320"/>
                  </a:lnTo>
                  <a:lnTo>
                    <a:pt x="1231900" y="10161"/>
                  </a:lnTo>
                  <a:lnTo>
                    <a:pt x="1319530" y="1270"/>
                  </a:lnTo>
                  <a:lnTo>
                    <a:pt x="1409700" y="0"/>
                  </a:lnTo>
                  <a:lnTo>
                    <a:pt x="1501140" y="2540"/>
                  </a:lnTo>
                  <a:lnTo>
                    <a:pt x="1591310" y="3810"/>
                  </a:lnTo>
                  <a:lnTo>
                    <a:pt x="1685290" y="7620"/>
                  </a:lnTo>
                  <a:lnTo>
                    <a:pt x="1781810" y="13970"/>
                  </a:lnTo>
                  <a:lnTo>
                    <a:pt x="1874520" y="24130"/>
                  </a:lnTo>
                  <a:lnTo>
                    <a:pt x="1969770" y="40640"/>
                  </a:lnTo>
                  <a:lnTo>
                    <a:pt x="2065020" y="58420"/>
                  </a:lnTo>
                  <a:lnTo>
                    <a:pt x="2159000" y="78740"/>
                  </a:lnTo>
                  <a:lnTo>
                    <a:pt x="2247900" y="102870"/>
                  </a:lnTo>
                  <a:lnTo>
                    <a:pt x="2424430" y="156211"/>
                  </a:lnTo>
                  <a:lnTo>
                    <a:pt x="2508250" y="189230"/>
                  </a:lnTo>
                  <a:lnTo>
                    <a:pt x="2590800" y="227330"/>
                  </a:lnTo>
                  <a:lnTo>
                    <a:pt x="2673350" y="262890"/>
                  </a:lnTo>
                  <a:lnTo>
                    <a:pt x="2753360" y="302261"/>
                  </a:lnTo>
                  <a:lnTo>
                    <a:pt x="2830830" y="344170"/>
                  </a:lnTo>
                  <a:lnTo>
                    <a:pt x="2904490" y="389890"/>
                  </a:lnTo>
                  <a:lnTo>
                    <a:pt x="3006090" y="455930"/>
                  </a:lnTo>
                  <a:lnTo>
                    <a:pt x="3064510" y="501650"/>
                  </a:lnTo>
                  <a:lnTo>
                    <a:pt x="3117850" y="549911"/>
                  </a:lnTo>
                  <a:lnTo>
                    <a:pt x="3144520" y="576580"/>
                  </a:lnTo>
                  <a:lnTo>
                    <a:pt x="3168650" y="603250"/>
                  </a:lnTo>
                  <a:lnTo>
                    <a:pt x="3191510" y="629920"/>
                  </a:lnTo>
                  <a:lnTo>
                    <a:pt x="3213100" y="655320"/>
                  </a:lnTo>
                  <a:lnTo>
                    <a:pt x="3233420" y="680720"/>
                  </a:lnTo>
                  <a:lnTo>
                    <a:pt x="3270250" y="730250"/>
                  </a:lnTo>
                  <a:lnTo>
                    <a:pt x="3304540" y="778511"/>
                  </a:lnTo>
                  <a:lnTo>
                    <a:pt x="3331210" y="822961"/>
                  </a:lnTo>
                  <a:lnTo>
                    <a:pt x="3351530" y="869950"/>
                  </a:lnTo>
                  <a:lnTo>
                    <a:pt x="3366770" y="916940"/>
                  </a:lnTo>
                  <a:lnTo>
                    <a:pt x="3373120" y="960120"/>
                  </a:lnTo>
                  <a:lnTo>
                    <a:pt x="3375660" y="1000761"/>
                  </a:lnTo>
                  <a:lnTo>
                    <a:pt x="3375660" y="1038861"/>
                  </a:lnTo>
                  <a:lnTo>
                    <a:pt x="3371850" y="1079500"/>
                  </a:lnTo>
                  <a:lnTo>
                    <a:pt x="3362960" y="1115061"/>
                  </a:lnTo>
                  <a:lnTo>
                    <a:pt x="3341370" y="1163320"/>
                  </a:lnTo>
                  <a:lnTo>
                    <a:pt x="3322320" y="1196340"/>
                  </a:lnTo>
                  <a:lnTo>
                    <a:pt x="3282950" y="1242061"/>
                  </a:lnTo>
                  <a:lnTo>
                    <a:pt x="3234690" y="1283970"/>
                  </a:lnTo>
                  <a:lnTo>
                    <a:pt x="3155950" y="1329690"/>
                  </a:lnTo>
                  <a:lnTo>
                    <a:pt x="3087370" y="1358900"/>
                  </a:lnTo>
                  <a:lnTo>
                    <a:pt x="2959100" y="1398270"/>
                  </a:lnTo>
                  <a:lnTo>
                    <a:pt x="2877820" y="1424940"/>
                  </a:lnTo>
                  <a:lnTo>
                    <a:pt x="2796540" y="1441450"/>
                  </a:lnTo>
                  <a:lnTo>
                    <a:pt x="2697480" y="1465580"/>
                  </a:lnTo>
                  <a:lnTo>
                    <a:pt x="2592070" y="1484630"/>
                  </a:lnTo>
                  <a:lnTo>
                    <a:pt x="2504440" y="1499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>
              <a:hlinkClick r:id="rId2"/>
            </p:cNvPr>
            <p:cNvSpPr/>
            <p:nvPr/>
          </p:nvSpPr>
          <p:spPr>
            <a:xfrm>
              <a:off x="4804410" y="4408170"/>
              <a:ext cx="905511" cy="85090"/>
            </a:xfrm>
            <a:custGeom>
              <a:avLst/>
              <a:gdLst/>
              <a:ahLst/>
              <a:cxnLst/>
              <a:rect l="0" t="0" r="0" b="0"/>
              <a:pathLst>
                <a:path w="905511" h="85090">
                  <a:moveTo>
                    <a:pt x="0" y="85089"/>
                  </a:moveTo>
                  <a:lnTo>
                    <a:pt x="39370" y="85089"/>
                  </a:lnTo>
                  <a:lnTo>
                    <a:pt x="54610" y="83820"/>
                  </a:lnTo>
                  <a:lnTo>
                    <a:pt x="68580" y="81280"/>
                  </a:lnTo>
                  <a:lnTo>
                    <a:pt x="81280" y="78739"/>
                  </a:lnTo>
                  <a:lnTo>
                    <a:pt x="97790" y="77470"/>
                  </a:lnTo>
                  <a:lnTo>
                    <a:pt x="116840" y="76200"/>
                  </a:lnTo>
                  <a:lnTo>
                    <a:pt x="137160" y="74930"/>
                  </a:lnTo>
                  <a:lnTo>
                    <a:pt x="162560" y="73660"/>
                  </a:lnTo>
                  <a:lnTo>
                    <a:pt x="217170" y="68580"/>
                  </a:lnTo>
                  <a:lnTo>
                    <a:pt x="246380" y="67310"/>
                  </a:lnTo>
                  <a:lnTo>
                    <a:pt x="302260" y="64770"/>
                  </a:lnTo>
                  <a:lnTo>
                    <a:pt x="330200" y="63500"/>
                  </a:lnTo>
                  <a:lnTo>
                    <a:pt x="358140" y="60960"/>
                  </a:lnTo>
                  <a:lnTo>
                    <a:pt x="414020" y="55880"/>
                  </a:lnTo>
                  <a:lnTo>
                    <a:pt x="464820" y="49530"/>
                  </a:lnTo>
                  <a:lnTo>
                    <a:pt x="488950" y="46989"/>
                  </a:lnTo>
                  <a:lnTo>
                    <a:pt x="511810" y="45720"/>
                  </a:lnTo>
                  <a:lnTo>
                    <a:pt x="534670" y="44450"/>
                  </a:lnTo>
                  <a:lnTo>
                    <a:pt x="556260" y="43180"/>
                  </a:lnTo>
                  <a:lnTo>
                    <a:pt x="577850" y="40639"/>
                  </a:lnTo>
                  <a:lnTo>
                    <a:pt x="599440" y="36830"/>
                  </a:lnTo>
                  <a:lnTo>
                    <a:pt x="619760" y="34289"/>
                  </a:lnTo>
                  <a:lnTo>
                    <a:pt x="657860" y="27939"/>
                  </a:lnTo>
                  <a:lnTo>
                    <a:pt x="712470" y="17780"/>
                  </a:lnTo>
                  <a:lnTo>
                    <a:pt x="728980" y="15239"/>
                  </a:lnTo>
                  <a:lnTo>
                    <a:pt x="744220" y="13970"/>
                  </a:lnTo>
                  <a:lnTo>
                    <a:pt x="759460" y="12700"/>
                  </a:lnTo>
                  <a:lnTo>
                    <a:pt x="774700" y="11430"/>
                  </a:lnTo>
                  <a:lnTo>
                    <a:pt x="788670" y="8889"/>
                  </a:lnTo>
                  <a:lnTo>
                    <a:pt x="803910" y="6350"/>
                  </a:lnTo>
                  <a:lnTo>
                    <a:pt x="819150" y="3810"/>
                  </a:lnTo>
                  <a:lnTo>
                    <a:pt x="835660" y="2539"/>
                  </a:lnTo>
                  <a:lnTo>
                    <a:pt x="9055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>
              <a:hlinkClick r:id="rId2"/>
            </p:cNvPr>
            <p:cNvSpPr/>
            <p:nvPr/>
          </p:nvSpPr>
          <p:spPr>
            <a:xfrm>
              <a:off x="6226810" y="4272280"/>
              <a:ext cx="3274061" cy="218441"/>
            </a:xfrm>
            <a:custGeom>
              <a:avLst/>
              <a:gdLst/>
              <a:ahLst/>
              <a:cxnLst/>
              <a:rect l="0" t="0" r="0" b="0"/>
              <a:pathLst>
                <a:path w="3274061" h="218441">
                  <a:moveTo>
                    <a:pt x="0" y="209550"/>
                  </a:moveTo>
                  <a:lnTo>
                    <a:pt x="33020" y="215900"/>
                  </a:lnTo>
                  <a:lnTo>
                    <a:pt x="76200" y="218440"/>
                  </a:lnTo>
                  <a:lnTo>
                    <a:pt x="181610" y="210820"/>
                  </a:lnTo>
                  <a:lnTo>
                    <a:pt x="237490" y="204470"/>
                  </a:lnTo>
                  <a:lnTo>
                    <a:pt x="445770" y="175261"/>
                  </a:lnTo>
                  <a:lnTo>
                    <a:pt x="530860" y="163830"/>
                  </a:lnTo>
                  <a:lnTo>
                    <a:pt x="558800" y="160020"/>
                  </a:lnTo>
                  <a:lnTo>
                    <a:pt x="588010" y="153670"/>
                  </a:lnTo>
                  <a:lnTo>
                    <a:pt x="615950" y="148590"/>
                  </a:lnTo>
                  <a:lnTo>
                    <a:pt x="647700" y="143511"/>
                  </a:lnTo>
                  <a:lnTo>
                    <a:pt x="679450" y="138430"/>
                  </a:lnTo>
                  <a:lnTo>
                    <a:pt x="843280" y="118111"/>
                  </a:lnTo>
                  <a:lnTo>
                    <a:pt x="952500" y="101600"/>
                  </a:lnTo>
                  <a:lnTo>
                    <a:pt x="1023620" y="92711"/>
                  </a:lnTo>
                  <a:lnTo>
                    <a:pt x="1165860" y="76200"/>
                  </a:lnTo>
                  <a:lnTo>
                    <a:pt x="1240790" y="69850"/>
                  </a:lnTo>
                  <a:lnTo>
                    <a:pt x="1278890" y="64770"/>
                  </a:lnTo>
                  <a:lnTo>
                    <a:pt x="1360170" y="53340"/>
                  </a:lnTo>
                  <a:lnTo>
                    <a:pt x="1442720" y="46990"/>
                  </a:lnTo>
                  <a:lnTo>
                    <a:pt x="1527810" y="43180"/>
                  </a:lnTo>
                  <a:lnTo>
                    <a:pt x="1751330" y="26670"/>
                  </a:lnTo>
                  <a:lnTo>
                    <a:pt x="1882140" y="16511"/>
                  </a:lnTo>
                  <a:lnTo>
                    <a:pt x="1971040" y="12700"/>
                  </a:lnTo>
                  <a:lnTo>
                    <a:pt x="2061210" y="10161"/>
                  </a:lnTo>
                  <a:lnTo>
                    <a:pt x="2197100" y="2540"/>
                  </a:lnTo>
                  <a:lnTo>
                    <a:pt x="2287270" y="1270"/>
                  </a:lnTo>
                  <a:lnTo>
                    <a:pt x="2424430" y="0"/>
                  </a:lnTo>
                  <a:lnTo>
                    <a:pt x="2515870" y="2540"/>
                  </a:lnTo>
                  <a:lnTo>
                    <a:pt x="2606040" y="6350"/>
                  </a:lnTo>
                  <a:lnTo>
                    <a:pt x="2735580" y="10161"/>
                  </a:lnTo>
                  <a:lnTo>
                    <a:pt x="2862580" y="16511"/>
                  </a:lnTo>
                  <a:lnTo>
                    <a:pt x="2947670" y="19050"/>
                  </a:lnTo>
                  <a:lnTo>
                    <a:pt x="3025140" y="22861"/>
                  </a:lnTo>
                  <a:lnTo>
                    <a:pt x="3096260" y="27940"/>
                  </a:lnTo>
                  <a:lnTo>
                    <a:pt x="3159760" y="34290"/>
                  </a:lnTo>
                  <a:lnTo>
                    <a:pt x="3209290" y="41911"/>
                  </a:lnTo>
                  <a:lnTo>
                    <a:pt x="3274060" y="52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Freeform 38"/>
          <p:cNvSpPr/>
          <p:nvPr/>
        </p:nvSpPr>
        <p:spPr>
          <a:xfrm>
            <a:off x="3600450" y="4679950"/>
            <a:ext cx="31751" cy="10161"/>
          </a:xfrm>
          <a:custGeom>
            <a:avLst/>
            <a:gdLst/>
            <a:ahLst/>
            <a:cxnLst/>
            <a:rect l="0" t="0" r="0" b="0"/>
            <a:pathLst>
              <a:path w="31751" h="10161">
                <a:moveTo>
                  <a:pt x="31750" y="0"/>
                </a:moveTo>
                <a:lnTo>
                  <a:pt x="0" y="10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536950" y="5058410"/>
            <a:ext cx="21591" cy="21591"/>
          </a:xfrm>
          <a:custGeom>
            <a:avLst/>
            <a:gdLst/>
            <a:ahLst/>
            <a:cxnLst/>
            <a:rect l="0" t="0" r="0" b="0"/>
            <a:pathLst>
              <a:path w="21591" h="21591">
                <a:moveTo>
                  <a:pt x="21590" y="0"/>
                </a:moveTo>
                <a:lnTo>
                  <a:pt x="0" y="215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48380" y="5353050"/>
            <a:ext cx="1" cy="21591"/>
          </a:xfrm>
          <a:custGeom>
            <a:avLst/>
            <a:gdLst/>
            <a:ahLst/>
            <a:cxnLst/>
            <a:rect l="0" t="0" r="0" b="0"/>
            <a:pathLst>
              <a:path w="1" h="21591">
                <a:moveTo>
                  <a:pt x="0" y="0"/>
                </a:moveTo>
                <a:lnTo>
                  <a:pt x="0" y="215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2874010" y="5322570"/>
            <a:ext cx="5298441" cy="1559561"/>
            <a:chOff x="2874010" y="5322570"/>
            <a:chExt cx="5298441" cy="1559561"/>
          </a:xfrm>
        </p:grpSpPr>
        <p:sp>
          <p:nvSpPr>
            <p:cNvPr id="42" name="Freeform 41"/>
            <p:cNvSpPr/>
            <p:nvPr/>
          </p:nvSpPr>
          <p:spPr>
            <a:xfrm>
              <a:off x="2874010" y="5732780"/>
              <a:ext cx="11431" cy="41911"/>
            </a:xfrm>
            <a:custGeom>
              <a:avLst/>
              <a:gdLst/>
              <a:ahLst/>
              <a:cxnLst/>
              <a:rect l="0" t="0" r="0" b="0"/>
              <a:pathLst>
                <a:path w="11431" h="41911">
                  <a:moveTo>
                    <a:pt x="0" y="0"/>
                  </a:moveTo>
                  <a:lnTo>
                    <a:pt x="3810" y="8890"/>
                  </a:lnTo>
                  <a:lnTo>
                    <a:pt x="1143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032760" y="5774690"/>
              <a:ext cx="20321" cy="262891"/>
            </a:xfrm>
            <a:custGeom>
              <a:avLst/>
              <a:gdLst/>
              <a:ahLst/>
              <a:cxnLst/>
              <a:rect l="0" t="0" r="0" b="0"/>
              <a:pathLst>
                <a:path w="20321" h="262891">
                  <a:moveTo>
                    <a:pt x="0" y="0"/>
                  </a:moveTo>
                  <a:lnTo>
                    <a:pt x="0" y="27940"/>
                  </a:lnTo>
                  <a:lnTo>
                    <a:pt x="0" y="43180"/>
                  </a:lnTo>
                  <a:lnTo>
                    <a:pt x="2540" y="60960"/>
                  </a:lnTo>
                  <a:lnTo>
                    <a:pt x="5080" y="78740"/>
                  </a:lnTo>
                  <a:lnTo>
                    <a:pt x="6350" y="97790"/>
                  </a:lnTo>
                  <a:lnTo>
                    <a:pt x="7620" y="118110"/>
                  </a:lnTo>
                  <a:lnTo>
                    <a:pt x="8890" y="138430"/>
                  </a:lnTo>
                  <a:lnTo>
                    <a:pt x="10160" y="157480"/>
                  </a:lnTo>
                  <a:lnTo>
                    <a:pt x="12700" y="176530"/>
                  </a:lnTo>
                  <a:lnTo>
                    <a:pt x="20320" y="262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952750" y="5613400"/>
              <a:ext cx="299721" cy="704851"/>
            </a:xfrm>
            <a:custGeom>
              <a:avLst/>
              <a:gdLst/>
              <a:ahLst/>
              <a:cxnLst/>
              <a:rect l="0" t="0" r="0" b="0"/>
              <a:pathLst>
                <a:path w="299721" h="704851">
                  <a:moveTo>
                    <a:pt x="110490" y="656590"/>
                  </a:moveTo>
                  <a:lnTo>
                    <a:pt x="105410" y="678180"/>
                  </a:lnTo>
                  <a:lnTo>
                    <a:pt x="96520" y="695960"/>
                  </a:lnTo>
                  <a:lnTo>
                    <a:pt x="90170" y="703580"/>
                  </a:lnTo>
                  <a:lnTo>
                    <a:pt x="85090" y="704850"/>
                  </a:lnTo>
                  <a:lnTo>
                    <a:pt x="78740" y="702310"/>
                  </a:lnTo>
                  <a:lnTo>
                    <a:pt x="71120" y="697230"/>
                  </a:lnTo>
                  <a:lnTo>
                    <a:pt x="66040" y="690880"/>
                  </a:lnTo>
                  <a:lnTo>
                    <a:pt x="57150" y="674370"/>
                  </a:lnTo>
                  <a:lnTo>
                    <a:pt x="39370" y="638810"/>
                  </a:lnTo>
                  <a:lnTo>
                    <a:pt x="34290" y="626110"/>
                  </a:lnTo>
                  <a:lnTo>
                    <a:pt x="29210" y="612140"/>
                  </a:lnTo>
                  <a:lnTo>
                    <a:pt x="25400" y="599440"/>
                  </a:lnTo>
                  <a:lnTo>
                    <a:pt x="20320" y="584200"/>
                  </a:lnTo>
                  <a:lnTo>
                    <a:pt x="16510" y="568960"/>
                  </a:lnTo>
                  <a:lnTo>
                    <a:pt x="12700" y="552450"/>
                  </a:lnTo>
                  <a:lnTo>
                    <a:pt x="10160" y="534670"/>
                  </a:lnTo>
                  <a:lnTo>
                    <a:pt x="8890" y="518160"/>
                  </a:lnTo>
                  <a:lnTo>
                    <a:pt x="7620" y="500380"/>
                  </a:lnTo>
                  <a:lnTo>
                    <a:pt x="6350" y="483870"/>
                  </a:lnTo>
                  <a:lnTo>
                    <a:pt x="3810" y="466090"/>
                  </a:lnTo>
                  <a:lnTo>
                    <a:pt x="1270" y="448310"/>
                  </a:lnTo>
                  <a:lnTo>
                    <a:pt x="0" y="431800"/>
                  </a:lnTo>
                  <a:lnTo>
                    <a:pt x="1270" y="414020"/>
                  </a:lnTo>
                  <a:lnTo>
                    <a:pt x="2540" y="396240"/>
                  </a:lnTo>
                  <a:lnTo>
                    <a:pt x="3810" y="377190"/>
                  </a:lnTo>
                  <a:lnTo>
                    <a:pt x="5080" y="337820"/>
                  </a:lnTo>
                  <a:lnTo>
                    <a:pt x="6350" y="318770"/>
                  </a:lnTo>
                  <a:lnTo>
                    <a:pt x="8890" y="299720"/>
                  </a:lnTo>
                  <a:lnTo>
                    <a:pt x="11430" y="281940"/>
                  </a:lnTo>
                  <a:lnTo>
                    <a:pt x="13970" y="265430"/>
                  </a:lnTo>
                  <a:lnTo>
                    <a:pt x="16510" y="248920"/>
                  </a:lnTo>
                  <a:lnTo>
                    <a:pt x="20320" y="233680"/>
                  </a:lnTo>
                  <a:lnTo>
                    <a:pt x="25400" y="218440"/>
                  </a:lnTo>
                  <a:lnTo>
                    <a:pt x="30480" y="201930"/>
                  </a:lnTo>
                  <a:lnTo>
                    <a:pt x="35560" y="184150"/>
                  </a:lnTo>
                  <a:lnTo>
                    <a:pt x="41910" y="168910"/>
                  </a:lnTo>
                  <a:lnTo>
                    <a:pt x="48260" y="153670"/>
                  </a:lnTo>
                  <a:lnTo>
                    <a:pt x="55880" y="138430"/>
                  </a:lnTo>
                  <a:lnTo>
                    <a:pt x="63500" y="123190"/>
                  </a:lnTo>
                  <a:lnTo>
                    <a:pt x="72390" y="109220"/>
                  </a:lnTo>
                  <a:lnTo>
                    <a:pt x="81280" y="95250"/>
                  </a:lnTo>
                  <a:lnTo>
                    <a:pt x="92710" y="83820"/>
                  </a:lnTo>
                  <a:lnTo>
                    <a:pt x="104140" y="72390"/>
                  </a:lnTo>
                  <a:lnTo>
                    <a:pt x="116840" y="63500"/>
                  </a:lnTo>
                  <a:lnTo>
                    <a:pt x="129540" y="54610"/>
                  </a:lnTo>
                  <a:lnTo>
                    <a:pt x="140970" y="44450"/>
                  </a:lnTo>
                  <a:lnTo>
                    <a:pt x="152400" y="34290"/>
                  </a:lnTo>
                  <a:lnTo>
                    <a:pt x="162560" y="26670"/>
                  </a:lnTo>
                  <a:lnTo>
                    <a:pt x="173990" y="20320"/>
                  </a:lnTo>
                  <a:lnTo>
                    <a:pt x="184150" y="13970"/>
                  </a:lnTo>
                  <a:lnTo>
                    <a:pt x="195580" y="8890"/>
                  </a:lnTo>
                  <a:lnTo>
                    <a:pt x="205740" y="5080"/>
                  </a:lnTo>
                  <a:lnTo>
                    <a:pt x="215900" y="1270"/>
                  </a:lnTo>
                  <a:lnTo>
                    <a:pt x="228600" y="0"/>
                  </a:lnTo>
                  <a:lnTo>
                    <a:pt x="243840" y="2540"/>
                  </a:lnTo>
                  <a:lnTo>
                    <a:pt x="259080" y="6350"/>
                  </a:lnTo>
                  <a:lnTo>
                    <a:pt x="271780" y="13970"/>
                  </a:lnTo>
                  <a:lnTo>
                    <a:pt x="281940" y="22860"/>
                  </a:lnTo>
                  <a:lnTo>
                    <a:pt x="292100" y="34290"/>
                  </a:lnTo>
                  <a:lnTo>
                    <a:pt x="297180" y="45720"/>
                  </a:lnTo>
                  <a:lnTo>
                    <a:pt x="299720" y="58420"/>
                  </a:lnTo>
                  <a:lnTo>
                    <a:pt x="299720" y="72390"/>
                  </a:lnTo>
                  <a:lnTo>
                    <a:pt x="298450" y="85090"/>
                  </a:lnTo>
                  <a:lnTo>
                    <a:pt x="297180" y="99060"/>
                  </a:lnTo>
                  <a:lnTo>
                    <a:pt x="294640" y="113030"/>
                  </a:lnTo>
                  <a:lnTo>
                    <a:pt x="292100" y="127000"/>
                  </a:lnTo>
                  <a:lnTo>
                    <a:pt x="285750" y="154940"/>
                  </a:lnTo>
                  <a:lnTo>
                    <a:pt x="281940" y="170180"/>
                  </a:lnTo>
                  <a:lnTo>
                    <a:pt x="275590" y="185420"/>
                  </a:lnTo>
                  <a:lnTo>
                    <a:pt x="270510" y="201930"/>
                  </a:lnTo>
                  <a:lnTo>
                    <a:pt x="262890" y="218440"/>
                  </a:lnTo>
                  <a:lnTo>
                    <a:pt x="254000" y="236220"/>
                  </a:lnTo>
                  <a:lnTo>
                    <a:pt x="245110" y="252730"/>
                  </a:lnTo>
                  <a:lnTo>
                    <a:pt x="226060" y="288290"/>
                  </a:lnTo>
                  <a:lnTo>
                    <a:pt x="215900" y="304800"/>
                  </a:lnTo>
                  <a:lnTo>
                    <a:pt x="198120" y="337820"/>
                  </a:lnTo>
                  <a:lnTo>
                    <a:pt x="190500" y="351790"/>
                  </a:lnTo>
                  <a:lnTo>
                    <a:pt x="181610" y="365760"/>
                  </a:lnTo>
                  <a:lnTo>
                    <a:pt x="171450" y="378460"/>
                  </a:lnTo>
                  <a:lnTo>
                    <a:pt x="132080" y="4356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295650" y="5938520"/>
              <a:ext cx="336551" cy="270511"/>
            </a:xfrm>
            <a:custGeom>
              <a:avLst/>
              <a:gdLst/>
              <a:ahLst/>
              <a:cxnLst/>
              <a:rect l="0" t="0" r="0" b="0"/>
              <a:pathLst>
                <a:path w="336551" h="270511">
                  <a:moveTo>
                    <a:pt x="0" y="67310"/>
                  </a:moveTo>
                  <a:lnTo>
                    <a:pt x="5080" y="95250"/>
                  </a:lnTo>
                  <a:lnTo>
                    <a:pt x="8890" y="109220"/>
                  </a:lnTo>
                  <a:lnTo>
                    <a:pt x="13970" y="124460"/>
                  </a:lnTo>
                  <a:lnTo>
                    <a:pt x="20320" y="140970"/>
                  </a:lnTo>
                  <a:lnTo>
                    <a:pt x="24130" y="156210"/>
                  </a:lnTo>
                  <a:lnTo>
                    <a:pt x="26670" y="171450"/>
                  </a:lnTo>
                  <a:lnTo>
                    <a:pt x="27940" y="185420"/>
                  </a:lnTo>
                  <a:lnTo>
                    <a:pt x="30480" y="199390"/>
                  </a:lnTo>
                  <a:lnTo>
                    <a:pt x="33020" y="212090"/>
                  </a:lnTo>
                  <a:lnTo>
                    <a:pt x="35560" y="223520"/>
                  </a:lnTo>
                  <a:lnTo>
                    <a:pt x="36830" y="236220"/>
                  </a:lnTo>
                  <a:lnTo>
                    <a:pt x="35560" y="248920"/>
                  </a:lnTo>
                  <a:lnTo>
                    <a:pt x="34290" y="261620"/>
                  </a:lnTo>
                  <a:lnTo>
                    <a:pt x="33020" y="266700"/>
                  </a:lnTo>
                  <a:lnTo>
                    <a:pt x="33020" y="264160"/>
                  </a:lnTo>
                  <a:lnTo>
                    <a:pt x="31750" y="259080"/>
                  </a:lnTo>
                  <a:lnTo>
                    <a:pt x="31750" y="233680"/>
                  </a:lnTo>
                  <a:lnTo>
                    <a:pt x="31750" y="217170"/>
                  </a:lnTo>
                  <a:lnTo>
                    <a:pt x="33020" y="200660"/>
                  </a:lnTo>
                  <a:lnTo>
                    <a:pt x="34290" y="185420"/>
                  </a:lnTo>
                  <a:lnTo>
                    <a:pt x="36830" y="171450"/>
                  </a:lnTo>
                  <a:lnTo>
                    <a:pt x="39370" y="156210"/>
                  </a:lnTo>
                  <a:lnTo>
                    <a:pt x="45720" y="128270"/>
                  </a:lnTo>
                  <a:lnTo>
                    <a:pt x="55880" y="85090"/>
                  </a:lnTo>
                  <a:lnTo>
                    <a:pt x="60960" y="72390"/>
                  </a:lnTo>
                  <a:lnTo>
                    <a:pt x="66040" y="60960"/>
                  </a:lnTo>
                  <a:lnTo>
                    <a:pt x="72390" y="48260"/>
                  </a:lnTo>
                  <a:lnTo>
                    <a:pt x="78740" y="39370"/>
                  </a:lnTo>
                  <a:lnTo>
                    <a:pt x="85090" y="29210"/>
                  </a:lnTo>
                  <a:lnTo>
                    <a:pt x="91440" y="21590"/>
                  </a:lnTo>
                  <a:lnTo>
                    <a:pt x="101600" y="15240"/>
                  </a:lnTo>
                  <a:lnTo>
                    <a:pt x="114300" y="8890"/>
                  </a:lnTo>
                  <a:lnTo>
                    <a:pt x="129540" y="3810"/>
                  </a:lnTo>
                  <a:lnTo>
                    <a:pt x="142240" y="1270"/>
                  </a:lnTo>
                  <a:lnTo>
                    <a:pt x="154940" y="1270"/>
                  </a:lnTo>
                  <a:lnTo>
                    <a:pt x="166370" y="2540"/>
                  </a:lnTo>
                  <a:lnTo>
                    <a:pt x="176530" y="6350"/>
                  </a:lnTo>
                  <a:lnTo>
                    <a:pt x="185420" y="12700"/>
                  </a:lnTo>
                  <a:lnTo>
                    <a:pt x="193040" y="20320"/>
                  </a:lnTo>
                  <a:lnTo>
                    <a:pt x="200660" y="29210"/>
                  </a:lnTo>
                  <a:lnTo>
                    <a:pt x="205740" y="38100"/>
                  </a:lnTo>
                  <a:lnTo>
                    <a:pt x="210820" y="48260"/>
                  </a:lnTo>
                  <a:lnTo>
                    <a:pt x="214630" y="59690"/>
                  </a:lnTo>
                  <a:lnTo>
                    <a:pt x="215900" y="71120"/>
                  </a:lnTo>
                  <a:lnTo>
                    <a:pt x="218440" y="83820"/>
                  </a:lnTo>
                  <a:lnTo>
                    <a:pt x="218440" y="99060"/>
                  </a:lnTo>
                  <a:lnTo>
                    <a:pt x="219710" y="114300"/>
                  </a:lnTo>
                  <a:lnTo>
                    <a:pt x="220980" y="161290"/>
                  </a:lnTo>
                  <a:lnTo>
                    <a:pt x="220980" y="218440"/>
                  </a:lnTo>
                  <a:lnTo>
                    <a:pt x="222250" y="232410"/>
                  </a:lnTo>
                  <a:lnTo>
                    <a:pt x="223520" y="246380"/>
                  </a:lnTo>
                  <a:lnTo>
                    <a:pt x="226060" y="260350"/>
                  </a:lnTo>
                  <a:lnTo>
                    <a:pt x="232410" y="267970"/>
                  </a:lnTo>
                  <a:lnTo>
                    <a:pt x="241300" y="270510"/>
                  </a:lnTo>
                  <a:lnTo>
                    <a:pt x="252730" y="269240"/>
                  </a:lnTo>
                  <a:lnTo>
                    <a:pt x="261620" y="264160"/>
                  </a:lnTo>
                  <a:lnTo>
                    <a:pt x="270510" y="256540"/>
                  </a:lnTo>
                  <a:lnTo>
                    <a:pt x="278130" y="246380"/>
                  </a:lnTo>
                  <a:lnTo>
                    <a:pt x="285750" y="236220"/>
                  </a:lnTo>
                  <a:lnTo>
                    <a:pt x="300990" y="214630"/>
                  </a:lnTo>
                  <a:lnTo>
                    <a:pt x="307340" y="203200"/>
                  </a:lnTo>
                  <a:lnTo>
                    <a:pt x="312420" y="190500"/>
                  </a:lnTo>
                  <a:lnTo>
                    <a:pt x="325120" y="153670"/>
                  </a:lnTo>
                  <a:lnTo>
                    <a:pt x="328930" y="143510"/>
                  </a:lnTo>
                  <a:lnTo>
                    <a:pt x="331470" y="130810"/>
                  </a:lnTo>
                  <a:lnTo>
                    <a:pt x="332740" y="118110"/>
                  </a:lnTo>
                  <a:lnTo>
                    <a:pt x="334010" y="104140"/>
                  </a:lnTo>
                  <a:lnTo>
                    <a:pt x="335280" y="88900"/>
                  </a:lnTo>
                  <a:lnTo>
                    <a:pt x="336550" y="52070"/>
                  </a:lnTo>
                  <a:lnTo>
                    <a:pt x="332740" y="38100"/>
                  </a:lnTo>
                  <a:lnTo>
                    <a:pt x="326390" y="25400"/>
                  </a:lnTo>
                  <a:lnTo>
                    <a:pt x="320040" y="15240"/>
                  </a:lnTo>
                  <a:lnTo>
                    <a:pt x="309880" y="7620"/>
                  </a:lnTo>
                  <a:lnTo>
                    <a:pt x="299720" y="3810"/>
                  </a:lnTo>
                  <a:lnTo>
                    <a:pt x="287020" y="0"/>
                  </a:lnTo>
                  <a:lnTo>
                    <a:pt x="274320" y="0"/>
                  </a:lnTo>
                  <a:lnTo>
                    <a:pt x="261620" y="0"/>
                  </a:lnTo>
                  <a:lnTo>
                    <a:pt x="199390" y="5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716020" y="5858510"/>
              <a:ext cx="210821" cy="306071"/>
            </a:xfrm>
            <a:custGeom>
              <a:avLst/>
              <a:gdLst/>
              <a:ahLst/>
              <a:cxnLst/>
              <a:rect l="0" t="0" r="0" b="0"/>
              <a:pathLst>
                <a:path w="210821" h="306071">
                  <a:moveTo>
                    <a:pt x="0" y="63500"/>
                  </a:moveTo>
                  <a:lnTo>
                    <a:pt x="11430" y="91440"/>
                  </a:lnTo>
                  <a:lnTo>
                    <a:pt x="16510" y="105410"/>
                  </a:lnTo>
                  <a:lnTo>
                    <a:pt x="20320" y="120650"/>
                  </a:lnTo>
                  <a:lnTo>
                    <a:pt x="24130" y="137160"/>
                  </a:lnTo>
                  <a:lnTo>
                    <a:pt x="29210" y="152400"/>
                  </a:lnTo>
                  <a:lnTo>
                    <a:pt x="34290" y="167640"/>
                  </a:lnTo>
                  <a:lnTo>
                    <a:pt x="40640" y="181610"/>
                  </a:lnTo>
                  <a:lnTo>
                    <a:pt x="44450" y="195580"/>
                  </a:lnTo>
                  <a:lnTo>
                    <a:pt x="48260" y="210820"/>
                  </a:lnTo>
                  <a:lnTo>
                    <a:pt x="49530" y="224790"/>
                  </a:lnTo>
                  <a:lnTo>
                    <a:pt x="52070" y="237490"/>
                  </a:lnTo>
                  <a:lnTo>
                    <a:pt x="54610" y="250190"/>
                  </a:lnTo>
                  <a:lnTo>
                    <a:pt x="57150" y="261620"/>
                  </a:lnTo>
                  <a:lnTo>
                    <a:pt x="62230" y="274320"/>
                  </a:lnTo>
                  <a:lnTo>
                    <a:pt x="67310" y="287020"/>
                  </a:lnTo>
                  <a:lnTo>
                    <a:pt x="73660" y="299720"/>
                  </a:lnTo>
                  <a:lnTo>
                    <a:pt x="78740" y="306070"/>
                  </a:lnTo>
                  <a:lnTo>
                    <a:pt x="86360" y="306070"/>
                  </a:lnTo>
                  <a:lnTo>
                    <a:pt x="92710" y="302260"/>
                  </a:lnTo>
                  <a:lnTo>
                    <a:pt x="97790" y="294640"/>
                  </a:lnTo>
                  <a:lnTo>
                    <a:pt x="102870" y="285750"/>
                  </a:lnTo>
                  <a:lnTo>
                    <a:pt x="107950" y="274320"/>
                  </a:lnTo>
                  <a:lnTo>
                    <a:pt x="111760" y="262890"/>
                  </a:lnTo>
                  <a:lnTo>
                    <a:pt x="115570" y="250190"/>
                  </a:lnTo>
                  <a:lnTo>
                    <a:pt x="123190" y="223520"/>
                  </a:lnTo>
                  <a:lnTo>
                    <a:pt x="130810" y="196850"/>
                  </a:lnTo>
                  <a:lnTo>
                    <a:pt x="134620" y="181610"/>
                  </a:lnTo>
                  <a:lnTo>
                    <a:pt x="140970" y="165100"/>
                  </a:lnTo>
                  <a:lnTo>
                    <a:pt x="146050" y="148590"/>
                  </a:lnTo>
                  <a:lnTo>
                    <a:pt x="151130" y="133350"/>
                  </a:lnTo>
                  <a:lnTo>
                    <a:pt x="156210" y="118110"/>
                  </a:lnTo>
                  <a:lnTo>
                    <a:pt x="160020" y="104140"/>
                  </a:lnTo>
                  <a:lnTo>
                    <a:pt x="165100" y="88900"/>
                  </a:lnTo>
                  <a:lnTo>
                    <a:pt x="171450" y="74930"/>
                  </a:lnTo>
                  <a:lnTo>
                    <a:pt x="177800" y="60960"/>
                  </a:lnTo>
                  <a:lnTo>
                    <a:pt x="184150" y="46990"/>
                  </a:lnTo>
                  <a:lnTo>
                    <a:pt x="190500" y="3556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009390" y="5838190"/>
              <a:ext cx="11431" cy="314961"/>
            </a:xfrm>
            <a:custGeom>
              <a:avLst/>
              <a:gdLst/>
              <a:ahLst/>
              <a:cxnLst/>
              <a:rect l="0" t="0" r="0" b="0"/>
              <a:pathLst>
                <a:path w="11431" h="314961">
                  <a:moveTo>
                    <a:pt x="2540" y="0"/>
                  </a:moveTo>
                  <a:lnTo>
                    <a:pt x="2540" y="21590"/>
                  </a:lnTo>
                  <a:lnTo>
                    <a:pt x="2540" y="33020"/>
                  </a:lnTo>
                  <a:lnTo>
                    <a:pt x="5080" y="45720"/>
                  </a:lnTo>
                  <a:lnTo>
                    <a:pt x="7620" y="58420"/>
                  </a:lnTo>
                  <a:lnTo>
                    <a:pt x="8890" y="71120"/>
                  </a:lnTo>
                  <a:lnTo>
                    <a:pt x="10160" y="85090"/>
                  </a:lnTo>
                  <a:lnTo>
                    <a:pt x="11430" y="99060"/>
                  </a:lnTo>
                  <a:lnTo>
                    <a:pt x="11430" y="125730"/>
                  </a:lnTo>
                  <a:lnTo>
                    <a:pt x="11430" y="139700"/>
                  </a:lnTo>
                  <a:lnTo>
                    <a:pt x="11430" y="153670"/>
                  </a:lnTo>
                  <a:lnTo>
                    <a:pt x="8890" y="167640"/>
                  </a:lnTo>
                  <a:lnTo>
                    <a:pt x="6350" y="181610"/>
                  </a:lnTo>
                  <a:lnTo>
                    <a:pt x="5080" y="198120"/>
                  </a:lnTo>
                  <a:lnTo>
                    <a:pt x="3810" y="215900"/>
                  </a:lnTo>
                  <a:lnTo>
                    <a:pt x="3810" y="234950"/>
                  </a:lnTo>
                  <a:lnTo>
                    <a:pt x="1270" y="251460"/>
                  </a:lnTo>
                  <a:lnTo>
                    <a:pt x="0" y="265430"/>
                  </a:lnTo>
                  <a:lnTo>
                    <a:pt x="2540" y="314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183380" y="5796280"/>
              <a:ext cx="181611" cy="356871"/>
            </a:xfrm>
            <a:custGeom>
              <a:avLst/>
              <a:gdLst/>
              <a:ahLst/>
              <a:cxnLst/>
              <a:rect l="0" t="0" r="0" b="0"/>
              <a:pathLst>
                <a:path w="181611" h="356871">
                  <a:moveTo>
                    <a:pt x="81280" y="0"/>
                  </a:moveTo>
                  <a:lnTo>
                    <a:pt x="50800" y="29210"/>
                  </a:lnTo>
                  <a:lnTo>
                    <a:pt x="43180" y="38100"/>
                  </a:lnTo>
                  <a:lnTo>
                    <a:pt x="34290" y="48260"/>
                  </a:lnTo>
                  <a:lnTo>
                    <a:pt x="25400" y="59690"/>
                  </a:lnTo>
                  <a:lnTo>
                    <a:pt x="16510" y="72390"/>
                  </a:lnTo>
                  <a:lnTo>
                    <a:pt x="8890" y="85090"/>
                  </a:lnTo>
                  <a:lnTo>
                    <a:pt x="1270" y="99060"/>
                  </a:lnTo>
                  <a:lnTo>
                    <a:pt x="0" y="110490"/>
                  </a:lnTo>
                  <a:lnTo>
                    <a:pt x="2540" y="120650"/>
                  </a:lnTo>
                  <a:lnTo>
                    <a:pt x="7620" y="129540"/>
                  </a:lnTo>
                  <a:lnTo>
                    <a:pt x="16510" y="134620"/>
                  </a:lnTo>
                  <a:lnTo>
                    <a:pt x="27940" y="138430"/>
                  </a:lnTo>
                  <a:lnTo>
                    <a:pt x="41910" y="140970"/>
                  </a:lnTo>
                  <a:lnTo>
                    <a:pt x="58420" y="143510"/>
                  </a:lnTo>
                  <a:lnTo>
                    <a:pt x="76200" y="144780"/>
                  </a:lnTo>
                  <a:lnTo>
                    <a:pt x="95250" y="144780"/>
                  </a:lnTo>
                  <a:lnTo>
                    <a:pt x="113030" y="148590"/>
                  </a:lnTo>
                  <a:lnTo>
                    <a:pt x="129540" y="152400"/>
                  </a:lnTo>
                  <a:lnTo>
                    <a:pt x="144780" y="157480"/>
                  </a:lnTo>
                  <a:lnTo>
                    <a:pt x="157480" y="165100"/>
                  </a:lnTo>
                  <a:lnTo>
                    <a:pt x="167640" y="172720"/>
                  </a:lnTo>
                  <a:lnTo>
                    <a:pt x="177800" y="181610"/>
                  </a:lnTo>
                  <a:lnTo>
                    <a:pt x="181610" y="193040"/>
                  </a:lnTo>
                  <a:lnTo>
                    <a:pt x="181610" y="207010"/>
                  </a:lnTo>
                  <a:lnTo>
                    <a:pt x="179070" y="222250"/>
                  </a:lnTo>
                  <a:lnTo>
                    <a:pt x="176530" y="234950"/>
                  </a:lnTo>
                  <a:lnTo>
                    <a:pt x="171450" y="245110"/>
                  </a:lnTo>
                  <a:lnTo>
                    <a:pt x="165100" y="254000"/>
                  </a:lnTo>
                  <a:lnTo>
                    <a:pt x="153670" y="274320"/>
                  </a:lnTo>
                  <a:lnTo>
                    <a:pt x="146050" y="284480"/>
                  </a:lnTo>
                  <a:lnTo>
                    <a:pt x="139700" y="293370"/>
                  </a:lnTo>
                  <a:lnTo>
                    <a:pt x="133350" y="302260"/>
                  </a:lnTo>
                  <a:lnTo>
                    <a:pt x="125730" y="309880"/>
                  </a:lnTo>
                  <a:lnTo>
                    <a:pt x="118110" y="317500"/>
                  </a:lnTo>
                  <a:lnTo>
                    <a:pt x="109220" y="325120"/>
                  </a:lnTo>
                  <a:lnTo>
                    <a:pt x="99060" y="332740"/>
                  </a:lnTo>
                  <a:lnTo>
                    <a:pt x="90170" y="337820"/>
                  </a:lnTo>
                  <a:lnTo>
                    <a:pt x="80010" y="342900"/>
                  </a:lnTo>
                  <a:lnTo>
                    <a:pt x="38100" y="356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422140" y="5806440"/>
              <a:ext cx="73661" cy="346711"/>
            </a:xfrm>
            <a:custGeom>
              <a:avLst/>
              <a:gdLst/>
              <a:ahLst/>
              <a:cxnLst/>
              <a:rect l="0" t="0" r="0" b="0"/>
              <a:pathLst>
                <a:path w="73661" h="346711">
                  <a:moveTo>
                    <a:pt x="73660" y="0"/>
                  </a:moveTo>
                  <a:lnTo>
                    <a:pt x="73660" y="27940"/>
                  </a:lnTo>
                  <a:lnTo>
                    <a:pt x="72390" y="43180"/>
                  </a:lnTo>
                  <a:lnTo>
                    <a:pt x="69850" y="59690"/>
                  </a:lnTo>
                  <a:lnTo>
                    <a:pt x="67310" y="78740"/>
                  </a:lnTo>
                  <a:lnTo>
                    <a:pt x="66040" y="96520"/>
                  </a:lnTo>
                  <a:lnTo>
                    <a:pt x="64770" y="114300"/>
                  </a:lnTo>
                  <a:lnTo>
                    <a:pt x="64770" y="132080"/>
                  </a:lnTo>
                  <a:lnTo>
                    <a:pt x="62230" y="148590"/>
                  </a:lnTo>
                  <a:lnTo>
                    <a:pt x="57150" y="165100"/>
                  </a:lnTo>
                  <a:lnTo>
                    <a:pt x="52070" y="180340"/>
                  </a:lnTo>
                  <a:lnTo>
                    <a:pt x="48260" y="194310"/>
                  </a:lnTo>
                  <a:lnTo>
                    <a:pt x="39370" y="223520"/>
                  </a:lnTo>
                  <a:lnTo>
                    <a:pt x="24130" y="279400"/>
                  </a:lnTo>
                  <a:lnTo>
                    <a:pt x="21590" y="290830"/>
                  </a:lnTo>
                  <a:lnTo>
                    <a:pt x="0" y="346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612640" y="5784850"/>
              <a:ext cx="504191" cy="387351"/>
            </a:xfrm>
            <a:custGeom>
              <a:avLst/>
              <a:gdLst/>
              <a:ahLst/>
              <a:cxnLst/>
              <a:rect l="0" t="0" r="0" b="0"/>
              <a:pathLst>
                <a:path w="504191" h="387351">
                  <a:moveTo>
                    <a:pt x="30480" y="115570"/>
                  </a:moveTo>
                  <a:lnTo>
                    <a:pt x="25400" y="143510"/>
                  </a:lnTo>
                  <a:lnTo>
                    <a:pt x="5080" y="248920"/>
                  </a:lnTo>
                  <a:lnTo>
                    <a:pt x="3810" y="265430"/>
                  </a:lnTo>
                  <a:lnTo>
                    <a:pt x="1270" y="280670"/>
                  </a:lnTo>
                  <a:lnTo>
                    <a:pt x="1270" y="295910"/>
                  </a:lnTo>
                  <a:lnTo>
                    <a:pt x="0" y="313690"/>
                  </a:lnTo>
                  <a:lnTo>
                    <a:pt x="0" y="351790"/>
                  </a:lnTo>
                  <a:lnTo>
                    <a:pt x="2540" y="365760"/>
                  </a:lnTo>
                  <a:lnTo>
                    <a:pt x="8890" y="375920"/>
                  </a:lnTo>
                  <a:lnTo>
                    <a:pt x="15240" y="383540"/>
                  </a:lnTo>
                  <a:lnTo>
                    <a:pt x="24130" y="387350"/>
                  </a:lnTo>
                  <a:lnTo>
                    <a:pt x="33020" y="387350"/>
                  </a:lnTo>
                  <a:lnTo>
                    <a:pt x="43180" y="384810"/>
                  </a:lnTo>
                  <a:lnTo>
                    <a:pt x="53340" y="377190"/>
                  </a:lnTo>
                  <a:lnTo>
                    <a:pt x="62230" y="365760"/>
                  </a:lnTo>
                  <a:lnTo>
                    <a:pt x="73660" y="353060"/>
                  </a:lnTo>
                  <a:lnTo>
                    <a:pt x="81280" y="340360"/>
                  </a:lnTo>
                  <a:lnTo>
                    <a:pt x="87630" y="328930"/>
                  </a:lnTo>
                  <a:lnTo>
                    <a:pt x="92710" y="317500"/>
                  </a:lnTo>
                  <a:lnTo>
                    <a:pt x="99060" y="306070"/>
                  </a:lnTo>
                  <a:lnTo>
                    <a:pt x="105410" y="295910"/>
                  </a:lnTo>
                  <a:lnTo>
                    <a:pt x="111760" y="284480"/>
                  </a:lnTo>
                  <a:lnTo>
                    <a:pt x="116840" y="273050"/>
                  </a:lnTo>
                  <a:lnTo>
                    <a:pt x="119380" y="260350"/>
                  </a:lnTo>
                  <a:lnTo>
                    <a:pt x="121920" y="247650"/>
                  </a:lnTo>
                  <a:lnTo>
                    <a:pt x="123190" y="234950"/>
                  </a:lnTo>
                  <a:lnTo>
                    <a:pt x="127000" y="223520"/>
                  </a:lnTo>
                  <a:lnTo>
                    <a:pt x="129540" y="212090"/>
                  </a:lnTo>
                  <a:lnTo>
                    <a:pt x="132080" y="198120"/>
                  </a:lnTo>
                  <a:lnTo>
                    <a:pt x="133350" y="181610"/>
                  </a:lnTo>
                  <a:lnTo>
                    <a:pt x="133350" y="162560"/>
                  </a:lnTo>
                  <a:lnTo>
                    <a:pt x="130810" y="147320"/>
                  </a:lnTo>
                  <a:lnTo>
                    <a:pt x="125730" y="133350"/>
                  </a:lnTo>
                  <a:lnTo>
                    <a:pt x="118110" y="120650"/>
                  </a:lnTo>
                  <a:lnTo>
                    <a:pt x="109220" y="113030"/>
                  </a:lnTo>
                  <a:lnTo>
                    <a:pt x="97790" y="109220"/>
                  </a:lnTo>
                  <a:lnTo>
                    <a:pt x="86360" y="107950"/>
                  </a:lnTo>
                  <a:lnTo>
                    <a:pt x="73660" y="107950"/>
                  </a:lnTo>
                  <a:lnTo>
                    <a:pt x="59690" y="110490"/>
                  </a:lnTo>
                  <a:lnTo>
                    <a:pt x="46990" y="111760"/>
                  </a:lnTo>
                  <a:lnTo>
                    <a:pt x="35560" y="110490"/>
                  </a:lnTo>
                  <a:lnTo>
                    <a:pt x="25400" y="107950"/>
                  </a:lnTo>
                  <a:lnTo>
                    <a:pt x="16510" y="104140"/>
                  </a:lnTo>
                  <a:lnTo>
                    <a:pt x="12700" y="97790"/>
                  </a:lnTo>
                  <a:lnTo>
                    <a:pt x="12700" y="90170"/>
                  </a:lnTo>
                  <a:lnTo>
                    <a:pt x="15240" y="81280"/>
                  </a:lnTo>
                  <a:lnTo>
                    <a:pt x="21590" y="71120"/>
                  </a:lnTo>
                  <a:lnTo>
                    <a:pt x="30480" y="62230"/>
                  </a:lnTo>
                  <a:lnTo>
                    <a:pt x="40640" y="52070"/>
                  </a:lnTo>
                  <a:lnTo>
                    <a:pt x="52070" y="44450"/>
                  </a:lnTo>
                  <a:lnTo>
                    <a:pt x="62230" y="38100"/>
                  </a:lnTo>
                  <a:lnTo>
                    <a:pt x="72390" y="31750"/>
                  </a:lnTo>
                  <a:lnTo>
                    <a:pt x="83820" y="27940"/>
                  </a:lnTo>
                  <a:lnTo>
                    <a:pt x="96520" y="22860"/>
                  </a:lnTo>
                  <a:lnTo>
                    <a:pt x="109220" y="19050"/>
                  </a:lnTo>
                  <a:lnTo>
                    <a:pt x="121920" y="13970"/>
                  </a:lnTo>
                  <a:lnTo>
                    <a:pt x="133350" y="8890"/>
                  </a:lnTo>
                  <a:lnTo>
                    <a:pt x="144780" y="2540"/>
                  </a:lnTo>
                  <a:lnTo>
                    <a:pt x="158750" y="0"/>
                  </a:lnTo>
                  <a:lnTo>
                    <a:pt x="172720" y="1270"/>
                  </a:lnTo>
                  <a:lnTo>
                    <a:pt x="187960" y="5080"/>
                  </a:lnTo>
                  <a:lnTo>
                    <a:pt x="201930" y="10160"/>
                  </a:lnTo>
                  <a:lnTo>
                    <a:pt x="212090" y="17780"/>
                  </a:lnTo>
                  <a:lnTo>
                    <a:pt x="222250" y="25400"/>
                  </a:lnTo>
                  <a:lnTo>
                    <a:pt x="229870" y="35560"/>
                  </a:lnTo>
                  <a:lnTo>
                    <a:pt x="236220" y="46990"/>
                  </a:lnTo>
                  <a:lnTo>
                    <a:pt x="241300" y="59690"/>
                  </a:lnTo>
                  <a:lnTo>
                    <a:pt x="243840" y="72390"/>
                  </a:lnTo>
                  <a:lnTo>
                    <a:pt x="246380" y="86360"/>
                  </a:lnTo>
                  <a:lnTo>
                    <a:pt x="248920" y="99060"/>
                  </a:lnTo>
                  <a:lnTo>
                    <a:pt x="248920" y="114300"/>
                  </a:lnTo>
                  <a:lnTo>
                    <a:pt x="250190" y="130810"/>
                  </a:lnTo>
                  <a:lnTo>
                    <a:pt x="251460" y="163830"/>
                  </a:lnTo>
                  <a:lnTo>
                    <a:pt x="251460" y="198120"/>
                  </a:lnTo>
                  <a:lnTo>
                    <a:pt x="250190" y="213360"/>
                  </a:lnTo>
                  <a:lnTo>
                    <a:pt x="247650" y="228600"/>
                  </a:lnTo>
                  <a:lnTo>
                    <a:pt x="246380" y="243840"/>
                  </a:lnTo>
                  <a:lnTo>
                    <a:pt x="242570" y="259080"/>
                  </a:lnTo>
                  <a:lnTo>
                    <a:pt x="236220" y="287020"/>
                  </a:lnTo>
                  <a:lnTo>
                    <a:pt x="232410" y="300990"/>
                  </a:lnTo>
                  <a:lnTo>
                    <a:pt x="227330" y="312420"/>
                  </a:lnTo>
                  <a:lnTo>
                    <a:pt x="220980" y="325120"/>
                  </a:lnTo>
                  <a:lnTo>
                    <a:pt x="218440" y="326390"/>
                  </a:lnTo>
                  <a:lnTo>
                    <a:pt x="217170" y="321310"/>
                  </a:lnTo>
                  <a:lnTo>
                    <a:pt x="218440" y="312420"/>
                  </a:lnTo>
                  <a:lnTo>
                    <a:pt x="219710" y="302260"/>
                  </a:lnTo>
                  <a:lnTo>
                    <a:pt x="222250" y="290830"/>
                  </a:lnTo>
                  <a:lnTo>
                    <a:pt x="224790" y="278130"/>
                  </a:lnTo>
                  <a:lnTo>
                    <a:pt x="228600" y="265430"/>
                  </a:lnTo>
                  <a:lnTo>
                    <a:pt x="234950" y="251460"/>
                  </a:lnTo>
                  <a:lnTo>
                    <a:pt x="240030" y="237490"/>
                  </a:lnTo>
                  <a:lnTo>
                    <a:pt x="245110" y="222250"/>
                  </a:lnTo>
                  <a:lnTo>
                    <a:pt x="248920" y="204470"/>
                  </a:lnTo>
                  <a:lnTo>
                    <a:pt x="254000" y="185420"/>
                  </a:lnTo>
                  <a:lnTo>
                    <a:pt x="260350" y="167640"/>
                  </a:lnTo>
                  <a:lnTo>
                    <a:pt x="267970" y="152400"/>
                  </a:lnTo>
                  <a:lnTo>
                    <a:pt x="285750" y="120650"/>
                  </a:lnTo>
                  <a:lnTo>
                    <a:pt x="304800" y="86360"/>
                  </a:lnTo>
                  <a:lnTo>
                    <a:pt x="322580" y="58420"/>
                  </a:lnTo>
                  <a:lnTo>
                    <a:pt x="330200" y="45720"/>
                  </a:lnTo>
                  <a:lnTo>
                    <a:pt x="339090" y="35560"/>
                  </a:lnTo>
                  <a:lnTo>
                    <a:pt x="349250" y="26670"/>
                  </a:lnTo>
                  <a:lnTo>
                    <a:pt x="358140" y="17780"/>
                  </a:lnTo>
                  <a:lnTo>
                    <a:pt x="370840" y="11430"/>
                  </a:lnTo>
                  <a:lnTo>
                    <a:pt x="384810" y="7620"/>
                  </a:lnTo>
                  <a:lnTo>
                    <a:pt x="400050" y="5080"/>
                  </a:lnTo>
                  <a:lnTo>
                    <a:pt x="414020" y="7620"/>
                  </a:lnTo>
                  <a:lnTo>
                    <a:pt x="426720" y="11430"/>
                  </a:lnTo>
                  <a:lnTo>
                    <a:pt x="438150" y="19050"/>
                  </a:lnTo>
                  <a:lnTo>
                    <a:pt x="447040" y="26670"/>
                  </a:lnTo>
                  <a:lnTo>
                    <a:pt x="454660" y="35560"/>
                  </a:lnTo>
                  <a:lnTo>
                    <a:pt x="461010" y="44450"/>
                  </a:lnTo>
                  <a:lnTo>
                    <a:pt x="464820" y="55880"/>
                  </a:lnTo>
                  <a:lnTo>
                    <a:pt x="467360" y="67310"/>
                  </a:lnTo>
                  <a:lnTo>
                    <a:pt x="468630" y="80010"/>
                  </a:lnTo>
                  <a:lnTo>
                    <a:pt x="473710" y="110490"/>
                  </a:lnTo>
                  <a:lnTo>
                    <a:pt x="477520" y="125730"/>
                  </a:lnTo>
                  <a:lnTo>
                    <a:pt x="478790" y="140970"/>
                  </a:lnTo>
                  <a:lnTo>
                    <a:pt x="480060" y="156210"/>
                  </a:lnTo>
                  <a:lnTo>
                    <a:pt x="481330" y="171450"/>
                  </a:lnTo>
                  <a:lnTo>
                    <a:pt x="482600" y="185420"/>
                  </a:lnTo>
                  <a:lnTo>
                    <a:pt x="485140" y="199390"/>
                  </a:lnTo>
                  <a:lnTo>
                    <a:pt x="487680" y="214630"/>
                  </a:lnTo>
                  <a:lnTo>
                    <a:pt x="491490" y="227330"/>
                  </a:lnTo>
                  <a:lnTo>
                    <a:pt x="494030" y="238760"/>
                  </a:lnTo>
                  <a:lnTo>
                    <a:pt x="504190" y="284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238750" y="5431790"/>
              <a:ext cx="626111" cy="605791"/>
            </a:xfrm>
            <a:custGeom>
              <a:avLst/>
              <a:gdLst/>
              <a:ahLst/>
              <a:cxnLst/>
              <a:rect l="0" t="0" r="0" b="0"/>
              <a:pathLst>
                <a:path w="626111" h="605791">
                  <a:moveTo>
                    <a:pt x="120650" y="311150"/>
                  </a:moveTo>
                  <a:lnTo>
                    <a:pt x="102870" y="322580"/>
                  </a:lnTo>
                  <a:lnTo>
                    <a:pt x="88900" y="337820"/>
                  </a:lnTo>
                  <a:lnTo>
                    <a:pt x="74930" y="355600"/>
                  </a:lnTo>
                  <a:lnTo>
                    <a:pt x="60960" y="375920"/>
                  </a:lnTo>
                  <a:lnTo>
                    <a:pt x="54610" y="387350"/>
                  </a:lnTo>
                  <a:lnTo>
                    <a:pt x="49530" y="398780"/>
                  </a:lnTo>
                  <a:lnTo>
                    <a:pt x="45720" y="411480"/>
                  </a:lnTo>
                  <a:lnTo>
                    <a:pt x="34290" y="441960"/>
                  </a:lnTo>
                  <a:lnTo>
                    <a:pt x="27940" y="458470"/>
                  </a:lnTo>
                  <a:lnTo>
                    <a:pt x="21590" y="473710"/>
                  </a:lnTo>
                  <a:lnTo>
                    <a:pt x="17780" y="488950"/>
                  </a:lnTo>
                  <a:lnTo>
                    <a:pt x="8890" y="518160"/>
                  </a:lnTo>
                  <a:lnTo>
                    <a:pt x="1270" y="546100"/>
                  </a:lnTo>
                  <a:lnTo>
                    <a:pt x="0" y="558800"/>
                  </a:lnTo>
                  <a:lnTo>
                    <a:pt x="0" y="571500"/>
                  </a:lnTo>
                  <a:lnTo>
                    <a:pt x="1270" y="582930"/>
                  </a:lnTo>
                  <a:lnTo>
                    <a:pt x="7620" y="589280"/>
                  </a:lnTo>
                  <a:lnTo>
                    <a:pt x="15240" y="593090"/>
                  </a:lnTo>
                  <a:lnTo>
                    <a:pt x="25400" y="593090"/>
                  </a:lnTo>
                  <a:lnTo>
                    <a:pt x="36830" y="588010"/>
                  </a:lnTo>
                  <a:lnTo>
                    <a:pt x="46990" y="579120"/>
                  </a:lnTo>
                  <a:lnTo>
                    <a:pt x="57150" y="566420"/>
                  </a:lnTo>
                  <a:lnTo>
                    <a:pt x="64770" y="553720"/>
                  </a:lnTo>
                  <a:lnTo>
                    <a:pt x="72390" y="541020"/>
                  </a:lnTo>
                  <a:lnTo>
                    <a:pt x="77470" y="528320"/>
                  </a:lnTo>
                  <a:lnTo>
                    <a:pt x="83820" y="514350"/>
                  </a:lnTo>
                  <a:lnTo>
                    <a:pt x="96520" y="486410"/>
                  </a:lnTo>
                  <a:lnTo>
                    <a:pt x="101600" y="472440"/>
                  </a:lnTo>
                  <a:lnTo>
                    <a:pt x="106680" y="458470"/>
                  </a:lnTo>
                  <a:lnTo>
                    <a:pt x="123190" y="407670"/>
                  </a:lnTo>
                  <a:lnTo>
                    <a:pt x="127000" y="396240"/>
                  </a:lnTo>
                  <a:lnTo>
                    <a:pt x="137160" y="356870"/>
                  </a:lnTo>
                  <a:lnTo>
                    <a:pt x="144780" y="334010"/>
                  </a:lnTo>
                  <a:lnTo>
                    <a:pt x="147320" y="334010"/>
                  </a:lnTo>
                  <a:lnTo>
                    <a:pt x="148590" y="342900"/>
                  </a:lnTo>
                  <a:lnTo>
                    <a:pt x="149860" y="356870"/>
                  </a:lnTo>
                  <a:lnTo>
                    <a:pt x="149860" y="370840"/>
                  </a:lnTo>
                  <a:lnTo>
                    <a:pt x="147320" y="384810"/>
                  </a:lnTo>
                  <a:lnTo>
                    <a:pt x="146050" y="398780"/>
                  </a:lnTo>
                  <a:lnTo>
                    <a:pt x="144780" y="414020"/>
                  </a:lnTo>
                  <a:lnTo>
                    <a:pt x="146050" y="430530"/>
                  </a:lnTo>
                  <a:lnTo>
                    <a:pt x="148590" y="447040"/>
                  </a:lnTo>
                  <a:lnTo>
                    <a:pt x="149860" y="462280"/>
                  </a:lnTo>
                  <a:lnTo>
                    <a:pt x="149860" y="477520"/>
                  </a:lnTo>
                  <a:lnTo>
                    <a:pt x="151130" y="492760"/>
                  </a:lnTo>
                  <a:lnTo>
                    <a:pt x="152400" y="506730"/>
                  </a:lnTo>
                  <a:lnTo>
                    <a:pt x="154940" y="520700"/>
                  </a:lnTo>
                  <a:lnTo>
                    <a:pt x="157480" y="535940"/>
                  </a:lnTo>
                  <a:lnTo>
                    <a:pt x="160020" y="548640"/>
                  </a:lnTo>
                  <a:lnTo>
                    <a:pt x="162560" y="560070"/>
                  </a:lnTo>
                  <a:lnTo>
                    <a:pt x="166370" y="572770"/>
                  </a:lnTo>
                  <a:lnTo>
                    <a:pt x="172720" y="582930"/>
                  </a:lnTo>
                  <a:lnTo>
                    <a:pt x="182880" y="591820"/>
                  </a:lnTo>
                  <a:lnTo>
                    <a:pt x="193040" y="599440"/>
                  </a:lnTo>
                  <a:lnTo>
                    <a:pt x="205740" y="604520"/>
                  </a:lnTo>
                  <a:lnTo>
                    <a:pt x="218440" y="605790"/>
                  </a:lnTo>
                  <a:lnTo>
                    <a:pt x="231140" y="605790"/>
                  </a:lnTo>
                  <a:lnTo>
                    <a:pt x="242570" y="604520"/>
                  </a:lnTo>
                  <a:lnTo>
                    <a:pt x="255270" y="603250"/>
                  </a:lnTo>
                  <a:lnTo>
                    <a:pt x="266700" y="600710"/>
                  </a:lnTo>
                  <a:lnTo>
                    <a:pt x="275590" y="595630"/>
                  </a:lnTo>
                  <a:lnTo>
                    <a:pt x="293370" y="580390"/>
                  </a:lnTo>
                  <a:lnTo>
                    <a:pt x="308610" y="561340"/>
                  </a:lnTo>
                  <a:lnTo>
                    <a:pt x="316230" y="552450"/>
                  </a:lnTo>
                  <a:lnTo>
                    <a:pt x="323850" y="539750"/>
                  </a:lnTo>
                  <a:lnTo>
                    <a:pt x="342900" y="510540"/>
                  </a:lnTo>
                  <a:lnTo>
                    <a:pt x="351790" y="494030"/>
                  </a:lnTo>
                  <a:lnTo>
                    <a:pt x="360680" y="477520"/>
                  </a:lnTo>
                  <a:lnTo>
                    <a:pt x="368300" y="461010"/>
                  </a:lnTo>
                  <a:lnTo>
                    <a:pt x="377190" y="443230"/>
                  </a:lnTo>
                  <a:lnTo>
                    <a:pt x="386080" y="426720"/>
                  </a:lnTo>
                  <a:lnTo>
                    <a:pt x="396240" y="408940"/>
                  </a:lnTo>
                  <a:lnTo>
                    <a:pt x="403860" y="391160"/>
                  </a:lnTo>
                  <a:lnTo>
                    <a:pt x="412750" y="370840"/>
                  </a:lnTo>
                  <a:lnTo>
                    <a:pt x="429260" y="330200"/>
                  </a:lnTo>
                  <a:lnTo>
                    <a:pt x="448310" y="284480"/>
                  </a:lnTo>
                  <a:lnTo>
                    <a:pt x="457200" y="261620"/>
                  </a:lnTo>
                  <a:lnTo>
                    <a:pt x="495300" y="158750"/>
                  </a:lnTo>
                  <a:lnTo>
                    <a:pt x="521970" y="88900"/>
                  </a:lnTo>
                  <a:lnTo>
                    <a:pt x="532130" y="63500"/>
                  </a:lnTo>
                  <a:lnTo>
                    <a:pt x="534670" y="48260"/>
                  </a:lnTo>
                  <a:lnTo>
                    <a:pt x="537210" y="33020"/>
                  </a:lnTo>
                  <a:lnTo>
                    <a:pt x="538480" y="17780"/>
                  </a:lnTo>
                  <a:lnTo>
                    <a:pt x="533400" y="7620"/>
                  </a:lnTo>
                  <a:lnTo>
                    <a:pt x="524510" y="2540"/>
                  </a:lnTo>
                  <a:lnTo>
                    <a:pt x="513080" y="0"/>
                  </a:lnTo>
                  <a:lnTo>
                    <a:pt x="502920" y="1270"/>
                  </a:lnTo>
                  <a:lnTo>
                    <a:pt x="492760" y="3810"/>
                  </a:lnTo>
                  <a:lnTo>
                    <a:pt x="474980" y="13970"/>
                  </a:lnTo>
                  <a:lnTo>
                    <a:pt x="455930" y="30480"/>
                  </a:lnTo>
                  <a:lnTo>
                    <a:pt x="447040" y="40640"/>
                  </a:lnTo>
                  <a:lnTo>
                    <a:pt x="438150" y="53340"/>
                  </a:lnTo>
                  <a:lnTo>
                    <a:pt x="430530" y="64770"/>
                  </a:lnTo>
                  <a:lnTo>
                    <a:pt x="422910" y="80010"/>
                  </a:lnTo>
                  <a:lnTo>
                    <a:pt x="415290" y="95250"/>
                  </a:lnTo>
                  <a:lnTo>
                    <a:pt x="408940" y="110490"/>
                  </a:lnTo>
                  <a:lnTo>
                    <a:pt x="393700" y="144780"/>
                  </a:lnTo>
                  <a:lnTo>
                    <a:pt x="387350" y="161290"/>
                  </a:lnTo>
                  <a:lnTo>
                    <a:pt x="381000" y="180340"/>
                  </a:lnTo>
                  <a:lnTo>
                    <a:pt x="375920" y="201930"/>
                  </a:lnTo>
                  <a:lnTo>
                    <a:pt x="372110" y="224790"/>
                  </a:lnTo>
                  <a:lnTo>
                    <a:pt x="368300" y="246380"/>
                  </a:lnTo>
                  <a:lnTo>
                    <a:pt x="367030" y="267970"/>
                  </a:lnTo>
                  <a:lnTo>
                    <a:pt x="364490" y="289560"/>
                  </a:lnTo>
                  <a:lnTo>
                    <a:pt x="364490" y="312420"/>
                  </a:lnTo>
                  <a:lnTo>
                    <a:pt x="363220" y="359410"/>
                  </a:lnTo>
                  <a:lnTo>
                    <a:pt x="364490" y="381000"/>
                  </a:lnTo>
                  <a:lnTo>
                    <a:pt x="365760" y="400050"/>
                  </a:lnTo>
                  <a:lnTo>
                    <a:pt x="368300" y="420370"/>
                  </a:lnTo>
                  <a:lnTo>
                    <a:pt x="372110" y="438150"/>
                  </a:lnTo>
                  <a:lnTo>
                    <a:pt x="377190" y="457200"/>
                  </a:lnTo>
                  <a:lnTo>
                    <a:pt x="382270" y="474980"/>
                  </a:lnTo>
                  <a:lnTo>
                    <a:pt x="388620" y="491490"/>
                  </a:lnTo>
                  <a:lnTo>
                    <a:pt x="394970" y="508000"/>
                  </a:lnTo>
                  <a:lnTo>
                    <a:pt x="401320" y="523240"/>
                  </a:lnTo>
                  <a:lnTo>
                    <a:pt x="410210" y="537210"/>
                  </a:lnTo>
                  <a:lnTo>
                    <a:pt x="419100" y="549910"/>
                  </a:lnTo>
                  <a:lnTo>
                    <a:pt x="427990" y="561340"/>
                  </a:lnTo>
                  <a:lnTo>
                    <a:pt x="438150" y="571500"/>
                  </a:lnTo>
                  <a:lnTo>
                    <a:pt x="447040" y="580390"/>
                  </a:lnTo>
                  <a:lnTo>
                    <a:pt x="458470" y="589280"/>
                  </a:lnTo>
                  <a:lnTo>
                    <a:pt x="469900" y="594360"/>
                  </a:lnTo>
                  <a:lnTo>
                    <a:pt x="485140" y="598170"/>
                  </a:lnTo>
                  <a:lnTo>
                    <a:pt x="500380" y="600710"/>
                  </a:lnTo>
                  <a:lnTo>
                    <a:pt x="515620" y="599440"/>
                  </a:lnTo>
                  <a:lnTo>
                    <a:pt x="533400" y="594360"/>
                  </a:lnTo>
                  <a:lnTo>
                    <a:pt x="549910" y="588010"/>
                  </a:lnTo>
                  <a:lnTo>
                    <a:pt x="563880" y="581660"/>
                  </a:lnTo>
                  <a:lnTo>
                    <a:pt x="577850" y="574040"/>
                  </a:lnTo>
                  <a:lnTo>
                    <a:pt x="626110" y="5321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88380" y="5322570"/>
              <a:ext cx="334011" cy="662941"/>
            </a:xfrm>
            <a:custGeom>
              <a:avLst/>
              <a:gdLst/>
              <a:ahLst/>
              <a:cxnLst/>
              <a:rect l="0" t="0" r="0" b="0"/>
              <a:pathLst>
                <a:path w="334011" h="662941">
                  <a:moveTo>
                    <a:pt x="323850" y="0"/>
                  </a:moveTo>
                  <a:lnTo>
                    <a:pt x="328930" y="16510"/>
                  </a:lnTo>
                  <a:lnTo>
                    <a:pt x="331470" y="36830"/>
                  </a:lnTo>
                  <a:lnTo>
                    <a:pt x="332740" y="49530"/>
                  </a:lnTo>
                  <a:lnTo>
                    <a:pt x="332740" y="74930"/>
                  </a:lnTo>
                  <a:lnTo>
                    <a:pt x="334010" y="88900"/>
                  </a:lnTo>
                  <a:lnTo>
                    <a:pt x="332740" y="104140"/>
                  </a:lnTo>
                  <a:lnTo>
                    <a:pt x="330200" y="121920"/>
                  </a:lnTo>
                  <a:lnTo>
                    <a:pt x="327660" y="140970"/>
                  </a:lnTo>
                  <a:lnTo>
                    <a:pt x="326390" y="158750"/>
                  </a:lnTo>
                  <a:lnTo>
                    <a:pt x="325120" y="177800"/>
                  </a:lnTo>
                  <a:lnTo>
                    <a:pt x="325120" y="195580"/>
                  </a:lnTo>
                  <a:lnTo>
                    <a:pt x="322580" y="201930"/>
                  </a:lnTo>
                  <a:lnTo>
                    <a:pt x="317500" y="203200"/>
                  </a:lnTo>
                  <a:lnTo>
                    <a:pt x="312420" y="198120"/>
                  </a:lnTo>
                  <a:lnTo>
                    <a:pt x="303530" y="184150"/>
                  </a:lnTo>
                  <a:lnTo>
                    <a:pt x="295910" y="163830"/>
                  </a:lnTo>
                  <a:lnTo>
                    <a:pt x="292100" y="152400"/>
                  </a:lnTo>
                  <a:lnTo>
                    <a:pt x="288290" y="139700"/>
                  </a:lnTo>
                  <a:lnTo>
                    <a:pt x="284480" y="127000"/>
                  </a:lnTo>
                  <a:lnTo>
                    <a:pt x="278130" y="114300"/>
                  </a:lnTo>
                  <a:lnTo>
                    <a:pt x="271780" y="100330"/>
                  </a:lnTo>
                  <a:lnTo>
                    <a:pt x="264160" y="91440"/>
                  </a:lnTo>
                  <a:lnTo>
                    <a:pt x="252730" y="85090"/>
                  </a:lnTo>
                  <a:lnTo>
                    <a:pt x="241300" y="81280"/>
                  </a:lnTo>
                  <a:lnTo>
                    <a:pt x="227330" y="82550"/>
                  </a:lnTo>
                  <a:lnTo>
                    <a:pt x="213360" y="86360"/>
                  </a:lnTo>
                  <a:lnTo>
                    <a:pt x="196850" y="92710"/>
                  </a:lnTo>
                  <a:lnTo>
                    <a:pt x="182880" y="100330"/>
                  </a:lnTo>
                  <a:lnTo>
                    <a:pt x="170180" y="107950"/>
                  </a:lnTo>
                  <a:lnTo>
                    <a:pt x="158750" y="118110"/>
                  </a:lnTo>
                  <a:lnTo>
                    <a:pt x="146050" y="129540"/>
                  </a:lnTo>
                  <a:lnTo>
                    <a:pt x="135890" y="143510"/>
                  </a:lnTo>
                  <a:lnTo>
                    <a:pt x="124460" y="158750"/>
                  </a:lnTo>
                  <a:lnTo>
                    <a:pt x="113030" y="175260"/>
                  </a:lnTo>
                  <a:lnTo>
                    <a:pt x="92710" y="208280"/>
                  </a:lnTo>
                  <a:lnTo>
                    <a:pt x="81280" y="226060"/>
                  </a:lnTo>
                  <a:lnTo>
                    <a:pt x="71120" y="245110"/>
                  </a:lnTo>
                  <a:lnTo>
                    <a:pt x="60960" y="265430"/>
                  </a:lnTo>
                  <a:lnTo>
                    <a:pt x="50800" y="285750"/>
                  </a:lnTo>
                  <a:lnTo>
                    <a:pt x="41910" y="306070"/>
                  </a:lnTo>
                  <a:lnTo>
                    <a:pt x="34290" y="326390"/>
                  </a:lnTo>
                  <a:lnTo>
                    <a:pt x="27940" y="346710"/>
                  </a:lnTo>
                  <a:lnTo>
                    <a:pt x="21590" y="368300"/>
                  </a:lnTo>
                  <a:lnTo>
                    <a:pt x="17780" y="388620"/>
                  </a:lnTo>
                  <a:lnTo>
                    <a:pt x="8890" y="430530"/>
                  </a:lnTo>
                  <a:lnTo>
                    <a:pt x="5080" y="452120"/>
                  </a:lnTo>
                  <a:lnTo>
                    <a:pt x="2540" y="472440"/>
                  </a:lnTo>
                  <a:lnTo>
                    <a:pt x="0" y="491490"/>
                  </a:lnTo>
                  <a:lnTo>
                    <a:pt x="0" y="509270"/>
                  </a:lnTo>
                  <a:lnTo>
                    <a:pt x="0" y="527050"/>
                  </a:lnTo>
                  <a:lnTo>
                    <a:pt x="1270" y="542290"/>
                  </a:lnTo>
                  <a:lnTo>
                    <a:pt x="3810" y="558800"/>
                  </a:lnTo>
                  <a:lnTo>
                    <a:pt x="7620" y="571500"/>
                  </a:lnTo>
                  <a:lnTo>
                    <a:pt x="11430" y="584200"/>
                  </a:lnTo>
                  <a:lnTo>
                    <a:pt x="17780" y="596900"/>
                  </a:lnTo>
                  <a:lnTo>
                    <a:pt x="24130" y="608330"/>
                  </a:lnTo>
                  <a:lnTo>
                    <a:pt x="30480" y="619760"/>
                  </a:lnTo>
                  <a:lnTo>
                    <a:pt x="36830" y="629920"/>
                  </a:lnTo>
                  <a:lnTo>
                    <a:pt x="45720" y="640080"/>
                  </a:lnTo>
                  <a:lnTo>
                    <a:pt x="55880" y="648970"/>
                  </a:lnTo>
                  <a:lnTo>
                    <a:pt x="68580" y="656590"/>
                  </a:lnTo>
                  <a:lnTo>
                    <a:pt x="82550" y="661670"/>
                  </a:lnTo>
                  <a:lnTo>
                    <a:pt x="100330" y="662940"/>
                  </a:lnTo>
                  <a:lnTo>
                    <a:pt x="118110" y="662940"/>
                  </a:lnTo>
                  <a:lnTo>
                    <a:pt x="134620" y="660400"/>
                  </a:lnTo>
                  <a:lnTo>
                    <a:pt x="148590" y="656590"/>
                  </a:lnTo>
                  <a:lnTo>
                    <a:pt x="161290" y="651510"/>
                  </a:lnTo>
                  <a:lnTo>
                    <a:pt x="171450" y="645160"/>
                  </a:lnTo>
                  <a:lnTo>
                    <a:pt x="181610" y="636270"/>
                  </a:lnTo>
                  <a:lnTo>
                    <a:pt x="219710" y="598170"/>
                  </a:lnTo>
                  <a:lnTo>
                    <a:pt x="228600" y="586740"/>
                  </a:lnTo>
                  <a:lnTo>
                    <a:pt x="236220" y="575310"/>
                  </a:lnTo>
                  <a:lnTo>
                    <a:pt x="245110" y="562610"/>
                  </a:lnTo>
                  <a:lnTo>
                    <a:pt x="252730" y="548640"/>
                  </a:lnTo>
                  <a:lnTo>
                    <a:pt x="266700" y="521970"/>
                  </a:lnTo>
                  <a:lnTo>
                    <a:pt x="274320" y="506730"/>
                  </a:lnTo>
                  <a:lnTo>
                    <a:pt x="280670" y="490220"/>
                  </a:lnTo>
                  <a:lnTo>
                    <a:pt x="288290" y="474980"/>
                  </a:lnTo>
                  <a:lnTo>
                    <a:pt x="294640" y="458470"/>
                  </a:lnTo>
                  <a:lnTo>
                    <a:pt x="299720" y="443230"/>
                  </a:lnTo>
                  <a:lnTo>
                    <a:pt x="316230" y="391160"/>
                  </a:lnTo>
                  <a:lnTo>
                    <a:pt x="317500" y="379730"/>
                  </a:lnTo>
                  <a:lnTo>
                    <a:pt x="317500" y="369570"/>
                  </a:lnTo>
                  <a:lnTo>
                    <a:pt x="316230" y="358140"/>
                  </a:lnTo>
                  <a:lnTo>
                    <a:pt x="309880" y="353060"/>
                  </a:lnTo>
                  <a:lnTo>
                    <a:pt x="302260" y="351790"/>
                  </a:lnTo>
                  <a:lnTo>
                    <a:pt x="290830" y="354330"/>
                  </a:lnTo>
                  <a:lnTo>
                    <a:pt x="280670" y="356870"/>
                  </a:lnTo>
                  <a:lnTo>
                    <a:pt x="270510" y="361950"/>
                  </a:lnTo>
                  <a:lnTo>
                    <a:pt x="260350" y="367030"/>
                  </a:lnTo>
                  <a:lnTo>
                    <a:pt x="251460" y="374650"/>
                  </a:lnTo>
                  <a:lnTo>
                    <a:pt x="242570" y="383540"/>
                  </a:lnTo>
                  <a:lnTo>
                    <a:pt x="233680" y="392430"/>
                  </a:lnTo>
                  <a:lnTo>
                    <a:pt x="224790" y="402590"/>
                  </a:lnTo>
                  <a:lnTo>
                    <a:pt x="205740" y="426720"/>
                  </a:lnTo>
                  <a:lnTo>
                    <a:pt x="196850" y="439420"/>
                  </a:lnTo>
                  <a:lnTo>
                    <a:pt x="181610" y="461010"/>
                  </a:lnTo>
                  <a:lnTo>
                    <a:pt x="173990" y="471170"/>
                  </a:lnTo>
                  <a:lnTo>
                    <a:pt x="166370" y="480060"/>
                  </a:lnTo>
                  <a:lnTo>
                    <a:pt x="133350" y="525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474460" y="5664200"/>
              <a:ext cx="187961" cy="284481"/>
            </a:xfrm>
            <a:custGeom>
              <a:avLst/>
              <a:gdLst/>
              <a:ahLst/>
              <a:cxnLst/>
              <a:rect l="0" t="0" r="0" b="0"/>
              <a:pathLst>
                <a:path w="187961" h="284481">
                  <a:moveTo>
                    <a:pt x="73660" y="26670"/>
                  </a:moveTo>
                  <a:lnTo>
                    <a:pt x="68580" y="43180"/>
                  </a:lnTo>
                  <a:lnTo>
                    <a:pt x="66040" y="53340"/>
                  </a:lnTo>
                  <a:lnTo>
                    <a:pt x="59690" y="81280"/>
                  </a:lnTo>
                  <a:lnTo>
                    <a:pt x="55880" y="99060"/>
                  </a:lnTo>
                  <a:lnTo>
                    <a:pt x="45720" y="160020"/>
                  </a:lnTo>
                  <a:lnTo>
                    <a:pt x="39370" y="194310"/>
                  </a:lnTo>
                  <a:lnTo>
                    <a:pt x="38100" y="210820"/>
                  </a:lnTo>
                  <a:lnTo>
                    <a:pt x="38100" y="227330"/>
                  </a:lnTo>
                  <a:lnTo>
                    <a:pt x="39370" y="245110"/>
                  </a:lnTo>
                  <a:lnTo>
                    <a:pt x="43180" y="257810"/>
                  </a:lnTo>
                  <a:lnTo>
                    <a:pt x="48260" y="270510"/>
                  </a:lnTo>
                  <a:lnTo>
                    <a:pt x="53340" y="279400"/>
                  </a:lnTo>
                  <a:lnTo>
                    <a:pt x="59690" y="284480"/>
                  </a:lnTo>
                  <a:lnTo>
                    <a:pt x="68580" y="284480"/>
                  </a:lnTo>
                  <a:lnTo>
                    <a:pt x="77470" y="283210"/>
                  </a:lnTo>
                  <a:lnTo>
                    <a:pt x="85090" y="279400"/>
                  </a:lnTo>
                  <a:lnTo>
                    <a:pt x="93980" y="274320"/>
                  </a:lnTo>
                  <a:lnTo>
                    <a:pt x="101600" y="269240"/>
                  </a:lnTo>
                  <a:lnTo>
                    <a:pt x="107950" y="261620"/>
                  </a:lnTo>
                  <a:lnTo>
                    <a:pt x="113030" y="254000"/>
                  </a:lnTo>
                  <a:lnTo>
                    <a:pt x="116840" y="243840"/>
                  </a:lnTo>
                  <a:lnTo>
                    <a:pt x="123190" y="234950"/>
                  </a:lnTo>
                  <a:lnTo>
                    <a:pt x="129540" y="224790"/>
                  </a:lnTo>
                  <a:lnTo>
                    <a:pt x="135890" y="214630"/>
                  </a:lnTo>
                  <a:lnTo>
                    <a:pt x="140970" y="203200"/>
                  </a:lnTo>
                  <a:lnTo>
                    <a:pt x="146050" y="191770"/>
                  </a:lnTo>
                  <a:lnTo>
                    <a:pt x="149860" y="177800"/>
                  </a:lnTo>
                  <a:lnTo>
                    <a:pt x="154940" y="165100"/>
                  </a:lnTo>
                  <a:lnTo>
                    <a:pt x="161290" y="151130"/>
                  </a:lnTo>
                  <a:lnTo>
                    <a:pt x="167640" y="138430"/>
                  </a:lnTo>
                  <a:lnTo>
                    <a:pt x="172720" y="124460"/>
                  </a:lnTo>
                  <a:lnTo>
                    <a:pt x="176530" y="110490"/>
                  </a:lnTo>
                  <a:lnTo>
                    <a:pt x="181610" y="96520"/>
                  </a:lnTo>
                  <a:lnTo>
                    <a:pt x="184150" y="81280"/>
                  </a:lnTo>
                  <a:lnTo>
                    <a:pt x="186690" y="64770"/>
                  </a:lnTo>
                  <a:lnTo>
                    <a:pt x="187960" y="48260"/>
                  </a:lnTo>
                  <a:lnTo>
                    <a:pt x="185420" y="35560"/>
                  </a:lnTo>
                  <a:lnTo>
                    <a:pt x="179070" y="24130"/>
                  </a:lnTo>
                  <a:lnTo>
                    <a:pt x="172720" y="13970"/>
                  </a:lnTo>
                  <a:lnTo>
                    <a:pt x="162560" y="7620"/>
                  </a:lnTo>
                  <a:lnTo>
                    <a:pt x="152400" y="3810"/>
                  </a:lnTo>
                  <a:lnTo>
                    <a:pt x="139700" y="0"/>
                  </a:lnTo>
                  <a:lnTo>
                    <a:pt x="127000" y="2540"/>
                  </a:lnTo>
                  <a:lnTo>
                    <a:pt x="111760" y="6350"/>
                  </a:lnTo>
                  <a:lnTo>
                    <a:pt x="95250" y="12700"/>
                  </a:lnTo>
                  <a:lnTo>
                    <a:pt x="68580" y="24130"/>
                  </a:lnTo>
                  <a:lnTo>
                    <a:pt x="0" y="368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812280" y="5574030"/>
              <a:ext cx="273051" cy="370841"/>
            </a:xfrm>
            <a:custGeom>
              <a:avLst/>
              <a:gdLst/>
              <a:ahLst/>
              <a:cxnLst/>
              <a:rect l="0" t="0" r="0" b="0"/>
              <a:pathLst>
                <a:path w="273051" h="370841">
                  <a:moveTo>
                    <a:pt x="0" y="95250"/>
                  </a:moveTo>
                  <a:lnTo>
                    <a:pt x="0" y="232410"/>
                  </a:lnTo>
                  <a:lnTo>
                    <a:pt x="1270" y="247650"/>
                  </a:lnTo>
                  <a:lnTo>
                    <a:pt x="2540" y="262890"/>
                  </a:lnTo>
                  <a:lnTo>
                    <a:pt x="5080" y="276860"/>
                  </a:lnTo>
                  <a:lnTo>
                    <a:pt x="6350" y="293370"/>
                  </a:lnTo>
                  <a:lnTo>
                    <a:pt x="5080" y="311150"/>
                  </a:lnTo>
                  <a:lnTo>
                    <a:pt x="2540" y="331470"/>
                  </a:lnTo>
                  <a:lnTo>
                    <a:pt x="3810" y="345440"/>
                  </a:lnTo>
                  <a:lnTo>
                    <a:pt x="7620" y="358140"/>
                  </a:lnTo>
                  <a:lnTo>
                    <a:pt x="11430" y="369570"/>
                  </a:lnTo>
                  <a:lnTo>
                    <a:pt x="17780" y="370840"/>
                  </a:lnTo>
                  <a:lnTo>
                    <a:pt x="22860" y="368300"/>
                  </a:lnTo>
                  <a:lnTo>
                    <a:pt x="29210" y="361950"/>
                  </a:lnTo>
                  <a:lnTo>
                    <a:pt x="34290" y="351790"/>
                  </a:lnTo>
                  <a:lnTo>
                    <a:pt x="39370" y="341630"/>
                  </a:lnTo>
                  <a:lnTo>
                    <a:pt x="43180" y="330200"/>
                  </a:lnTo>
                  <a:lnTo>
                    <a:pt x="48260" y="317500"/>
                  </a:lnTo>
                  <a:lnTo>
                    <a:pt x="54610" y="303530"/>
                  </a:lnTo>
                  <a:lnTo>
                    <a:pt x="60960" y="290830"/>
                  </a:lnTo>
                  <a:lnTo>
                    <a:pt x="73660" y="260350"/>
                  </a:lnTo>
                  <a:lnTo>
                    <a:pt x="81280" y="243840"/>
                  </a:lnTo>
                  <a:lnTo>
                    <a:pt x="88900" y="227330"/>
                  </a:lnTo>
                  <a:lnTo>
                    <a:pt x="97790" y="209550"/>
                  </a:lnTo>
                  <a:lnTo>
                    <a:pt x="106680" y="193040"/>
                  </a:lnTo>
                  <a:lnTo>
                    <a:pt x="115570" y="175260"/>
                  </a:lnTo>
                  <a:lnTo>
                    <a:pt x="124460" y="158750"/>
                  </a:lnTo>
                  <a:lnTo>
                    <a:pt x="132080" y="140970"/>
                  </a:lnTo>
                  <a:lnTo>
                    <a:pt x="139700" y="124460"/>
                  </a:lnTo>
                  <a:lnTo>
                    <a:pt x="149860" y="109220"/>
                  </a:lnTo>
                  <a:lnTo>
                    <a:pt x="158750" y="93980"/>
                  </a:lnTo>
                  <a:lnTo>
                    <a:pt x="168910" y="81280"/>
                  </a:lnTo>
                  <a:lnTo>
                    <a:pt x="179070" y="71120"/>
                  </a:lnTo>
                  <a:lnTo>
                    <a:pt x="199390" y="53340"/>
                  </a:lnTo>
                  <a:lnTo>
                    <a:pt x="215900" y="36830"/>
                  </a:lnTo>
                  <a:lnTo>
                    <a:pt x="224790" y="29210"/>
                  </a:lnTo>
                  <a:lnTo>
                    <a:pt x="236220" y="22860"/>
                  </a:lnTo>
                  <a:lnTo>
                    <a:pt x="2730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053580" y="593217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1143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32400" y="6101080"/>
              <a:ext cx="73661" cy="447041"/>
            </a:xfrm>
            <a:custGeom>
              <a:avLst/>
              <a:gdLst/>
              <a:ahLst/>
              <a:cxnLst/>
              <a:rect l="0" t="0" r="0" b="0"/>
              <a:pathLst>
                <a:path w="73661" h="447041">
                  <a:moveTo>
                    <a:pt x="73660" y="0"/>
                  </a:moveTo>
                  <a:lnTo>
                    <a:pt x="66040" y="52070"/>
                  </a:lnTo>
                  <a:lnTo>
                    <a:pt x="49530" y="162560"/>
                  </a:lnTo>
                  <a:lnTo>
                    <a:pt x="46990" y="185420"/>
                  </a:lnTo>
                  <a:lnTo>
                    <a:pt x="45720" y="208280"/>
                  </a:lnTo>
                  <a:lnTo>
                    <a:pt x="44450" y="229870"/>
                  </a:lnTo>
                  <a:lnTo>
                    <a:pt x="44450" y="251460"/>
                  </a:lnTo>
                  <a:lnTo>
                    <a:pt x="46990" y="273050"/>
                  </a:lnTo>
                  <a:lnTo>
                    <a:pt x="48260" y="294640"/>
                  </a:lnTo>
                  <a:lnTo>
                    <a:pt x="49530" y="314960"/>
                  </a:lnTo>
                  <a:lnTo>
                    <a:pt x="50800" y="334010"/>
                  </a:lnTo>
                  <a:lnTo>
                    <a:pt x="52070" y="351790"/>
                  </a:lnTo>
                  <a:lnTo>
                    <a:pt x="53340" y="368300"/>
                  </a:lnTo>
                  <a:lnTo>
                    <a:pt x="55880" y="382270"/>
                  </a:lnTo>
                  <a:lnTo>
                    <a:pt x="58420" y="394970"/>
                  </a:lnTo>
                  <a:lnTo>
                    <a:pt x="58420" y="410210"/>
                  </a:lnTo>
                  <a:lnTo>
                    <a:pt x="58420" y="425450"/>
                  </a:lnTo>
                  <a:lnTo>
                    <a:pt x="55880" y="441960"/>
                  </a:lnTo>
                  <a:lnTo>
                    <a:pt x="53340" y="447040"/>
                  </a:lnTo>
                  <a:lnTo>
                    <a:pt x="48260" y="447040"/>
                  </a:lnTo>
                  <a:lnTo>
                    <a:pt x="43180" y="441960"/>
                  </a:lnTo>
                  <a:lnTo>
                    <a:pt x="38100" y="434340"/>
                  </a:lnTo>
                  <a:lnTo>
                    <a:pt x="33020" y="426720"/>
                  </a:lnTo>
                  <a:lnTo>
                    <a:pt x="29210" y="417830"/>
                  </a:lnTo>
                  <a:lnTo>
                    <a:pt x="25400" y="408940"/>
                  </a:lnTo>
                  <a:lnTo>
                    <a:pt x="21590" y="398780"/>
                  </a:lnTo>
                  <a:lnTo>
                    <a:pt x="17780" y="388620"/>
                  </a:lnTo>
                  <a:lnTo>
                    <a:pt x="13970" y="375920"/>
                  </a:lnTo>
                  <a:lnTo>
                    <a:pt x="11430" y="36195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173980" y="6311900"/>
              <a:ext cx="237491" cy="146051"/>
            </a:xfrm>
            <a:custGeom>
              <a:avLst/>
              <a:gdLst/>
              <a:ahLst/>
              <a:cxnLst/>
              <a:rect l="0" t="0" r="0" b="0"/>
              <a:pathLst>
                <a:path w="237491" h="146051">
                  <a:moveTo>
                    <a:pt x="6350" y="0"/>
                  </a:moveTo>
                  <a:lnTo>
                    <a:pt x="0" y="27940"/>
                  </a:lnTo>
                  <a:lnTo>
                    <a:pt x="0" y="41910"/>
                  </a:lnTo>
                  <a:lnTo>
                    <a:pt x="1270" y="57150"/>
                  </a:lnTo>
                  <a:lnTo>
                    <a:pt x="2540" y="72390"/>
                  </a:lnTo>
                  <a:lnTo>
                    <a:pt x="6350" y="88900"/>
                  </a:lnTo>
                  <a:lnTo>
                    <a:pt x="10160" y="102870"/>
                  </a:lnTo>
                  <a:lnTo>
                    <a:pt x="16510" y="118110"/>
                  </a:lnTo>
                  <a:lnTo>
                    <a:pt x="22860" y="128270"/>
                  </a:lnTo>
                  <a:lnTo>
                    <a:pt x="31750" y="137160"/>
                  </a:lnTo>
                  <a:lnTo>
                    <a:pt x="40640" y="143510"/>
                  </a:lnTo>
                  <a:lnTo>
                    <a:pt x="50800" y="146050"/>
                  </a:lnTo>
                  <a:lnTo>
                    <a:pt x="63500" y="144780"/>
                  </a:lnTo>
                  <a:lnTo>
                    <a:pt x="76200" y="142240"/>
                  </a:lnTo>
                  <a:lnTo>
                    <a:pt x="87630" y="138430"/>
                  </a:lnTo>
                  <a:lnTo>
                    <a:pt x="99060" y="133350"/>
                  </a:lnTo>
                  <a:lnTo>
                    <a:pt x="110490" y="127000"/>
                  </a:lnTo>
                  <a:lnTo>
                    <a:pt x="120650" y="120650"/>
                  </a:lnTo>
                  <a:lnTo>
                    <a:pt x="132080" y="114300"/>
                  </a:lnTo>
                  <a:lnTo>
                    <a:pt x="142240" y="107950"/>
                  </a:lnTo>
                  <a:lnTo>
                    <a:pt x="153670" y="100330"/>
                  </a:lnTo>
                  <a:lnTo>
                    <a:pt x="163830" y="91440"/>
                  </a:lnTo>
                  <a:lnTo>
                    <a:pt x="173990" y="81280"/>
                  </a:lnTo>
                  <a:lnTo>
                    <a:pt x="191770" y="64770"/>
                  </a:lnTo>
                  <a:lnTo>
                    <a:pt x="23749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776470" y="6504940"/>
              <a:ext cx="330201" cy="368301"/>
            </a:xfrm>
            <a:custGeom>
              <a:avLst/>
              <a:gdLst/>
              <a:ahLst/>
              <a:cxnLst/>
              <a:rect l="0" t="0" r="0" b="0"/>
              <a:pathLst>
                <a:path w="330201" h="368301">
                  <a:moveTo>
                    <a:pt x="330200" y="91440"/>
                  </a:moveTo>
                  <a:lnTo>
                    <a:pt x="313690" y="80010"/>
                  </a:lnTo>
                  <a:lnTo>
                    <a:pt x="292100" y="64770"/>
                  </a:lnTo>
                  <a:lnTo>
                    <a:pt x="280670" y="55880"/>
                  </a:lnTo>
                  <a:lnTo>
                    <a:pt x="267970" y="48260"/>
                  </a:lnTo>
                  <a:lnTo>
                    <a:pt x="254000" y="39370"/>
                  </a:lnTo>
                  <a:lnTo>
                    <a:pt x="241300" y="33020"/>
                  </a:lnTo>
                  <a:lnTo>
                    <a:pt x="228600" y="25400"/>
                  </a:lnTo>
                  <a:lnTo>
                    <a:pt x="205740" y="10160"/>
                  </a:lnTo>
                  <a:lnTo>
                    <a:pt x="193040" y="6350"/>
                  </a:lnTo>
                  <a:lnTo>
                    <a:pt x="180340" y="2540"/>
                  </a:lnTo>
                  <a:lnTo>
                    <a:pt x="166370" y="0"/>
                  </a:lnTo>
                  <a:lnTo>
                    <a:pt x="153670" y="0"/>
                  </a:lnTo>
                  <a:lnTo>
                    <a:pt x="139700" y="1270"/>
                  </a:lnTo>
                  <a:lnTo>
                    <a:pt x="125730" y="2540"/>
                  </a:lnTo>
                  <a:lnTo>
                    <a:pt x="113030" y="6350"/>
                  </a:lnTo>
                  <a:lnTo>
                    <a:pt x="101600" y="11430"/>
                  </a:lnTo>
                  <a:lnTo>
                    <a:pt x="90170" y="16510"/>
                  </a:lnTo>
                  <a:lnTo>
                    <a:pt x="80010" y="22860"/>
                  </a:lnTo>
                  <a:lnTo>
                    <a:pt x="71120" y="29210"/>
                  </a:lnTo>
                  <a:lnTo>
                    <a:pt x="62230" y="35560"/>
                  </a:lnTo>
                  <a:lnTo>
                    <a:pt x="53340" y="45720"/>
                  </a:lnTo>
                  <a:lnTo>
                    <a:pt x="43180" y="58420"/>
                  </a:lnTo>
                  <a:lnTo>
                    <a:pt x="34290" y="72390"/>
                  </a:lnTo>
                  <a:lnTo>
                    <a:pt x="25400" y="87630"/>
                  </a:lnTo>
                  <a:lnTo>
                    <a:pt x="19050" y="101600"/>
                  </a:lnTo>
                  <a:lnTo>
                    <a:pt x="13970" y="115570"/>
                  </a:lnTo>
                  <a:lnTo>
                    <a:pt x="8890" y="135890"/>
                  </a:lnTo>
                  <a:lnTo>
                    <a:pt x="5080" y="158750"/>
                  </a:lnTo>
                  <a:lnTo>
                    <a:pt x="1270" y="185420"/>
                  </a:lnTo>
                  <a:lnTo>
                    <a:pt x="0" y="207010"/>
                  </a:lnTo>
                  <a:lnTo>
                    <a:pt x="0" y="224790"/>
                  </a:lnTo>
                  <a:lnTo>
                    <a:pt x="1270" y="240030"/>
                  </a:lnTo>
                  <a:lnTo>
                    <a:pt x="2540" y="254000"/>
                  </a:lnTo>
                  <a:lnTo>
                    <a:pt x="5080" y="269240"/>
                  </a:lnTo>
                  <a:lnTo>
                    <a:pt x="8890" y="283210"/>
                  </a:lnTo>
                  <a:lnTo>
                    <a:pt x="12700" y="294640"/>
                  </a:lnTo>
                  <a:lnTo>
                    <a:pt x="17780" y="306070"/>
                  </a:lnTo>
                  <a:lnTo>
                    <a:pt x="22860" y="314960"/>
                  </a:lnTo>
                  <a:lnTo>
                    <a:pt x="29210" y="322580"/>
                  </a:lnTo>
                  <a:lnTo>
                    <a:pt x="35560" y="331470"/>
                  </a:lnTo>
                  <a:lnTo>
                    <a:pt x="43180" y="339090"/>
                  </a:lnTo>
                  <a:lnTo>
                    <a:pt x="50800" y="345440"/>
                  </a:lnTo>
                  <a:lnTo>
                    <a:pt x="59690" y="350520"/>
                  </a:lnTo>
                  <a:lnTo>
                    <a:pt x="68580" y="355600"/>
                  </a:lnTo>
                  <a:lnTo>
                    <a:pt x="78740" y="359410"/>
                  </a:lnTo>
                  <a:lnTo>
                    <a:pt x="88900" y="363220"/>
                  </a:lnTo>
                  <a:lnTo>
                    <a:pt x="99060" y="367030"/>
                  </a:lnTo>
                  <a:lnTo>
                    <a:pt x="110490" y="368300"/>
                  </a:lnTo>
                  <a:lnTo>
                    <a:pt x="123190" y="368300"/>
                  </a:lnTo>
                  <a:lnTo>
                    <a:pt x="135890" y="367030"/>
                  </a:lnTo>
                  <a:lnTo>
                    <a:pt x="147320" y="364490"/>
                  </a:lnTo>
                  <a:lnTo>
                    <a:pt x="158750" y="359410"/>
                  </a:lnTo>
                  <a:lnTo>
                    <a:pt x="170180" y="354330"/>
                  </a:lnTo>
                  <a:lnTo>
                    <a:pt x="181610" y="346710"/>
                  </a:lnTo>
                  <a:lnTo>
                    <a:pt x="191770" y="339090"/>
                  </a:lnTo>
                  <a:lnTo>
                    <a:pt x="203200" y="330200"/>
                  </a:lnTo>
                  <a:lnTo>
                    <a:pt x="212090" y="320040"/>
                  </a:lnTo>
                  <a:lnTo>
                    <a:pt x="220980" y="311150"/>
                  </a:lnTo>
                  <a:lnTo>
                    <a:pt x="245110" y="2806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171440" y="6473190"/>
              <a:ext cx="408941" cy="278131"/>
            </a:xfrm>
            <a:custGeom>
              <a:avLst/>
              <a:gdLst/>
              <a:ahLst/>
              <a:cxnLst/>
              <a:rect l="0" t="0" r="0" b="0"/>
              <a:pathLst>
                <a:path w="408941" h="278131">
                  <a:moveTo>
                    <a:pt x="50800" y="38100"/>
                  </a:moveTo>
                  <a:lnTo>
                    <a:pt x="39370" y="49530"/>
                  </a:lnTo>
                  <a:lnTo>
                    <a:pt x="35560" y="55880"/>
                  </a:lnTo>
                  <a:lnTo>
                    <a:pt x="30480" y="64770"/>
                  </a:lnTo>
                  <a:lnTo>
                    <a:pt x="26670" y="73660"/>
                  </a:lnTo>
                  <a:lnTo>
                    <a:pt x="22860" y="82550"/>
                  </a:lnTo>
                  <a:lnTo>
                    <a:pt x="15240" y="102870"/>
                  </a:lnTo>
                  <a:lnTo>
                    <a:pt x="12700" y="115570"/>
                  </a:lnTo>
                  <a:lnTo>
                    <a:pt x="8890" y="129540"/>
                  </a:lnTo>
                  <a:lnTo>
                    <a:pt x="5080" y="144780"/>
                  </a:lnTo>
                  <a:lnTo>
                    <a:pt x="2540" y="162560"/>
                  </a:lnTo>
                  <a:lnTo>
                    <a:pt x="1270" y="180340"/>
                  </a:lnTo>
                  <a:lnTo>
                    <a:pt x="0" y="199390"/>
                  </a:lnTo>
                  <a:lnTo>
                    <a:pt x="1270" y="217170"/>
                  </a:lnTo>
                  <a:lnTo>
                    <a:pt x="5080" y="233680"/>
                  </a:lnTo>
                  <a:lnTo>
                    <a:pt x="10160" y="248920"/>
                  </a:lnTo>
                  <a:lnTo>
                    <a:pt x="16510" y="261620"/>
                  </a:lnTo>
                  <a:lnTo>
                    <a:pt x="24130" y="270510"/>
                  </a:lnTo>
                  <a:lnTo>
                    <a:pt x="33020" y="276860"/>
                  </a:lnTo>
                  <a:lnTo>
                    <a:pt x="41910" y="278130"/>
                  </a:lnTo>
                  <a:lnTo>
                    <a:pt x="52070" y="275590"/>
                  </a:lnTo>
                  <a:lnTo>
                    <a:pt x="62230" y="270510"/>
                  </a:lnTo>
                  <a:lnTo>
                    <a:pt x="71120" y="260350"/>
                  </a:lnTo>
                  <a:lnTo>
                    <a:pt x="80010" y="248920"/>
                  </a:lnTo>
                  <a:lnTo>
                    <a:pt x="87630" y="234950"/>
                  </a:lnTo>
                  <a:lnTo>
                    <a:pt x="95250" y="219710"/>
                  </a:lnTo>
                  <a:lnTo>
                    <a:pt x="102870" y="203200"/>
                  </a:lnTo>
                  <a:lnTo>
                    <a:pt x="109220" y="186690"/>
                  </a:lnTo>
                  <a:lnTo>
                    <a:pt x="114300" y="170180"/>
                  </a:lnTo>
                  <a:lnTo>
                    <a:pt x="118110" y="153670"/>
                  </a:lnTo>
                  <a:lnTo>
                    <a:pt x="120650" y="135890"/>
                  </a:lnTo>
                  <a:lnTo>
                    <a:pt x="120650" y="119380"/>
                  </a:lnTo>
                  <a:lnTo>
                    <a:pt x="119380" y="104140"/>
                  </a:lnTo>
                  <a:lnTo>
                    <a:pt x="118110" y="88900"/>
                  </a:lnTo>
                  <a:lnTo>
                    <a:pt x="113030" y="77470"/>
                  </a:lnTo>
                  <a:lnTo>
                    <a:pt x="106680" y="66040"/>
                  </a:lnTo>
                  <a:lnTo>
                    <a:pt x="97790" y="57150"/>
                  </a:lnTo>
                  <a:lnTo>
                    <a:pt x="87630" y="52070"/>
                  </a:lnTo>
                  <a:lnTo>
                    <a:pt x="77470" y="49530"/>
                  </a:lnTo>
                  <a:lnTo>
                    <a:pt x="64770" y="49530"/>
                  </a:lnTo>
                  <a:lnTo>
                    <a:pt x="55880" y="45720"/>
                  </a:lnTo>
                  <a:lnTo>
                    <a:pt x="48260" y="39370"/>
                  </a:lnTo>
                  <a:lnTo>
                    <a:pt x="41910" y="33020"/>
                  </a:lnTo>
                  <a:lnTo>
                    <a:pt x="41910" y="25400"/>
                  </a:lnTo>
                  <a:lnTo>
                    <a:pt x="46990" y="17780"/>
                  </a:lnTo>
                  <a:lnTo>
                    <a:pt x="55880" y="10160"/>
                  </a:lnTo>
                  <a:lnTo>
                    <a:pt x="67310" y="6350"/>
                  </a:lnTo>
                  <a:lnTo>
                    <a:pt x="80010" y="2540"/>
                  </a:lnTo>
                  <a:lnTo>
                    <a:pt x="95250" y="0"/>
                  </a:lnTo>
                  <a:lnTo>
                    <a:pt x="110490" y="1270"/>
                  </a:lnTo>
                  <a:lnTo>
                    <a:pt x="127000" y="5080"/>
                  </a:lnTo>
                  <a:lnTo>
                    <a:pt x="143510" y="8890"/>
                  </a:lnTo>
                  <a:lnTo>
                    <a:pt x="157480" y="13970"/>
                  </a:lnTo>
                  <a:lnTo>
                    <a:pt x="168910" y="20320"/>
                  </a:lnTo>
                  <a:lnTo>
                    <a:pt x="177800" y="26670"/>
                  </a:lnTo>
                  <a:lnTo>
                    <a:pt x="186690" y="33020"/>
                  </a:lnTo>
                  <a:lnTo>
                    <a:pt x="195580" y="39370"/>
                  </a:lnTo>
                  <a:lnTo>
                    <a:pt x="203200" y="45720"/>
                  </a:lnTo>
                  <a:lnTo>
                    <a:pt x="210820" y="54610"/>
                  </a:lnTo>
                  <a:lnTo>
                    <a:pt x="218440" y="63500"/>
                  </a:lnTo>
                  <a:lnTo>
                    <a:pt x="226060" y="72390"/>
                  </a:lnTo>
                  <a:lnTo>
                    <a:pt x="231140" y="83820"/>
                  </a:lnTo>
                  <a:lnTo>
                    <a:pt x="237490" y="95250"/>
                  </a:lnTo>
                  <a:lnTo>
                    <a:pt x="241300" y="107950"/>
                  </a:lnTo>
                  <a:lnTo>
                    <a:pt x="245110" y="124460"/>
                  </a:lnTo>
                  <a:lnTo>
                    <a:pt x="246380" y="143510"/>
                  </a:lnTo>
                  <a:lnTo>
                    <a:pt x="247650" y="165100"/>
                  </a:lnTo>
                  <a:lnTo>
                    <a:pt x="247650" y="185420"/>
                  </a:lnTo>
                  <a:lnTo>
                    <a:pt x="246380" y="207010"/>
                  </a:lnTo>
                  <a:lnTo>
                    <a:pt x="243840" y="228600"/>
                  </a:lnTo>
                  <a:lnTo>
                    <a:pt x="242570" y="236220"/>
                  </a:lnTo>
                  <a:lnTo>
                    <a:pt x="242570" y="236220"/>
                  </a:lnTo>
                  <a:lnTo>
                    <a:pt x="241300" y="229870"/>
                  </a:lnTo>
                  <a:lnTo>
                    <a:pt x="242570" y="220980"/>
                  </a:lnTo>
                  <a:lnTo>
                    <a:pt x="243840" y="210820"/>
                  </a:lnTo>
                  <a:lnTo>
                    <a:pt x="246380" y="198120"/>
                  </a:lnTo>
                  <a:lnTo>
                    <a:pt x="251460" y="172720"/>
                  </a:lnTo>
                  <a:lnTo>
                    <a:pt x="265430" y="119380"/>
                  </a:lnTo>
                  <a:lnTo>
                    <a:pt x="269240" y="106680"/>
                  </a:lnTo>
                  <a:lnTo>
                    <a:pt x="275590" y="93980"/>
                  </a:lnTo>
                  <a:lnTo>
                    <a:pt x="280670" y="82550"/>
                  </a:lnTo>
                  <a:lnTo>
                    <a:pt x="287020" y="71120"/>
                  </a:lnTo>
                  <a:lnTo>
                    <a:pt x="293370" y="60960"/>
                  </a:lnTo>
                  <a:lnTo>
                    <a:pt x="300990" y="49530"/>
                  </a:lnTo>
                  <a:lnTo>
                    <a:pt x="307340" y="40640"/>
                  </a:lnTo>
                  <a:lnTo>
                    <a:pt x="313690" y="31750"/>
                  </a:lnTo>
                  <a:lnTo>
                    <a:pt x="321310" y="22860"/>
                  </a:lnTo>
                  <a:lnTo>
                    <a:pt x="330200" y="16510"/>
                  </a:lnTo>
                  <a:lnTo>
                    <a:pt x="341630" y="11430"/>
                  </a:lnTo>
                  <a:lnTo>
                    <a:pt x="353060" y="6350"/>
                  </a:lnTo>
                  <a:lnTo>
                    <a:pt x="363220" y="6350"/>
                  </a:lnTo>
                  <a:lnTo>
                    <a:pt x="372110" y="10160"/>
                  </a:lnTo>
                  <a:lnTo>
                    <a:pt x="381000" y="16510"/>
                  </a:lnTo>
                  <a:lnTo>
                    <a:pt x="387350" y="26670"/>
                  </a:lnTo>
                  <a:lnTo>
                    <a:pt x="391160" y="41910"/>
                  </a:lnTo>
                  <a:lnTo>
                    <a:pt x="393700" y="58420"/>
                  </a:lnTo>
                  <a:lnTo>
                    <a:pt x="394970" y="73660"/>
                  </a:lnTo>
                  <a:lnTo>
                    <a:pt x="396240" y="88900"/>
                  </a:lnTo>
                  <a:lnTo>
                    <a:pt x="396240" y="104140"/>
                  </a:lnTo>
                  <a:lnTo>
                    <a:pt x="397510" y="132080"/>
                  </a:lnTo>
                  <a:lnTo>
                    <a:pt x="397510" y="217170"/>
                  </a:lnTo>
                  <a:lnTo>
                    <a:pt x="408940" y="2705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737860" y="6258560"/>
              <a:ext cx="31751" cy="516891"/>
            </a:xfrm>
            <a:custGeom>
              <a:avLst/>
              <a:gdLst/>
              <a:ahLst/>
              <a:cxnLst/>
              <a:rect l="0" t="0" r="0" b="0"/>
              <a:pathLst>
                <a:path w="31751" h="516891">
                  <a:moveTo>
                    <a:pt x="31750" y="0"/>
                  </a:moveTo>
                  <a:lnTo>
                    <a:pt x="31750" y="68580"/>
                  </a:lnTo>
                  <a:lnTo>
                    <a:pt x="30480" y="81280"/>
                  </a:lnTo>
                  <a:lnTo>
                    <a:pt x="29210" y="95250"/>
                  </a:lnTo>
                  <a:lnTo>
                    <a:pt x="26670" y="109220"/>
                  </a:lnTo>
                  <a:lnTo>
                    <a:pt x="24130" y="124460"/>
                  </a:lnTo>
                  <a:lnTo>
                    <a:pt x="22860" y="140970"/>
                  </a:lnTo>
                  <a:lnTo>
                    <a:pt x="22860" y="157480"/>
                  </a:lnTo>
                  <a:lnTo>
                    <a:pt x="21590" y="173990"/>
                  </a:lnTo>
                  <a:lnTo>
                    <a:pt x="19050" y="190500"/>
                  </a:lnTo>
                  <a:lnTo>
                    <a:pt x="16510" y="208280"/>
                  </a:lnTo>
                  <a:lnTo>
                    <a:pt x="13970" y="226060"/>
                  </a:lnTo>
                  <a:lnTo>
                    <a:pt x="12700" y="246380"/>
                  </a:lnTo>
                  <a:lnTo>
                    <a:pt x="12700" y="265430"/>
                  </a:lnTo>
                  <a:lnTo>
                    <a:pt x="10160" y="284480"/>
                  </a:lnTo>
                  <a:lnTo>
                    <a:pt x="8890" y="303530"/>
                  </a:lnTo>
                  <a:lnTo>
                    <a:pt x="5080" y="321310"/>
                  </a:lnTo>
                  <a:lnTo>
                    <a:pt x="3810" y="340360"/>
                  </a:lnTo>
                  <a:lnTo>
                    <a:pt x="2540" y="358140"/>
                  </a:lnTo>
                  <a:lnTo>
                    <a:pt x="1270" y="392430"/>
                  </a:lnTo>
                  <a:lnTo>
                    <a:pt x="0" y="439420"/>
                  </a:lnTo>
                  <a:lnTo>
                    <a:pt x="0" y="516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643880" y="6332220"/>
              <a:ext cx="356871" cy="200661"/>
            </a:xfrm>
            <a:custGeom>
              <a:avLst/>
              <a:gdLst/>
              <a:ahLst/>
              <a:cxnLst/>
              <a:rect l="0" t="0" r="0" b="0"/>
              <a:pathLst>
                <a:path w="356871" h="200661">
                  <a:moveTo>
                    <a:pt x="0" y="200660"/>
                  </a:moveTo>
                  <a:lnTo>
                    <a:pt x="10160" y="189230"/>
                  </a:lnTo>
                  <a:lnTo>
                    <a:pt x="20320" y="182880"/>
                  </a:lnTo>
                  <a:lnTo>
                    <a:pt x="31750" y="173990"/>
                  </a:lnTo>
                  <a:lnTo>
                    <a:pt x="45720" y="165100"/>
                  </a:lnTo>
                  <a:lnTo>
                    <a:pt x="58420" y="156210"/>
                  </a:lnTo>
                  <a:lnTo>
                    <a:pt x="69850" y="146050"/>
                  </a:lnTo>
                  <a:lnTo>
                    <a:pt x="81280" y="135890"/>
                  </a:lnTo>
                  <a:lnTo>
                    <a:pt x="93980" y="127000"/>
                  </a:lnTo>
                  <a:lnTo>
                    <a:pt x="106680" y="119380"/>
                  </a:lnTo>
                  <a:lnTo>
                    <a:pt x="120650" y="110490"/>
                  </a:lnTo>
                  <a:lnTo>
                    <a:pt x="133350" y="102870"/>
                  </a:lnTo>
                  <a:lnTo>
                    <a:pt x="161290" y="88900"/>
                  </a:lnTo>
                  <a:lnTo>
                    <a:pt x="176530" y="81280"/>
                  </a:lnTo>
                  <a:lnTo>
                    <a:pt x="191770" y="74930"/>
                  </a:lnTo>
                  <a:lnTo>
                    <a:pt x="208280" y="67310"/>
                  </a:lnTo>
                  <a:lnTo>
                    <a:pt x="240030" y="53340"/>
                  </a:lnTo>
                  <a:lnTo>
                    <a:pt x="254000" y="45720"/>
                  </a:lnTo>
                  <a:lnTo>
                    <a:pt x="267970" y="40640"/>
                  </a:lnTo>
                  <a:lnTo>
                    <a:pt x="279400" y="35560"/>
                  </a:lnTo>
                  <a:lnTo>
                    <a:pt x="292100" y="30480"/>
                  </a:lnTo>
                  <a:lnTo>
                    <a:pt x="303530" y="25400"/>
                  </a:lnTo>
                  <a:lnTo>
                    <a:pt x="313690" y="19050"/>
                  </a:lnTo>
                  <a:lnTo>
                    <a:pt x="3568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878580" y="6404610"/>
              <a:ext cx="311151" cy="477521"/>
            </a:xfrm>
            <a:custGeom>
              <a:avLst/>
              <a:gdLst/>
              <a:ahLst/>
              <a:cxnLst/>
              <a:rect l="0" t="0" r="0" b="0"/>
              <a:pathLst>
                <a:path w="311151" h="477521">
                  <a:moveTo>
                    <a:pt x="90170" y="118110"/>
                  </a:moveTo>
                  <a:lnTo>
                    <a:pt x="96520" y="100330"/>
                  </a:lnTo>
                  <a:lnTo>
                    <a:pt x="99060" y="91440"/>
                  </a:lnTo>
                  <a:lnTo>
                    <a:pt x="105410" y="68580"/>
                  </a:lnTo>
                  <a:lnTo>
                    <a:pt x="109220" y="57150"/>
                  </a:lnTo>
                  <a:lnTo>
                    <a:pt x="115570" y="48260"/>
                  </a:lnTo>
                  <a:lnTo>
                    <a:pt x="120650" y="39370"/>
                  </a:lnTo>
                  <a:lnTo>
                    <a:pt x="128270" y="31750"/>
                  </a:lnTo>
                  <a:lnTo>
                    <a:pt x="137160" y="24130"/>
                  </a:lnTo>
                  <a:lnTo>
                    <a:pt x="146050" y="16510"/>
                  </a:lnTo>
                  <a:lnTo>
                    <a:pt x="156210" y="10160"/>
                  </a:lnTo>
                  <a:lnTo>
                    <a:pt x="165100" y="5080"/>
                  </a:lnTo>
                  <a:lnTo>
                    <a:pt x="175260" y="0"/>
                  </a:lnTo>
                  <a:lnTo>
                    <a:pt x="186690" y="0"/>
                  </a:lnTo>
                  <a:lnTo>
                    <a:pt x="199390" y="1270"/>
                  </a:lnTo>
                  <a:lnTo>
                    <a:pt x="212090" y="5080"/>
                  </a:lnTo>
                  <a:lnTo>
                    <a:pt x="222250" y="11430"/>
                  </a:lnTo>
                  <a:lnTo>
                    <a:pt x="229870" y="19050"/>
                  </a:lnTo>
                  <a:lnTo>
                    <a:pt x="236220" y="26670"/>
                  </a:lnTo>
                  <a:lnTo>
                    <a:pt x="240030" y="40640"/>
                  </a:lnTo>
                  <a:lnTo>
                    <a:pt x="242570" y="58420"/>
                  </a:lnTo>
                  <a:lnTo>
                    <a:pt x="245110" y="77470"/>
                  </a:lnTo>
                  <a:lnTo>
                    <a:pt x="243840" y="95250"/>
                  </a:lnTo>
                  <a:lnTo>
                    <a:pt x="241300" y="113030"/>
                  </a:lnTo>
                  <a:lnTo>
                    <a:pt x="228600" y="158750"/>
                  </a:lnTo>
                  <a:lnTo>
                    <a:pt x="224790" y="172720"/>
                  </a:lnTo>
                  <a:lnTo>
                    <a:pt x="219710" y="186690"/>
                  </a:lnTo>
                  <a:lnTo>
                    <a:pt x="214630" y="201930"/>
                  </a:lnTo>
                  <a:lnTo>
                    <a:pt x="195580" y="246380"/>
                  </a:lnTo>
                  <a:lnTo>
                    <a:pt x="187960" y="262890"/>
                  </a:lnTo>
                  <a:lnTo>
                    <a:pt x="180340" y="279400"/>
                  </a:lnTo>
                  <a:lnTo>
                    <a:pt x="171450" y="294640"/>
                  </a:lnTo>
                  <a:lnTo>
                    <a:pt x="162560" y="308610"/>
                  </a:lnTo>
                  <a:lnTo>
                    <a:pt x="153670" y="323850"/>
                  </a:lnTo>
                  <a:lnTo>
                    <a:pt x="146050" y="337820"/>
                  </a:lnTo>
                  <a:lnTo>
                    <a:pt x="137160" y="351790"/>
                  </a:lnTo>
                  <a:lnTo>
                    <a:pt x="129540" y="367030"/>
                  </a:lnTo>
                  <a:lnTo>
                    <a:pt x="119380" y="381000"/>
                  </a:lnTo>
                  <a:lnTo>
                    <a:pt x="85090" y="431800"/>
                  </a:lnTo>
                  <a:lnTo>
                    <a:pt x="77470" y="441960"/>
                  </a:lnTo>
                  <a:lnTo>
                    <a:pt x="69850" y="450850"/>
                  </a:lnTo>
                  <a:lnTo>
                    <a:pt x="63500" y="458470"/>
                  </a:lnTo>
                  <a:lnTo>
                    <a:pt x="54610" y="466090"/>
                  </a:lnTo>
                  <a:lnTo>
                    <a:pt x="45720" y="471170"/>
                  </a:lnTo>
                  <a:lnTo>
                    <a:pt x="35560" y="476250"/>
                  </a:lnTo>
                  <a:lnTo>
                    <a:pt x="27940" y="477520"/>
                  </a:lnTo>
                  <a:lnTo>
                    <a:pt x="19050" y="474980"/>
                  </a:lnTo>
                  <a:lnTo>
                    <a:pt x="11430" y="472440"/>
                  </a:lnTo>
                  <a:lnTo>
                    <a:pt x="6350" y="463550"/>
                  </a:lnTo>
                  <a:lnTo>
                    <a:pt x="2540" y="452120"/>
                  </a:lnTo>
                  <a:lnTo>
                    <a:pt x="0" y="439420"/>
                  </a:lnTo>
                  <a:lnTo>
                    <a:pt x="0" y="426720"/>
                  </a:lnTo>
                  <a:lnTo>
                    <a:pt x="1270" y="415290"/>
                  </a:lnTo>
                  <a:lnTo>
                    <a:pt x="2540" y="403860"/>
                  </a:lnTo>
                  <a:lnTo>
                    <a:pt x="5080" y="392430"/>
                  </a:lnTo>
                  <a:lnTo>
                    <a:pt x="7620" y="381000"/>
                  </a:lnTo>
                  <a:lnTo>
                    <a:pt x="11430" y="370840"/>
                  </a:lnTo>
                  <a:lnTo>
                    <a:pt x="15240" y="360680"/>
                  </a:lnTo>
                  <a:lnTo>
                    <a:pt x="20320" y="349250"/>
                  </a:lnTo>
                  <a:lnTo>
                    <a:pt x="26670" y="339090"/>
                  </a:lnTo>
                  <a:lnTo>
                    <a:pt x="33020" y="328930"/>
                  </a:lnTo>
                  <a:lnTo>
                    <a:pt x="39370" y="321310"/>
                  </a:lnTo>
                  <a:lnTo>
                    <a:pt x="45720" y="312420"/>
                  </a:lnTo>
                  <a:lnTo>
                    <a:pt x="53340" y="304800"/>
                  </a:lnTo>
                  <a:lnTo>
                    <a:pt x="62230" y="297180"/>
                  </a:lnTo>
                  <a:lnTo>
                    <a:pt x="72390" y="289560"/>
                  </a:lnTo>
                  <a:lnTo>
                    <a:pt x="81280" y="284480"/>
                  </a:lnTo>
                  <a:lnTo>
                    <a:pt x="91440" y="279400"/>
                  </a:lnTo>
                  <a:lnTo>
                    <a:pt x="101600" y="274320"/>
                  </a:lnTo>
                  <a:lnTo>
                    <a:pt x="116840" y="273050"/>
                  </a:lnTo>
                  <a:lnTo>
                    <a:pt x="134620" y="275590"/>
                  </a:lnTo>
                  <a:lnTo>
                    <a:pt x="154940" y="279400"/>
                  </a:lnTo>
                  <a:lnTo>
                    <a:pt x="172720" y="283210"/>
                  </a:lnTo>
                  <a:lnTo>
                    <a:pt x="186690" y="289560"/>
                  </a:lnTo>
                  <a:lnTo>
                    <a:pt x="200660" y="294640"/>
                  </a:lnTo>
                  <a:lnTo>
                    <a:pt x="212090" y="302260"/>
                  </a:lnTo>
                  <a:lnTo>
                    <a:pt x="222250" y="311150"/>
                  </a:lnTo>
                  <a:lnTo>
                    <a:pt x="231140" y="320040"/>
                  </a:lnTo>
                  <a:lnTo>
                    <a:pt x="240030" y="328930"/>
                  </a:lnTo>
                  <a:lnTo>
                    <a:pt x="250190" y="336550"/>
                  </a:lnTo>
                  <a:lnTo>
                    <a:pt x="260350" y="344170"/>
                  </a:lnTo>
                  <a:lnTo>
                    <a:pt x="269240" y="353060"/>
                  </a:lnTo>
                  <a:lnTo>
                    <a:pt x="276860" y="361950"/>
                  </a:lnTo>
                  <a:lnTo>
                    <a:pt x="311150" y="38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274820" y="6464300"/>
              <a:ext cx="83821" cy="142241"/>
            </a:xfrm>
            <a:custGeom>
              <a:avLst/>
              <a:gdLst/>
              <a:ahLst/>
              <a:cxnLst/>
              <a:rect l="0" t="0" r="0" b="0"/>
              <a:pathLst>
                <a:path w="83821" h="142241">
                  <a:moveTo>
                    <a:pt x="10160" y="5080"/>
                  </a:moveTo>
                  <a:lnTo>
                    <a:pt x="5080" y="33020"/>
                  </a:lnTo>
                  <a:lnTo>
                    <a:pt x="2540" y="45720"/>
                  </a:lnTo>
                  <a:lnTo>
                    <a:pt x="2540" y="59690"/>
                  </a:lnTo>
                  <a:lnTo>
                    <a:pt x="1270" y="72390"/>
                  </a:lnTo>
                  <a:lnTo>
                    <a:pt x="0" y="100330"/>
                  </a:lnTo>
                  <a:lnTo>
                    <a:pt x="0" y="114300"/>
                  </a:lnTo>
                  <a:lnTo>
                    <a:pt x="1270" y="119380"/>
                  </a:lnTo>
                  <a:lnTo>
                    <a:pt x="2540" y="116840"/>
                  </a:lnTo>
                  <a:lnTo>
                    <a:pt x="5080" y="111760"/>
                  </a:lnTo>
                  <a:lnTo>
                    <a:pt x="7620" y="101600"/>
                  </a:lnTo>
                  <a:lnTo>
                    <a:pt x="11430" y="90170"/>
                  </a:lnTo>
                  <a:lnTo>
                    <a:pt x="13970" y="74930"/>
                  </a:lnTo>
                  <a:lnTo>
                    <a:pt x="17780" y="62230"/>
                  </a:lnTo>
                  <a:lnTo>
                    <a:pt x="21590" y="50800"/>
                  </a:lnTo>
                  <a:lnTo>
                    <a:pt x="24130" y="39370"/>
                  </a:lnTo>
                  <a:lnTo>
                    <a:pt x="29210" y="27940"/>
                  </a:lnTo>
                  <a:lnTo>
                    <a:pt x="34290" y="16510"/>
                  </a:lnTo>
                  <a:lnTo>
                    <a:pt x="40640" y="6350"/>
                  </a:lnTo>
                  <a:lnTo>
                    <a:pt x="48260" y="1270"/>
                  </a:lnTo>
                  <a:lnTo>
                    <a:pt x="55880" y="0"/>
                  </a:lnTo>
                  <a:lnTo>
                    <a:pt x="66040" y="1270"/>
                  </a:lnTo>
                  <a:lnTo>
                    <a:pt x="71120" y="8890"/>
                  </a:lnTo>
                  <a:lnTo>
                    <a:pt x="76200" y="19050"/>
                  </a:lnTo>
                  <a:lnTo>
                    <a:pt x="78740" y="31750"/>
                  </a:lnTo>
                  <a:lnTo>
                    <a:pt x="80010" y="46990"/>
                  </a:lnTo>
                  <a:lnTo>
                    <a:pt x="81280" y="62230"/>
                  </a:lnTo>
                  <a:lnTo>
                    <a:pt x="83820" y="1422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447540" y="6343650"/>
              <a:ext cx="132081" cy="241301"/>
            </a:xfrm>
            <a:custGeom>
              <a:avLst/>
              <a:gdLst/>
              <a:ahLst/>
              <a:cxnLst/>
              <a:rect l="0" t="0" r="0" b="0"/>
              <a:pathLst>
                <a:path w="132081" h="241301">
                  <a:moveTo>
                    <a:pt x="16510" y="83820"/>
                  </a:moveTo>
                  <a:lnTo>
                    <a:pt x="11430" y="100330"/>
                  </a:lnTo>
                  <a:lnTo>
                    <a:pt x="8890" y="113030"/>
                  </a:lnTo>
                  <a:lnTo>
                    <a:pt x="7620" y="127000"/>
                  </a:lnTo>
                  <a:lnTo>
                    <a:pt x="7620" y="160020"/>
                  </a:lnTo>
                  <a:lnTo>
                    <a:pt x="6350" y="190500"/>
                  </a:lnTo>
                  <a:lnTo>
                    <a:pt x="5080" y="195580"/>
                  </a:lnTo>
                  <a:lnTo>
                    <a:pt x="2540" y="194310"/>
                  </a:lnTo>
                  <a:lnTo>
                    <a:pt x="0" y="189230"/>
                  </a:lnTo>
                  <a:lnTo>
                    <a:pt x="0" y="182880"/>
                  </a:lnTo>
                  <a:lnTo>
                    <a:pt x="1270" y="173990"/>
                  </a:lnTo>
                  <a:lnTo>
                    <a:pt x="2540" y="165100"/>
                  </a:lnTo>
                  <a:lnTo>
                    <a:pt x="10160" y="113030"/>
                  </a:lnTo>
                  <a:lnTo>
                    <a:pt x="15240" y="96520"/>
                  </a:lnTo>
                  <a:lnTo>
                    <a:pt x="20320" y="81280"/>
                  </a:lnTo>
                  <a:lnTo>
                    <a:pt x="25400" y="68580"/>
                  </a:lnTo>
                  <a:lnTo>
                    <a:pt x="31750" y="55880"/>
                  </a:lnTo>
                  <a:lnTo>
                    <a:pt x="38100" y="44450"/>
                  </a:lnTo>
                  <a:lnTo>
                    <a:pt x="45720" y="33020"/>
                  </a:lnTo>
                  <a:lnTo>
                    <a:pt x="53340" y="22860"/>
                  </a:lnTo>
                  <a:lnTo>
                    <a:pt x="62230" y="13970"/>
                  </a:lnTo>
                  <a:lnTo>
                    <a:pt x="71120" y="5080"/>
                  </a:lnTo>
                  <a:lnTo>
                    <a:pt x="81280" y="1270"/>
                  </a:lnTo>
                  <a:lnTo>
                    <a:pt x="91440" y="0"/>
                  </a:lnTo>
                  <a:lnTo>
                    <a:pt x="101600" y="0"/>
                  </a:lnTo>
                  <a:lnTo>
                    <a:pt x="110490" y="2540"/>
                  </a:lnTo>
                  <a:lnTo>
                    <a:pt x="119380" y="8890"/>
                  </a:lnTo>
                  <a:lnTo>
                    <a:pt x="127000" y="16510"/>
                  </a:lnTo>
                  <a:lnTo>
                    <a:pt x="130810" y="27940"/>
                  </a:lnTo>
                  <a:lnTo>
                    <a:pt x="132080" y="43180"/>
                  </a:lnTo>
                  <a:lnTo>
                    <a:pt x="132080" y="59690"/>
                  </a:lnTo>
                  <a:lnTo>
                    <a:pt x="129540" y="74930"/>
                  </a:lnTo>
                  <a:lnTo>
                    <a:pt x="125730" y="88900"/>
                  </a:lnTo>
                  <a:lnTo>
                    <a:pt x="120650" y="101600"/>
                  </a:lnTo>
                  <a:lnTo>
                    <a:pt x="113030" y="124460"/>
                  </a:lnTo>
                  <a:lnTo>
                    <a:pt x="109220" y="135890"/>
                  </a:lnTo>
                  <a:lnTo>
                    <a:pt x="104140" y="146050"/>
                  </a:lnTo>
                  <a:lnTo>
                    <a:pt x="97790" y="157480"/>
                  </a:lnTo>
                  <a:lnTo>
                    <a:pt x="91440" y="167640"/>
                  </a:lnTo>
                  <a:lnTo>
                    <a:pt x="85090" y="176530"/>
                  </a:lnTo>
                  <a:lnTo>
                    <a:pt x="78740" y="185420"/>
                  </a:lnTo>
                  <a:lnTo>
                    <a:pt x="72390" y="194310"/>
                  </a:lnTo>
                  <a:lnTo>
                    <a:pt x="64770" y="203200"/>
                  </a:lnTo>
                  <a:lnTo>
                    <a:pt x="2667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277610" y="6275070"/>
              <a:ext cx="196851" cy="342901"/>
            </a:xfrm>
            <a:custGeom>
              <a:avLst/>
              <a:gdLst/>
              <a:ahLst/>
              <a:cxnLst/>
              <a:rect l="0" t="0" r="0" b="0"/>
              <a:pathLst>
                <a:path w="196851" h="342901">
                  <a:moveTo>
                    <a:pt x="196850" y="5080"/>
                  </a:moveTo>
                  <a:lnTo>
                    <a:pt x="180340" y="0"/>
                  </a:lnTo>
                  <a:lnTo>
                    <a:pt x="172720" y="0"/>
                  </a:lnTo>
                  <a:lnTo>
                    <a:pt x="162560" y="2540"/>
                  </a:lnTo>
                  <a:lnTo>
                    <a:pt x="153670" y="7620"/>
                  </a:lnTo>
                  <a:lnTo>
                    <a:pt x="144780" y="13970"/>
                  </a:lnTo>
                  <a:lnTo>
                    <a:pt x="137160" y="21590"/>
                  </a:lnTo>
                  <a:lnTo>
                    <a:pt x="128270" y="29210"/>
                  </a:lnTo>
                  <a:lnTo>
                    <a:pt x="110490" y="48260"/>
                  </a:lnTo>
                  <a:lnTo>
                    <a:pt x="101600" y="58420"/>
                  </a:lnTo>
                  <a:lnTo>
                    <a:pt x="91440" y="69850"/>
                  </a:lnTo>
                  <a:lnTo>
                    <a:pt x="81280" y="82550"/>
                  </a:lnTo>
                  <a:lnTo>
                    <a:pt x="71120" y="95250"/>
                  </a:lnTo>
                  <a:lnTo>
                    <a:pt x="60960" y="107950"/>
                  </a:lnTo>
                  <a:lnTo>
                    <a:pt x="53340" y="121920"/>
                  </a:lnTo>
                  <a:lnTo>
                    <a:pt x="44450" y="135890"/>
                  </a:lnTo>
                  <a:lnTo>
                    <a:pt x="36830" y="151130"/>
                  </a:lnTo>
                  <a:lnTo>
                    <a:pt x="29210" y="166370"/>
                  </a:lnTo>
                  <a:lnTo>
                    <a:pt x="22860" y="182880"/>
                  </a:lnTo>
                  <a:lnTo>
                    <a:pt x="16510" y="198120"/>
                  </a:lnTo>
                  <a:lnTo>
                    <a:pt x="11430" y="213360"/>
                  </a:lnTo>
                  <a:lnTo>
                    <a:pt x="6350" y="228600"/>
                  </a:lnTo>
                  <a:lnTo>
                    <a:pt x="3810" y="245110"/>
                  </a:lnTo>
                  <a:lnTo>
                    <a:pt x="1270" y="262890"/>
                  </a:lnTo>
                  <a:lnTo>
                    <a:pt x="0" y="281940"/>
                  </a:lnTo>
                  <a:lnTo>
                    <a:pt x="1270" y="297180"/>
                  </a:lnTo>
                  <a:lnTo>
                    <a:pt x="5080" y="309880"/>
                  </a:lnTo>
                  <a:lnTo>
                    <a:pt x="8890" y="320040"/>
                  </a:lnTo>
                  <a:lnTo>
                    <a:pt x="16510" y="328930"/>
                  </a:lnTo>
                  <a:lnTo>
                    <a:pt x="26670" y="335280"/>
                  </a:lnTo>
                  <a:lnTo>
                    <a:pt x="38100" y="341630"/>
                  </a:lnTo>
                  <a:lnTo>
                    <a:pt x="48260" y="342900"/>
                  </a:lnTo>
                  <a:lnTo>
                    <a:pt x="57150" y="341630"/>
                  </a:lnTo>
                  <a:lnTo>
                    <a:pt x="64770" y="337820"/>
                  </a:lnTo>
                  <a:lnTo>
                    <a:pt x="73660" y="334010"/>
                  </a:lnTo>
                  <a:lnTo>
                    <a:pt x="83820" y="327660"/>
                  </a:lnTo>
                  <a:lnTo>
                    <a:pt x="93980" y="322580"/>
                  </a:lnTo>
                  <a:lnTo>
                    <a:pt x="102870" y="316230"/>
                  </a:lnTo>
                  <a:lnTo>
                    <a:pt x="110490" y="309880"/>
                  </a:lnTo>
                  <a:lnTo>
                    <a:pt x="144780" y="2781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550660" y="6071870"/>
              <a:ext cx="1621791" cy="640081"/>
            </a:xfrm>
            <a:custGeom>
              <a:avLst/>
              <a:gdLst/>
              <a:ahLst/>
              <a:cxnLst/>
              <a:rect l="0" t="0" r="0" b="0"/>
              <a:pathLst>
                <a:path w="1621791" h="640081">
                  <a:moveTo>
                    <a:pt x="29210" y="292100"/>
                  </a:moveTo>
                  <a:lnTo>
                    <a:pt x="24130" y="308610"/>
                  </a:lnTo>
                  <a:lnTo>
                    <a:pt x="21590" y="322580"/>
                  </a:lnTo>
                  <a:lnTo>
                    <a:pt x="17780" y="339090"/>
                  </a:lnTo>
                  <a:lnTo>
                    <a:pt x="15240" y="358140"/>
                  </a:lnTo>
                  <a:lnTo>
                    <a:pt x="11430" y="374650"/>
                  </a:lnTo>
                  <a:lnTo>
                    <a:pt x="8890" y="389890"/>
                  </a:lnTo>
                  <a:lnTo>
                    <a:pt x="5080" y="402590"/>
                  </a:lnTo>
                  <a:lnTo>
                    <a:pt x="2540" y="417830"/>
                  </a:lnTo>
                  <a:lnTo>
                    <a:pt x="1270" y="433070"/>
                  </a:lnTo>
                  <a:lnTo>
                    <a:pt x="0" y="449580"/>
                  </a:lnTo>
                  <a:lnTo>
                    <a:pt x="1270" y="462280"/>
                  </a:lnTo>
                  <a:lnTo>
                    <a:pt x="5080" y="473710"/>
                  </a:lnTo>
                  <a:lnTo>
                    <a:pt x="10160" y="483870"/>
                  </a:lnTo>
                  <a:lnTo>
                    <a:pt x="16510" y="486410"/>
                  </a:lnTo>
                  <a:lnTo>
                    <a:pt x="24130" y="485140"/>
                  </a:lnTo>
                  <a:lnTo>
                    <a:pt x="33020" y="480060"/>
                  </a:lnTo>
                  <a:lnTo>
                    <a:pt x="40640" y="472440"/>
                  </a:lnTo>
                  <a:lnTo>
                    <a:pt x="45720" y="463550"/>
                  </a:lnTo>
                  <a:lnTo>
                    <a:pt x="50800" y="452120"/>
                  </a:lnTo>
                  <a:lnTo>
                    <a:pt x="55880" y="440690"/>
                  </a:lnTo>
                  <a:lnTo>
                    <a:pt x="59690" y="429260"/>
                  </a:lnTo>
                  <a:lnTo>
                    <a:pt x="67310" y="408940"/>
                  </a:lnTo>
                  <a:lnTo>
                    <a:pt x="74930" y="387350"/>
                  </a:lnTo>
                  <a:lnTo>
                    <a:pt x="77470" y="374650"/>
                  </a:lnTo>
                  <a:lnTo>
                    <a:pt x="78740" y="359410"/>
                  </a:lnTo>
                  <a:lnTo>
                    <a:pt x="80010" y="344170"/>
                  </a:lnTo>
                  <a:lnTo>
                    <a:pt x="80010" y="330200"/>
                  </a:lnTo>
                  <a:lnTo>
                    <a:pt x="78740" y="317500"/>
                  </a:lnTo>
                  <a:lnTo>
                    <a:pt x="76200" y="306070"/>
                  </a:lnTo>
                  <a:lnTo>
                    <a:pt x="71120" y="297180"/>
                  </a:lnTo>
                  <a:lnTo>
                    <a:pt x="64770" y="289560"/>
                  </a:lnTo>
                  <a:lnTo>
                    <a:pt x="55880" y="283210"/>
                  </a:lnTo>
                  <a:lnTo>
                    <a:pt x="53340" y="276860"/>
                  </a:lnTo>
                  <a:lnTo>
                    <a:pt x="53340" y="270510"/>
                  </a:lnTo>
                  <a:lnTo>
                    <a:pt x="55880" y="264160"/>
                  </a:lnTo>
                  <a:lnTo>
                    <a:pt x="64770" y="260350"/>
                  </a:lnTo>
                  <a:lnTo>
                    <a:pt x="92710" y="260350"/>
                  </a:lnTo>
                  <a:lnTo>
                    <a:pt x="123190" y="266700"/>
                  </a:lnTo>
                  <a:lnTo>
                    <a:pt x="137160" y="271780"/>
                  </a:lnTo>
                  <a:lnTo>
                    <a:pt x="160020" y="287020"/>
                  </a:lnTo>
                  <a:lnTo>
                    <a:pt x="168910" y="295910"/>
                  </a:lnTo>
                  <a:lnTo>
                    <a:pt x="177800" y="307340"/>
                  </a:lnTo>
                  <a:lnTo>
                    <a:pt x="185420" y="321310"/>
                  </a:lnTo>
                  <a:lnTo>
                    <a:pt x="193040" y="336550"/>
                  </a:lnTo>
                  <a:lnTo>
                    <a:pt x="198120" y="353060"/>
                  </a:lnTo>
                  <a:lnTo>
                    <a:pt x="201930" y="372110"/>
                  </a:lnTo>
                  <a:lnTo>
                    <a:pt x="204470" y="391160"/>
                  </a:lnTo>
                  <a:lnTo>
                    <a:pt x="204470" y="407670"/>
                  </a:lnTo>
                  <a:lnTo>
                    <a:pt x="203200" y="424180"/>
                  </a:lnTo>
                  <a:lnTo>
                    <a:pt x="201930" y="440690"/>
                  </a:lnTo>
                  <a:lnTo>
                    <a:pt x="199390" y="447040"/>
                  </a:lnTo>
                  <a:lnTo>
                    <a:pt x="196850" y="448310"/>
                  </a:lnTo>
                  <a:lnTo>
                    <a:pt x="193040" y="445770"/>
                  </a:lnTo>
                  <a:lnTo>
                    <a:pt x="193040" y="438150"/>
                  </a:lnTo>
                  <a:lnTo>
                    <a:pt x="193040" y="426720"/>
                  </a:lnTo>
                  <a:lnTo>
                    <a:pt x="195580" y="414020"/>
                  </a:lnTo>
                  <a:lnTo>
                    <a:pt x="196850" y="401320"/>
                  </a:lnTo>
                  <a:lnTo>
                    <a:pt x="199390" y="389890"/>
                  </a:lnTo>
                  <a:lnTo>
                    <a:pt x="203200" y="378460"/>
                  </a:lnTo>
                  <a:lnTo>
                    <a:pt x="205740" y="367030"/>
                  </a:lnTo>
                  <a:lnTo>
                    <a:pt x="212090" y="345440"/>
                  </a:lnTo>
                  <a:lnTo>
                    <a:pt x="217170" y="335280"/>
                  </a:lnTo>
                  <a:lnTo>
                    <a:pt x="222250" y="323850"/>
                  </a:lnTo>
                  <a:lnTo>
                    <a:pt x="228600" y="313690"/>
                  </a:lnTo>
                  <a:lnTo>
                    <a:pt x="236220" y="303530"/>
                  </a:lnTo>
                  <a:lnTo>
                    <a:pt x="243840" y="292100"/>
                  </a:lnTo>
                  <a:lnTo>
                    <a:pt x="254000" y="281940"/>
                  </a:lnTo>
                  <a:lnTo>
                    <a:pt x="264160" y="276860"/>
                  </a:lnTo>
                  <a:lnTo>
                    <a:pt x="275590" y="276860"/>
                  </a:lnTo>
                  <a:lnTo>
                    <a:pt x="288290" y="278130"/>
                  </a:lnTo>
                  <a:lnTo>
                    <a:pt x="298450" y="284480"/>
                  </a:lnTo>
                  <a:lnTo>
                    <a:pt x="306070" y="293370"/>
                  </a:lnTo>
                  <a:lnTo>
                    <a:pt x="312420" y="303530"/>
                  </a:lnTo>
                  <a:lnTo>
                    <a:pt x="317500" y="314960"/>
                  </a:lnTo>
                  <a:lnTo>
                    <a:pt x="322580" y="327660"/>
                  </a:lnTo>
                  <a:lnTo>
                    <a:pt x="326390" y="340360"/>
                  </a:lnTo>
                  <a:lnTo>
                    <a:pt x="330200" y="354330"/>
                  </a:lnTo>
                  <a:lnTo>
                    <a:pt x="334010" y="369570"/>
                  </a:lnTo>
                  <a:lnTo>
                    <a:pt x="337820" y="386080"/>
                  </a:lnTo>
                  <a:lnTo>
                    <a:pt x="342900" y="400050"/>
                  </a:lnTo>
                  <a:lnTo>
                    <a:pt x="347980" y="414020"/>
                  </a:lnTo>
                  <a:lnTo>
                    <a:pt x="354330" y="425450"/>
                  </a:lnTo>
                  <a:lnTo>
                    <a:pt x="363220" y="433070"/>
                  </a:lnTo>
                  <a:lnTo>
                    <a:pt x="373380" y="436880"/>
                  </a:lnTo>
                  <a:lnTo>
                    <a:pt x="384810" y="436880"/>
                  </a:lnTo>
                  <a:lnTo>
                    <a:pt x="396240" y="431800"/>
                  </a:lnTo>
                  <a:lnTo>
                    <a:pt x="407670" y="422910"/>
                  </a:lnTo>
                  <a:lnTo>
                    <a:pt x="419100" y="411480"/>
                  </a:lnTo>
                  <a:lnTo>
                    <a:pt x="427990" y="400050"/>
                  </a:lnTo>
                  <a:lnTo>
                    <a:pt x="436880" y="388620"/>
                  </a:lnTo>
                  <a:lnTo>
                    <a:pt x="444500" y="377190"/>
                  </a:lnTo>
                  <a:lnTo>
                    <a:pt x="452120" y="367030"/>
                  </a:lnTo>
                  <a:lnTo>
                    <a:pt x="457200" y="355600"/>
                  </a:lnTo>
                  <a:lnTo>
                    <a:pt x="462280" y="345440"/>
                  </a:lnTo>
                  <a:lnTo>
                    <a:pt x="466090" y="334010"/>
                  </a:lnTo>
                  <a:lnTo>
                    <a:pt x="471170" y="321310"/>
                  </a:lnTo>
                  <a:lnTo>
                    <a:pt x="474980" y="307340"/>
                  </a:lnTo>
                  <a:lnTo>
                    <a:pt x="477520" y="290830"/>
                  </a:lnTo>
                  <a:lnTo>
                    <a:pt x="478790" y="271780"/>
                  </a:lnTo>
                  <a:lnTo>
                    <a:pt x="480060" y="250190"/>
                  </a:lnTo>
                  <a:lnTo>
                    <a:pt x="482600" y="231140"/>
                  </a:lnTo>
                  <a:lnTo>
                    <a:pt x="483870" y="210820"/>
                  </a:lnTo>
                  <a:lnTo>
                    <a:pt x="487680" y="193040"/>
                  </a:lnTo>
                  <a:lnTo>
                    <a:pt x="486410" y="185420"/>
                  </a:lnTo>
                  <a:lnTo>
                    <a:pt x="483870" y="184150"/>
                  </a:lnTo>
                  <a:lnTo>
                    <a:pt x="480060" y="189230"/>
                  </a:lnTo>
                  <a:lnTo>
                    <a:pt x="477520" y="199390"/>
                  </a:lnTo>
                  <a:lnTo>
                    <a:pt x="474980" y="212090"/>
                  </a:lnTo>
                  <a:lnTo>
                    <a:pt x="473710" y="228600"/>
                  </a:lnTo>
                  <a:lnTo>
                    <a:pt x="474980" y="246380"/>
                  </a:lnTo>
                  <a:lnTo>
                    <a:pt x="476250" y="265430"/>
                  </a:lnTo>
                  <a:lnTo>
                    <a:pt x="478790" y="284480"/>
                  </a:lnTo>
                  <a:lnTo>
                    <a:pt x="481330" y="300990"/>
                  </a:lnTo>
                  <a:lnTo>
                    <a:pt x="483870" y="316230"/>
                  </a:lnTo>
                  <a:lnTo>
                    <a:pt x="486410" y="328930"/>
                  </a:lnTo>
                  <a:lnTo>
                    <a:pt x="490220" y="341630"/>
                  </a:lnTo>
                  <a:lnTo>
                    <a:pt x="492760" y="353060"/>
                  </a:lnTo>
                  <a:lnTo>
                    <a:pt x="496570" y="364490"/>
                  </a:lnTo>
                  <a:lnTo>
                    <a:pt x="501650" y="375920"/>
                  </a:lnTo>
                  <a:lnTo>
                    <a:pt x="506730" y="386080"/>
                  </a:lnTo>
                  <a:lnTo>
                    <a:pt x="513080" y="397510"/>
                  </a:lnTo>
                  <a:lnTo>
                    <a:pt x="525780" y="421640"/>
                  </a:lnTo>
                  <a:lnTo>
                    <a:pt x="532130" y="434340"/>
                  </a:lnTo>
                  <a:lnTo>
                    <a:pt x="538480" y="447040"/>
                  </a:lnTo>
                  <a:lnTo>
                    <a:pt x="546100" y="458470"/>
                  </a:lnTo>
                  <a:lnTo>
                    <a:pt x="552450" y="469900"/>
                  </a:lnTo>
                  <a:lnTo>
                    <a:pt x="558800" y="481330"/>
                  </a:lnTo>
                  <a:lnTo>
                    <a:pt x="563880" y="491490"/>
                  </a:lnTo>
                  <a:lnTo>
                    <a:pt x="567690" y="502920"/>
                  </a:lnTo>
                  <a:lnTo>
                    <a:pt x="579120" y="520700"/>
                  </a:lnTo>
                  <a:lnTo>
                    <a:pt x="585470" y="528320"/>
                  </a:lnTo>
                  <a:lnTo>
                    <a:pt x="589280" y="539750"/>
                  </a:lnTo>
                  <a:lnTo>
                    <a:pt x="593090" y="553720"/>
                  </a:lnTo>
                  <a:lnTo>
                    <a:pt x="594360" y="567690"/>
                  </a:lnTo>
                  <a:lnTo>
                    <a:pt x="594360" y="581660"/>
                  </a:lnTo>
                  <a:lnTo>
                    <a:pt x="593090" y="594360"/>
                  </a:lnTo>
                  <a:lnTo>
                    <a:pt x="591820" y="605790"/>
                  </a:lnTo>
                  <a:lnTo>
                    <a:pt x="586740" y="615950"/>
                  </a:lnTo>
                  <a:lnTo>
                    <a:pt x="571500" y="633730"/>
                  </a:lnTo>
                  <a:lnTo>
                    <a:pt x="561340" y="637540"/>
                  </a:lnTo>
                  <a:lnTo>
                    <a:pt x="533400" y="640080"/>
                  </a:lnTo>
                  <a:lnTo>
                    <a:pt x="519430" y="635000"/>
                  </a:lnTo>
                  <a:lnTo>
                    <a:pt x="495300" y="617220"/>
                  </a:lnTo>
                  <a:lnTo>
                    <a:pt x="486410" y="605790"/>
                  </a:lnTo>
                  <a:lnTo>
                    <a:pt x="478790" y="594360"/>
                  </a:lnTo>
                  <a:lnTo>
                    <a:pt x="473710" y="581660"/>
                  </a:lnTo>
                  <a:lnTo>
                    <a:pt x="468630" y="567690"/>
                  </a:lnTo>
                  <a:lnTo>
                    <a:pt x="463550" y="554990"/>
                  </a:lnTo>
                  <a:lnTo>
                    <a:pt x="459740" y="541020"/>
                  </a:lnTo>
                  <a:lnTo>
                    <a:pt x="455930" y="527050"/>
                  </a:lnTo>
                  <a:lnTo>
                    <a:pt x="454660" y="513080"/>
                  </a:lnTo>
                  <a:lnTo>
                    <a:pt x="453390" y="499110"/>
                  </a:lnTo>
                  <a:lnTo>
                    <a:pt x="452120" y="483870"/>
                  </a:lnTo>
                  <a:lnTo>
                    <a:pt x="452120" y="452120"/>
                  </a:lnTo>
                  <a:lnTo>
                    <a:pt x="452120" y="434340"/>
                  </a:lnTo>
                  <a:lnTo>
                    <a:pt x="454660" y="417830"/>
                  </a:lnTo>
                  <a:lnTo>
                    <a:pt x="457200" y="400050"/>
                  </a:lnTo>
                  <a:lnTo>
                    <a:pt x="461010" y="384810"/>
                  </a:lnTo>
                  <a:lnTo>
                    <a:pt x="466090" y="369570"/>
                  </a:lnTo>
                  <a:lnTo>
                    <a:pt x="471170" y="354330"/>
                  </a:lnTo>
                  <a:lnTo>
                    <a:pt x="477520" y="339090"/>
                  </a:lnTo>
                  <a:lnTo>
                    <a:pt x="483870" y="325120"/>
                  </a:lnTo>
                  <a:lnTo>
                    <a:pt x="490220" y="311150"/>
                  </a:lnTo>
                  <a:lnTo>
                    <a:pt x="496570" y="297180"/>
                  </a:lnTo>
                  <a:lnTo>
                    <a:pt x="504190" y="285750"/>
                  </a:lnTo>
                  <a:lnTo>
                    <a:pt x="510540" y="273050"/>
                  </a:lnTo>
                  <a:lnTo>
                    <a:pt x="519430" y="262890"/>
                  </a:lnTo>
                  <a:lnTo>
                    <a:pt x="528320" y="251460"/>
                  </a:lnTo>
                  <a:lnTo>
                    <a:pt x="537210" y="240030"/>
                  </a:lnTo>
                  <a:lnTo>
                    <a:pt x="557530" y="222250"/>
                  </a:lnTo>
                  <a:lnTo>
                    <a:pt x="579120" y="205740"/>
                  </a:lnTo>
                  <a:lnTo>
                    <a:pt x="604520" y="191770"/>
                  </a:lnTo>
                  <a:lnTo>
                    <a:pt x="615950" y="189230"/>
                  </a:lnTo>
                  <a:lnTo>
                    <a:pt x="627380" y="189230"/>
                  </a:lnTo>
                  <a:lnTo>
                    <a:pt x="638810" y="191770"/>
                  </a:lnTo>
                  <a:lnTo>
                    <a:pt x="648970" y="199390"/>
                  </a:lnTo>
                  <a:lnTo>
                    <a:pt x="657860" y="210820"/>
                  </a:lnTo>
                  <a:lnTo>
                    <a:pt x="665480" y="223520"/>
                  </a:lnTo>
                  <a:lnTo>
                    <a:pt x="671830" y="241300"/>
                  </a:lnTo>
                  <a:lnTo>
                    <a:pt x="675640" y="260350"/>
                  </a:lnTo>
                  <a:lnTo>
                    <a:pt x="676910" y="281940"/>
                  </a:lnTo>
                  <a:lnTo>
                    <a:pt x="678180" y="299720"/>
                  </a:lnTo>
                  <a:lnTo>
                    <a:pt x="676910" y="314960"/>
                  </a:lnTo>
                  <a:lnTo>
                    <a:pt x="675640" y="327660"/>
                  </a:lnTo>
                  <a:lnTo>
                    <a:pt x="673100" y="341630"/>
                  </a:lnTo>
                  <a:lnTo>
                    <a:pt x="670560" y="355600"/>
                  </a:lnTo>
                  <a:lnTo>
                    <a:pt x="666750" y="369570"/>
                  </a:lnTo>
                  <a:lnTo>
                    <a:pt x="664210" y="373380"/>
                  </a:lnTo>
                  <a:lnTo>
                    <a:pt x="660400" y="369570"/>
                  </a:lnTo>
                  <a:lnTo>
                    <a:pt x="657860" y="361950"/>
                  </a:lnTo>
                  <a:lnTo>
                    <a:pt x="656590" y="353060"/>
                  </a:lnTo>
                  <a:lnTo>
                    <a:pt x="657860" y="332740"/>
                  </a:lnTo>
                  <a:lnTo>
                    <a:pt x="660400" y="322580"/>
                  </a:lnTo>
                  <a:lnTo>
                    <a:pt x="662940" y="312420"/>
                  </a:lnTo>
                  <a:lnTo>
                    <a:pt x="669290" y="290830"/>
                  </a:lnTo>
                  <a:lnTo>
                    <a:pt x="675640" y="265430"/>
                  </a:lnTo>
                  <a:lnTo>
                    <a:pt x="679450" y="254000"/>
                  </a:lnTo>
                  <a:lnTo>
                    <a:pt x="685800" y="231140"/>
                  </a:lnTo>
                  <a:lnTo>
                    <a:pt x="692150" y="219710"/>
                  </a:lnTo>
                  <a:lnTo>
                    <a:pt x="699770" y="208280"/>
                  </a:lnTo>
                  <a:lnTo>
                    <a:pt x="707390" y="198120"/>
                  </a:lnTo>
                  <a:lnTo>
                    <a:pt x="718820" y="193040"/>
                  </a:lnTo>
                  <a:lnTo>
                    <a:pt x="732790" y="191770"/>
                  </a:lnTo>
                  <a:lnTo>
                    <a:pt x="748030" y="194310"/>
                  </a:lnTo>
                  <a:lnTo>
                    <a:pt x="759460" y="199390"/>
                  </a:lnTo>
                  <a:lnTo>
                    <a:pt x="779780" y="213360"/>
                  </a:lnTo>
                  <a:lnTo>
                    <a:pt x="796290" y="228600"/>
                  </a:lnTo>
                  <a:lnTo>
                    <a:pt x="811530" y="243840"/>
                  </a:lnTo>
                  <a:lnTo>
                    <a:pt x="825500" y="262890"/>
                  </a:lnTo>
                  <a:lnTo>
                    <a:pt x="836930" y="267970"/>
                  </a:lnTo>
                  <a:lnTo>
                    <a:pt x="849630" y="270510"/>
                  </a:lnTo>
                  <a:lnTo>
                    <a:pt x="863600" y="270510"/>
                  </a:lnTo>
                  <a:lnTo>
                    <a:pt x="889000" y="264160"/>
                  </a:lnTo>
                  <a:lnTo>
                    <a:pt x="901700" y="260350"/>
                  </a:lnTo>
                  <a:lnTo>
                    <a:pt x="911860" y="251460"/>
                  </a:lnTo>
                  <a:lnTo>
                    <a:pt x="920750" y="242570"/>
                  </a:lnTo>
                  <a:lnTo>
                    <a:pt x="928370" y="231140"/>
                  </a:lnTo>
                  <a:lnTo>
                    <a:pt x="937260" y="217170"/>
                  </a:lnTo>
                  <a:lnTo>
                    <a:pt x="944880" y="203200"/>
                  </a:lnTo>
                  <a:lnTo>
                    <a:pt x="951230" y="186690"/>
                  </a:lnTo>
                  <a:lnTo>
                    <a:pt x="955040" y="172720"/>
                  </a:lnTo>
                  <a:lnTo>
                    <a:pt x="957580" y="160020"/>
                  </a:lnTo>
                  <a:lnTo>
                    <a:pt x="956310" y="148590"/>
                  </a:lnTo>
                  <a:lnTo>
                    <a:pt x="951230" y="139700"/>
                  </a:lnTo>
                  <a:lnTo>
                    <a:pt x="943610" y="134620"/>
                  </a:lnTo>
                  <a:lnTo>
                    <a:pt x="933450" y="130810"/>
                  </a:lnTo>
                  <a:lnTo>
                    <a:pt x="923290" y="134620"/>
                  </a:lnTo>
                  <a:lnTo>
                    <a:pt x="913130" y="142240"/>
                  </a:lnTo>
                  <a:lnTo>
                    <a:pt x="902970" y="153670"/>
                  </a:lnTo>
                  <a:lnTo>
                    <a:pt x="894080" y="167640"/>
                  </a:lnTo>
                  <a:lnTo>
                    <a:pt x="885190" y="181610"/>
                  </a:lnTo>
                  <a:lnTo>
                    <a:pt x="877570" y="198120"/>
                  </a:lnTo>
                  <a:lnTo>
                    <a:pt x="872490" y="215900"/>
                  </a:lnTo>
                  <a:lnTo>
                    <a:pt x="868680" y="233680"/>
                  </a:lnTo>
                  <a:lnTo>
                    <a:pt x="866140" y="254000"/>
                  </a:lnTo>
                  <a:lnTo>
                    <a:pt x="868680" y="270510"/>
                  </a:lnTo>
                  <a:lnTo>
                    <a:pt x="872490" y="284480"/>
                  </a:lnTo>
                  <a:lnTo>
                    <a:pt x="880110" y="297180"/>
                  </a:lnTo>
                  <a:lnTo>
                    <a:pt x="890270" y="306070"/>
                  </a:lnTo>
                  <a:lnTo>
                    <a:pt x="902970" y="312420"/>
                  </a:lnTo>
                  <a:lnTo>
                    <a:pt x="916940" y="316230"/>
                  </a:lnTo>
                  <a:lnTo>
                    <a:pt x="930910" y="316230"/>
                  </a:lnTo>
                  <a:lnTo>
                    <a:pt x="960120" y="309880"/>
                  </a:lnTo>
                  <a:lnTo>
                    <a:pt x="981710" y="299720"/>
                  </a:lnTo>
                  <a:lnTo>
                    <a:pt x="990600" y="293370"/>
                  </a:lnTo>
                  <a:lnTo>
                    <a:pt x="1000760" y="284480"/>
                  </a:lnTo>
                  <a:lnTo>
                    <a:pt x="1009650" y="271780"/>
                  </a:lnTo>
                  <a:lnTo>
                    <a:pt x="1028700" y="245110"/>
                  </a:lnTo>
                  <a:lnTo>
                    <a:pt x="1045210" y="220980"/>
                  </a:lnTo>
                  <a:lnTo>
                    <a:pt x="1052830" y="208280"/>
                  </a:lnTo>
                  <a:lnTo>
                    <a:pt x="1060450" y="195580"/>
                  </a:lnTo>
                  <a:lnTo>
                    <a:pt x="1068070" y="181610"/>
                  </a:lnTo>
                  <a:lnTo>
                    <a:pt x="1075690" y="170180"/>
                  </a:lnTo>
                  <a:lnTo>
                    <a:pt x="1089660" y="146050"/>
                  </a:lnTo>
                  <a:lnTo>
                    <a:pt x="1109980" y="114300"/>
                  </a:lnTo>
                  <a:lnTo>
                    <a:pt x="1125220" y="95250"/>
                  </a:lnTo>
                  <a:lnTo>
                    <a:pt x="1131570" y="87630"/>
                  </a:lnTo>
                  <a:lnTo>
                    <a:pt x="1151890" y="72390"/>
                  </a:lnTo>
                  <a:lnTo>
                    <a:pt x="1163320" y="64770"/>
                  </a:lnTo>
                  <a:lnTo>
                    <a:pt x="1176020" y="60960"/>
                  </a:lnTo>
                  <a:lnTo>
                    <a:pt x="1202690" y="59690"/>
                  </a:lnTo>
                  <a:lnTo>
                    <a:pt x="1230630" y="69850"/>
                  </a:lnTo>
                  <a:lnTo>
                    <a:pt x="1244600" y="77470"/>
                  </a:lnTo>
                  <a:lnTo>
                    <a:pt x="1256030" y="87630"/>
                  </a:lnTo>
                  <a:lnTo>
                    <a:pt x="1266190" y="101600"/>
                  </a:lnTo>
                  <a:lnTo>
                    <a:pt x="1275080" y="115570"/>
                  </a:lnTo>
                  <a:lnTo>
                    <a:pt x="1282700" y="129540"/>
                  </a:lnTo>
                  <a:lnTo>
                    <a:pt x="1287780" y="140970"/>
                  </a:lnTo>
                  <a:lnTo>
                    <a:pt x="1292860" y="153670"/>
                  </a:lnTo>
                  <a:lnTo>
                    <a:pt x="1295400" y="167640"/>
                  </a:lnTo>
                  <a:lnTo>
                    <a:pt x="1295400" y="185420"/>
                  </a:lnTo>
                  <a:lnTo>
                    <a:pt x="1295400" y="203200"/>
                  </a:lnTo>
                  <a:lnTo>
                    <a:pt x="1292860" y="218440"/>
                  </a:lnTo>
                  <a:lnTo>
                    <a:pt x="1290320" y="232410"/>
                  </a:lnTo>
                  <a:lnTo>
                    <a:pt x="1287780" y="245110"/>
                  </a:lnTo>
                  <a:lnTo>
                    <a:pt x="1282700" y="257810"/>
                  </a:lnTo>
                  <a:lnTo>
                    <a:pt x="1275080" y="269240"/>
                  </a:lnTo>
                  <a:lnTo>
                    <a:pt x="1267460" y="280670"/>
                  </a:lnTo>
                  <a:lnTo>
                    <a:pt x="1256030" y="287020"/>
                  </a:lnTo>
                  <a:lnTo>
                    <a:pt x="1242060" y="289560"/>
                  </a:lnTo>
                  <a:lnTo>
                    <a:pt x="1228090" y="290830"/>
                  </a:lnTo>
                  <a:lnTo>
                    <a:pt x="1215390" y="287020"/>
                  </a:lnTo>
                  <a:lnTo>
                    <a:pt x="1205230" y="279400"/>
                  </a:lnTo>
                  <a:lnTo>
                    <a:pt x="1188720" y="259080"/>
                  </a:lnTo>
                  <a:lnTo>
                    <a:pt x="1182370" y="248920"/>
                  </a:lnTo>
                  <a:lnTo>
                    <a:pt x="1177290" y="238760"/>
                  </a:lnTo>
                  <a:lnTo>
                    <a:pt x="1174750" y="224790"/>
                  </a:lnTo>
                  <a:lnTo>
                    <a:pt x="1174750" y="205740"/>
                  </a:lnTo>
                  <a:lnTo>
                    <a:pt x="1176020" y="185420"/>
                  </a:lnTo>
                  <a:lnTo>
                    <a:pt x="1177290" y="168910"/>
                  </a:lnTo>
                  <a:lnTo>
                    <a:pt x="1179830" y="153670"/>
                  </a:lnTo>
                  <a:lnTo>
                    <a:pt x="1182370" y="139700"/>
                  </a:lnTo>
                  <a:lnTo>
                    <a:pt x="1186180" y="128270"/>
                  </a:lnTo>
                  <a:lnTo>
                    <a:pt x="1191260" y="115570"/>
                  </a:lnTo>
                  <a:lnTo>
                    <a:pt x="1197610" y="104140"/>
                  </a:lnTo>
                  <a:lnTo>
                    <a:pt x="1205230" y="93980"/>
                  </a:lnTo>
                  <a:lnTo>
                    <a:pt x="1212850" y="82550"/>
                  </a:lnTo>
                  <a:lnTo>
                    <a:pt x="1221740" y="72390"/>
                  </a:lnTo>
                  <a:lnTo>
                    <a:pt x="1242060" y="53340"/>
                  </a:lnTo>
                  <a:lnTo>
                    <a:pt x="1263650" y="38100"/>
                  </a:lnTo>
                  <a:lnTo>
                    <a:pt x="1287780" y="22860"/>
                  </a:lnTo>
                  <a:lnTo>
                    <a:pt x="1334770" y="6350"/>
                  </a:lnTo>
                  <a:lnTo>
                    <a:pt x="1379220" y="0"/>
                  </a:lnTo>
                  <a:lnTo>
                    <a:pt x="1422400" y="3810"/>
                  </a:lnTo>
                  <a:lnTo>
                    <a:pt x="1470660" y="12700"/>
                  </a:lnTo>
                  <a:lnTo>
                    <a:pt x="1510030" y="22860"/>
                  </a:lnTo>
                  <a:lnTo>
                    <a:pt x="1550670" y="38100"/>
                  </a:lnTo>
                  <a:lnTo>
                    <a:pt x="1579880" y="58420"/>
                  </a:lnTo>
                  <a:lnTo>
                    <a:pt x="1596390" y="71120"/>
                  </a:lnTo>
                  <a:lnTo>
                    <a:pt x="1604010" y="78740"/>
                  </a:lnTo>
                  <a:lnTo>
                    <a:pt x="1610360" y="87630"/>
                  </a:lnTo>
                  <a:lnTo>
                    <a:pt x="1615440" y="99060"/>
                  </a:lnTo>
                  <a:lnTo>
                    <a:pt x="1620520" y="110490"/>
                  </a:lnTo>
                  <a:lnTo>
                    <a:pt x="1621790" y="127000"/>
                  </a:lnTo>
                  <a:lnTo>
                    <a:pt x="1619250" y="146050"/>
                  </a:lnTo>
                  <a:lnTo>
                    <a:pt x="1615440" y="166370"/>
                  </a:lnTo>
                  <a:lnTo>
                    <a:pt x="1610360" y="185420"/>
                  </a:lnTo>
                  <a:lnTo>
                    <a:pt x="1602740" y="201930"/>
                  </a:lnTo>
                  <a:lnTo>
                    <a:pt x="1593850" y="218440"/>
                  </a:lnTo>
                  <a:lnTo>
                    <a:pt x="1583690" y="233680"/>
                  </a:lnTo>
                  <a:lnTo>
                    <a:pt x="1572260" y="248920"/>
                  </a:lnTo>
                  <a:lnTo>
                    <a:pt x="1559560" y="262890"/>
                  </a:lnTo>
                  <a:lnTo>
                    <a:pt x="1548130" y="276860"/>
                  </a:lnTo>
                  <a:lnTo>
                    <a:pt x="1525270" y="300990"/>
                  </a:lnTo>
                  <a:lnTo>
                    <a:pt x="1482090" y="345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093720" y="6869430"/>
            <a:ext cx="4107181" cy="1295401"/>
            <a:chOff x="3093720" y="6869430"/>
            <a:chExt cx="4107181" cy="1295401"/>
          </a:xfrm>
        </p:grpSpPr>
        <p:sp>
          <p:nvSpPr>
            <p:cNvPr id="68" name="Freeform 67"/>
            <p:cNvSpPr/>
            <p:nvPr/>
          </p:nvSpPr>
          <p:spPr>
            <a:xfrm>
              <a:off x="3093720" y="7205980"/>
              <a:ext cx="185421" cy="391161"/>
            </a:xfrm>
            <a:custGeom>
              <a:avLst/>
              <a:gdLst/>
              <a:ahLst/>
              <a:cxnLst/>
              <a:rect l="0" t="0" r="0" b="0"/>
              <a:pathLst>
                <a:path w="185421" h="391161">
                  <a:moveTo>
                    <a:pt x="106680" y="0"/>
                  </a:moveTo>
                  <a:lnTo>
                    <a:pt x="85090" y="6350"/>
                  </a:lnTo>
                  <a:lnTo>
                    <a:pt x="73660" y="11430"/>
                  </a:lnTo>
                  <a:lnTo>
                    <a:pt x="60960" y="17780"/>
                  </a:lnTo>
                  <a:lnTo>
                    <a:pt x="48260" y="26670"/>
                  </a:lnTo>
                  <a:lnTo>
                    <a:pt x="36830" y="36830"/>
                  </a:lnTo>
                  <a:lnTo>
                    <a:pt x="27940" y="48260"/>
                  </a:lnTo>
                  <a:lnTo>
                    <a:pt x="19050" y="59690"/>
                  </a:lnTo>
                  <a:lnTo>
                    <a:pt x="12700" y="73660"/>
                  </a:lnTo>
                  <a:lnTo>
                    <a:pt x="6350" y="86360"/>
                  </a:lnTo>
                  <a:lnTo>
                    <a:pt x="1270" y="100330"/>
                  </a:lnTo>
                  <a:lnTo>
                    <a:pt x="0" y="111760"/>
                  </a:lnTo>
                  <a:lnTo>
                    <a:pt x="1270" y="120650"/>
                  </a:lnTo>
                  <a:lnTo>
                    <a:pt x="5080" y="129540"/>
                  </a:lnTo>
                  <a:lnTo>
                    <a:pt x="12700" y="138430"/>
                  </a:lnTo>
                  <a:lnTo>
                    <a:pt x="21590" y="146050"/>
                  </a:lnTo>
                  <a:lnTo>
                    <a:pt x="33020" y="153670"/>
                  </a:lnTo>
                  <a:lnTo>
                    <a:pt x="44450" y="160020"/>
                  </a:lnTo>
                  <a:lnTo>
                    <a:pt x="57150" y="165100"/>
                  </a:lnTo>
                  <a:lnTo>
                    <a:pt x="93980" y="179070"/>
                  </a:lnTo>
                  <a:lnTo>
                    <a:pt x="105410" y="182880"/>
                  </a:lnTo>
                  <a:lnTo>
                    <a:pt x="118110" y="186690"/>
                  </a:lnTo>
                  <a:lnTo>
                    <a:pt x="143510" y="193040"/>
                  </a:lnTo>
                  <a:lnTo>
                    <a:pt x="154940" y="199390"/>
                  </a:lnTo>
                  <a:lnTo>
                    <a:pt x="165100" y="207010"/>
                  </a:lnTo>
                  <a:lnTo>
                    <a:pt x="173990" y="214630"/>
                  </a:lnTo>
                  <a:lnTo>
                    <a:pt x="179070" y="226060"/>
                  </a:lnTo>
                  <a:lnTo>
                    <a:pt x="182880" y="237490"/>
                  </a:lnTo>
                  <a:lnTo>
                    <a:pt x="185420" y="248920"/>
                  </a:lnTo>
                  <a:lnTo>
                    <a:pt x="185420" y="264160"/>
                  </a:lnTo>
                  <a:lnTo>
                    <a:pt x="182880" y="279400"/>
                  </a:lnTo>
                  <a:lnTo>
                    <a:pt x="179070" y="294640"/>
                  </a:lnTo>
                  <a:lnTo>
                    <a:pt x="170180" y="322580"/>
                  </a:lnTo>
                  <a:lnTo>
                    <a:pt x="166370" y="334010"/>
                  </a:lnTo>
                  <a:lnTo>
                    <a:pt x="162560" y="344170"/>
                  </a:lnTo>
                  <a:lnTo>
                    <a:pt x="156210" y="354330"/>
                  </a:lnTo>
                  <a:lnTo>
                    <a:pt x="151130" y="361950"/>
                  </a:lnTo>
                  <a:lnTo>
                    <a:pt x="142240" y="370840"/>
                  </a:lnTo>
                  <a:lnTo>
                    <a:pt x="130810" y="378460"/>
                  </a:lnTo>
                  <a:lnTo>
                    <a:pt x="119380" y="386080"/>
                  </a:lnTo>
                  <a:lnTo>
                    <a:pt x="107950" y="389890"/>
                  </a:lnTo>
                  <a:lnTo>
                    <a:pt x="97790" y="391160"/>
                  </a:lnTo>
                  <a:lnTo>
                    <a:pt x="6477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69310" y="7153910"/>
              <a:ext cx="20321" cy="410211"/>
            </a:xfrm>
            <a:custGeom>
              <a:avLst/>
              <a:gdLst/>
              <a:ahLst/>
              <a:cxnLst/>
              <a:rect l="0" t="0" r="0" b="0"/>
              <a:pathLst>
                <a:path w="20321" h="410211">
                  <a:moveTo>
                    <a:pt x="20320" y="0"/>
                  </a:moveTo>
                  <a:lnTo>
                    <a:pt x="20320" y="176530"/>
                  </a:lnTo>
                  <a:lnTo>
                    <a:pt x="20320" y="198120"/>
                  </a:lnTo>
                  <a:lnTo>
                    <a:pt x="17780" y="219710"/>
                  </a:lnTo>
                  <a:lnTo>
                    <a:pt x="15240" y="241300"/>
                  </a:lnTo>
                  <a:lnTo>
                    <a:pt x="13970" y="261620"/>
                  </a:lnTo>
                  <a:lnTo>
                    <a:pt x="12700" y="280670"/>
                  </a:lnTo>
                  <a:lnTo>
                    <a:pt x="11430" y="316230"/>
                  </a:lnTo>
                  <a:lnTo>
                    <a:pt x="10160" y="347980"/>
                  </a:lnTo>
                  <a:lnTo>
                    <a:pt x="8890" y="361950"/>
                  </a:lnTo>
                  <a:lnTo>
                    <a:pt x="7620" y="374650"/>
                  </a:lnTo>
                  <a:lnTo>
                    <a:pt x="0" y="410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315970" y="7299960"/>
              <a:ext cx="365761" cy="257811"/>
            </a:xfrm>
            <a:custGeom>
              <a:avLst/>
              <a:gdLst/>
              <a:ahLst/>
              <a:cxnLst/>
              <a:rect l="0" t="0" r="0" b="0"/>
              <a:pathLst>
                <a:path w="365761" h="257811">
                  <a:moveTo>
                    <a:pt x="0" y="54610"/>
                  </a:moveTo>
                  <a:lnTo>
                    <a:pt x="17780" y="48260"/>
                  </a:lnTo>
                  <a:lnTo>
                    <a:pt x="26670" y="44450"/>
                  </a:lnTo>
                  <a:lnTo>
                    <a:pt x="38100" y="39370"/>
                  </a:lnTo>
                  <a:lnTo>
                    <a:pt x="49530" y="34290"/>
                  </a:lnTo>
                  <a:lnTo>
                    <a:pt x="78740" y="21590"/>
                  </a:lnTo>
                  <a:lnTo>
                    <a:pt x="95250" y="13970"/>
                  </a:lnTo>
                  <a:lnTo>
                    <a:pt x="111760" y="10160"/>
                  </a:lnTo>
                  <a:lnTo>
                    <a:pt x="128270" y="7620"/>
                  </a:lnTo>
                  <a:lnTo>
                    <a:pt x="144780" y="5080"/>
                  </a:lnTo>
                  <a:lnTo>
                    <a:pt x="161290" y="5080"/>
                  </a:lnTo>
                  <a:lnTo>
                    <a:pt x="176530" y="6350"/>
                  </a:lnTo>
                  <a:lnTo>
                    <a:pt x="191770" y="7620"/>
                  </a:lnTo>
                  <a:lnTo>
                    <a:pt x="204470" y="11430"/>
                  </a:lnTo>
                  <a:lnTo>
                    <a:pt x="214630" y="16510"/>
                  </a:lnTo>
                  <a:lnTo>
                    <a:pt x="223520" y="21590"/>
                  </a:lnTo>
                  <a:lnTo>
                    <a:pt x="231140" y="31750"/>
                  </a:lnTo>
                  <a:lnTo>
                    <a:pt x="237490" y="43180"/>
                  </a:lnTo>
                  <a:lnTo>
                    <a:pt x="242570" y="57150"/>
                  </a:lnTo>
                  <a:lnTo>
                    <a:pt x="247650" y="71120"/>
                  </a:lnTo>
                  <a:lnTo>
                    <a:pt x="251460" y="85090"/>
                  </a:lnTo>
                  <a:lnTo>
                    <a:pt x="255270" y="99060"/>
                  </a:lnTo>
                  <a:lnTo>
                    <a:pt x="259080" y="116840"/>
                  </a:lnTo>
                  <a:lnTo>
                    <a:pt x="262890" y="137160"/>
                  </a:lnTo>
                  <a:lnTo>
                    <a:pt x="266700" y="158750"/>
                  </a:lnTo>
                  <a:lnTo>
                    <a:pt x="269240" y="177800"/>
                  </a:lnTo>
                  <a:lnTo>
                    <a:pt x="270510" y="194310"/>
                  </a:lnTo>
                  <a:lnTo>
                    <a:pt x="271780" y="210820"/>
                  </a:lnTo>
                  <a:lnTo>
                    <a:pt x="275590" y="224790"/>
                  </a:lnTo>
                  <a:lnTo>
                    <a:pt x="279400" y="238760"/>
                  </a:lnTo>
                  <a:lnTo>
                    <a:pt x="284480" y="250190"/>
                  </a:lnTo>
                  <a:lnTo>
                    <a:pt x="293370" y="256540"/>
                  </a:lnTo>
                  <a:lnTo>
                    <a:pt x="303530" y="257810"/>
                  </a:lnTo>
                  <a:lnTo>
                    <a:pt x="314960" y="256540"/>
                  </a:lnTo>
                  <a:lnTo>
                    <a:pt x="325120" y="250190"/>
                  </a:lnTo>
                  <a:lnTo>
                    <a:pt x="334010" y="240030"/>
                  </a:lnTo>
                  <a:lnTo>
                    <a:pt x="341630" y="227330"/>
                  </a:lnTo>
                  <a:lnTo>
                    <a:pt x="347980" y="210820"/>
                  </a:lnTo>
                  <a:lnTo>
                    <a:pt x="354330" y="194310"/>
                  </a:lnTo>
                  <a:lnTo>
                    <a:pt x="359410" y="175260"/>
                  </a:lnTo>
                  <a:lnTo>
                    <a:pt x="361950" y="156210"/>
                  </a:lnTo>
                  <a:lnTo>
                    <a:pt x="364490" y="135890"/>
                  </a:lnTo>
                  <a:lnTo>
                    <a:pt x="365760" y="115570"/>
                  </a:lnTo>
                  <a:lnTo>
                    <a:pt x="365760" y="96520"/>
                  </a:lnTo>
                  <a:lnTo>
                    <a:pt x="364490" y="77470"/>
                  </a:lnTo>
                  <a:lnTo>
                    <a:pt x="361950" y="59690"/>
                  </a:lnTo>
                  <a:lnTo>
                    <a:pt x="359410" y="44450"/>
                  </a:lnTo>
                  <a:lnTo>
                    <a:pt x="354330" y="33020"/>
                  </a:lnTo>
                  <a:lnTo>
                    <a:pt x="347980" y="21590"/>
                  </a:lnTo>
                  <a:lnTo>
                    <a:pt x="341630" y="13970"/>
                  </a:lnTo>
                  <a:lnTo>
                    <a:pt x="332740" y="7620"/>
                  </a:lnTo>
                  <a:lnTo>
                    <a:pt x="323850" y="2540"/>
                  </a:lnTo>
                  <a:lnTo>
                    <a:pt x="313690" y="0"/>
                  </a:lnTo>
                  <a:lnTo>
                    <a:pt x="300990" y="2540"/>
                  </a:lnTo>
                  <a:lnTo>
                    <a:pt x="288290" y="5080"/>
                  </a:lnTo>
                  <a:lnTo>
                    <a:pt x="276860" y="10160"/>
                  </a:lnTo>
                  <a:lnTo>
                    <a:pt x="265430" y="15240"/>
                  </a:lnTo>
                  <a:lnTo>
                    <a:pt x="254000" y="21590"/>
                  </a:lnTo>
                  <a:lnTo>
                    <a:pt x="245110" y="27940"/>
                  </a:lnTo>
                  <a:lnTo>
                    <a:pt x="236220" y="36830"/>
                  </a:lnTo>
                  <a:lnTo>
                    <a:pt x="227330" y="45720"/>
                  </a:lnTo>
                  <a:lnTo>
                    <a:pt x="212090" y="62230"/>
                  </a:lnTo>
                  <a:lnTo>
                    <a:pt x="190500" y="85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42690" y="7259320"/>
              <a:ext cx="184151" cy="328931"/>
            </a:xfrm>
            <a:custGeom>
              <a:avLst/>
              <a:gdLst/>
              <a:ahLst/>
              <a:cxnLst/>
              <a:rect l="0" t="0" r="0" b="0"/>
              <a:pathLst>
                <a:path w="184151" h="328931">
                  <a:moveTo>
                    <a:pt x="90170" y="0"/>
                  </a:moveTo>
                  <a:lnTo>
                    <a:pt x="72390" y="22860"/>
                  </a:lnTo>
                  <a:lnTo>
                    <a:pt x="66040" y="34290"/>
                  </a:lnTo>
                  <a:lnTo>
                    <a:pt x="58420" y="48260"/>
                  </a:lnTo>
                  <a:lnTo>
                    <a:pt x="44450" y="78740"/>
                  </a:lnTo>
                  <a:lnTo>
                    <a:pt x="30480" y="107950"/>
                  </a:lnTo>
                  <a:lnTo>
                    <a:pt x="24130" y="121920"/>
                  </a:lnTo>
                  <a:lnTo>
                    <a:pt x="19050" y="135890"/>
                  </a:lnTo>
                  <a:lnTo>
                    <a:pt x="13970" y="151130"/>
                  </a:lnTo>
                  <a:lnTo>
                    <a:pt x="11430" y="165100"/>
                  </a:lnTo>
                  <a:lnTo>
                    <a:pt x="8890" y="179070"/>
                  </a:lnTo>
                  <a:lnTo>
                    <a:pt x="7620" y="193040"/>
                  </a:lnTo>
                  <a:lnTo>
                    <a:pt x="6350" y="207010"/>
                  </a:lnTo>
                  <a:lnTo>
                    <a:pt x="3810" y="220980"/>
                  </a:lnTo>
                  <a:lnTo>
                    <a:pt x="1270" y="234950"/>
                  </a:lnTo>
                  <a:lnTo>
                    <a:pt x="0" y="247650"/>
                  </a:lnTo>
                  <a:lnTo>
                    <a:pt x="0" y="260350"/>
                  </a:lnTo>
                  <a:lnTo>
                    <a:pt x="2540" y="271780"/>
                  </a:lnTo>
                  <a:lnTo>
                    <a:pt x="6350" y="284480"/>
                  </a:lnTo>
                  <a:lnTo>
                    <a:pt x="13970" y="297180"/>
                  </a:lnTo>
                  <a:lnTo>
                    <a:pt x="21590" y="309880"/>
                  </a:lnTo>
                  <a:lnTo>
                    <a:pt x="31750" y="318770"/>
                  </a:lnTo>
                  <a:lnTo>
                    <a:pt x="45720" y="325120"/>
                  </a:lnTo>
                  <a:lnTo>
                    <a:pt x="59690" y="328930"/>
                  </a:lnTo>
                  <a:lnTo>
                    <a:pt x="74930" y="326390"/>
                  </a:lnTo>
                  <a:lnTo>
                    <a:pt x="88900" y="321310"/>
                  </a:lnTo>
                  <a:lnTo>
                    <a:pt x="102870" y="312420"/>
                  </a:lnTo>
                  <a:lnTo>
                    <a:pt x="115570" y="302260"/>
                  </a:lnTo>
                  <a:lnTo>
                    <a:pt x="125730" y="293370"/>
                  </a:lnTo>
                  <a:lnTo>
                    <a:pt x="134620" y="283210"/>
                  </a:lnTo>
                  <a:lnTo>
                    <a:pt x="142240" y="273050"/>
                  </a:lnTo>
                  <a:lnTo>
                    <a:pt x="147320" y="262890"/>
                  </a:lnTo>
                  <a:lnTo>
                    <a:pt x="152400" y="252730"/>
                  </a:lnTo>
                  <a:lnTo>
                    <a:pt x="157480" y="240030"/>
                  </a:lnTo>
                  <a:lnTo>
                    <a:pt x="161290" y="228600"/>
                  </a:lnTo>
                  <a:lnTo>
                    <a:pt x="184150" y="168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959860" y="7122160"/>
              <a:ext cx="52071" cy="389891"/>
            </a:xfrm>
            <a:custGeom>
              <a:avLst/>
              <a:gdLst/>
              <a:ahLst/>
              <a:cxnLst/>
              <a:rect l="0" t="0" r="0" b="0"/>
              <a:pathLst>
                <a:path w="52071" h="389891">
                  <a:moveTo>
                    <a:pt x="52070" y="0"/>
                  </a:moveTo>
                  <a:lnTo>
                    <a:pt x="40640" y="34290"/>
                  </a:lnTo>
                  <a:lnTo>
                    <a:pt x="35560" y="50800"/>
                  </a:lnTo>
                  <a:lnTo>
                    <a:pt x="31750" y="68580"/>
                  </a:lnTo>
                  <a:lnTo>
                    <a:pt x="16510" y="143510"/>
                  </a:lnTo>
                  <a:lnTo>
                    <a:pt x="13970" y="161290"/>
                  </a:lnTo>
                  <a:lnTo>
                    <a:pt x="12700" y="179070"/>
                  </a:lnTo>
                  <a:lnTo>
                    <a:pt x="11430" y="196850"/>
                  </a:lnTo>
                  <a:lnTo>
                    <a:pt x="10160" y="231140"/>
                  </a:lnTo>
                  <a:lnTo>
                    <a:pt x="10160" y="248920"/>
                  </a:lnTo>
                  <a:lnTo>
                    <a:pt x="8890" y="265430"/>
                  </a:lnTo>
                  <a:lnTo>
                    <a:pt x="6350" y="280670"/>
                  </a:lnTo>
                  <a:lnTo>
                    <a:pt x="3810" y="295910"/>
                  </a:lnTo>
                  <a:lnTo>
                    <a:pt x="2540" y="311150"/>
                  </a:lnTo>
                  <a:lnTo>
                    <a:pt x="1270" y="325120"/>
                  </a:lnTo>
                  <a:lnTo>
                    <a:pt x="0" y="340360"/>
                  </a:lnTo>
                  <a:lnTo>
                    <a:pt x="0" y="368300"/>
                  </a:lnTo>
                  <a:lnTo>
                    <a:pt x="889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986530" y="7217410"/>
              <a:ext cx="182881" cy="290831"/>
            </a:xfrm>
            <a:custGeom>
              <a:avLst/>
              <a:gdLst/>
              <a:ahLst/>
              <a:cxnLst/>
              <a:rect l="0" t="0" r="0" b="0"/>
              <a:pathLst>
                <a:path w="182881" h="290831">
                  <a:moveTo>
                    <a:pt x="109220" y="0"/>
                  </a:moveTo>
                  <a:lnTo>
                    <a:pt x="97790" y="27940"/>
                  </a:lnTo>
                  <a:lnTo>
                    <a:pt x="92710" y="39370"/>
                  </a:lnTo>
                  <a:lnTo>
                    <a:pt x="86360" y="50800"/>
                  </a:lnTo>
                  <a:lnTo>
                    <a:pt x="80010" y="62230"/>
                  </a:lnTo>
                  <a:lnTo>
                    <a:pt x="66040" y="86360"/>
                  </a:lnTo>
                  <a:lnTo>
                    <a:pt x="25400" y="168910"/>
                  </a:lnTo>
                  <a:lnTo>
                    <a:pt x="17780" y="182880"/>
                  </a:lnTo>
                  <a:lnTo>
                    <a:pt x="11430" y="195580"/>
                  </a:lnTo>
                  <a:lnTo>
                    <a:pt x="6350" y="207010"/>
                  </a:lnTo>
                  <a:lnTo>
                    <a:pt x="2540" y="218440"/>
                  </a:lnTo>
                  <a:lnTo>
                    <a:pt x="0" y="231140"/>
                  </a:lnTo>
                  <a:lnTo>
                    <a:pt x="0" y="243840"/>
                  </a:lnTo>
                  <a:lnTo>
                    <a:pt x="1270" y="257810"/>
                  </a:lnTo>
                  <a:lnTo>
                    <a:pt x="6350" y="267970"/>
                  </a:lnTo>
                  <a:lnTo>
                    <a:pt x="15240" y="275590"/>
                  </a:lnTo>
                  <a:lnTo>
                    <a:pt x="25400" y="281940"/>
                  </a:lnTo>
                  <a:lnTo>
                    <a:pt x="39370" y="285750"/>
                  </a:lnTo>
                  <a:lnTo>
                    <a:pt x="55880" y="288290"/>
                  </a:lnTo>
                  <a:lnTo>
                    <a:pt x="73660" y="290830"/>
                  </a:lnTo>
                  <a:lnTo>
                    <a:pt x="91440" y="289560"/>
                  </a:lnTo>
                  <a:lnTo>
                    <a:pt x="109220" y="287020"/>
                  </a:lnTo>
                  <a:lnTo>
                    <a:pt x="127000" y="281940"/>
                  </a:lnTo>
                  <a:lnTo>
                    <a:pt x="140970" y="276860"/>
                  </a:lnTo>
                  <a:lnTo>
                    <a:pt x="152400" y="270510"/>
                  </a:lnTo>
                  <a:lnTo>
                    <a:pt x="182880" y="252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253230" y="7141210"/>
              <a:ext cx="205741" cy="454661"/>
            </a:xfrm>
            <a:custGeom>
              <a:avLst/>
              <a:gdLst/>
              <a:ahLst/>
              <a:cxnLst/>
              <a:rect l="0" t="0" r="0" b="0"/>
              <a:pathLst>
                <a:path w="205741" h="454661">
                  <a:moveTo>
                    <a:pt x="31750" y="96520"/>
                  </a:moveTo>
                  <a:lnTo>
                    <a:pt x="26670" y="119380"/>
                  </a:lnTo>
                  <a:lnTo>
                    <a:pt x="20320" y="146050"/>
                  </a:lnTo>
                  <a:lnTo>
                    <a:pt x="7620" y="210820"/>
                  </a:lnTo>
                  <a:lnTo>
                    <a:pt x="5080" y="227330"/>
                  </a:lnTo>
                  <a:lnTo>
                    <a:pt x="3810" y="245110"/>
                  </a:lnTo>
                  <a:lnTo>
                    <a:pt x="2540" y="262890"/>
                  </a:lnTo>
                  <a:lnTo>
                    <a:pt x="1270" y="297180"/>
                  </a:lnTo>
                  <a:lnTo>
                    <a:pt x="0" y="383540"/>
                  </a:lnTo>
                  <a:lnTo>
                    <a:pt x="0" y="414020"/>
                  </a:lnTo>
                  <a:lnTo>
                    <a:pt x="1270" y="427990"/>
                  </a:lnTo>
                  <a:lnTo>
                    <a:pt x="3810" y="440690"/>
                  </a:lnTo>
                  <a:lnTo>
                    <a:pt x="6350" y="454660"/>
                  </a:lnTo>
                  <a:lnTo>
                    <a:pt x="3810" y="440690"/>
                  </a:lnTo>
                  <a:lnTo>
                    <a:pt x="2540" y="430530"/>
                  </a:lnTo>
                  <a:lnTo>
                    <a:pt x="1270" y="419100"/>
                  </a:lnTo>
                  <a:lnTo>
                    <a:pt x="1270" y="406400"/>
                  </a:lnTo>
                  <a:lnTo>
                    <a:pt x="1270" y="377190"/>
                  </a:lnTo>
                  <a:lnTo>
                    <a:pt x="0" y="304800"/>
                  </a:lnTo>
                  <a:lnTo>
                    <a:pt x="1270" y="285750"/>
                  </a:lnTo>
                  <a:lnTo>
                    <a:pt x="3810" y="266700"/>
                  </a:lnTo>
                  <a:lnTo>
                    <a:pt x="6350" y="248920"/>
                  </a:lnTo>
                  <a:lnTo>
                    <a:pt x="10160" y="231140"/>
                  </a:lnTo>
                  <a:lnTo>
                    <a:pt x="15240" y="213360"/>
                  </a:lnTo>
                  <a:lnTo>
                    <a:pt x="20320" y="195580"/>
                  </a:lnTo>
                  <a:lnTo>
                    <a:pt x="30480" y="163830"/>
                  </a:lnTo>
                  <a:lnTo>
                    <a:pt x="34290" y="148590"/>
                  </a:lnTo>
                  <a:lnTo>
                    <a:pt x="39370" y="133350"/>
                  </a:lnTo>
                  <a:lnTo>
                    <a:pt x="44450" y="119380"/>
                  </a:lnTo>
                  <a:lnTo>
                    <a:pt x="50800" y="104140"/>
                  </a:lnTo>
                  <a:lnTo>
                    <a:pt x="57150" y="91440"/>
                  </a:lnTo>
                  <a:lnTo>
                    <a:pt x="64770" y="78740"/>
                  </a:lnTo>
                  <a:lnTo>
                    <a:pt x="71120" y="67310"/>
                  </a:lnTo>
                  <a:lnTo>
                    <a:pt x="77470" y="57150"/>
                  </a:lnTo>
                  <a:lnTo>
                    <a:pt x="85090" y="48260"/>
                  </a:lnTo>
                  <a:lnTo>
                    <a:pt x="91440" y="40640"/>
                  </a:lnTo>
                  <a:lnTo>
                    <a:pt x="100330" y="31750"/>
                  </a:lnTo>
                  <a:lnTo>
                    <a:pt x="109220" y="24130"/>
                  </a:lnTo>
                  <a:lnTo>
                    <a:pt x="118110" y="16510"/>
                  </a:lnTo>
                  <a:lnTo>
                    <a:pt x="129540" y="11430"/>
                  </a:lnTo>
                  <a:lnTo>
                    <a:pt x="140970" y="5080"/>
                  </a:lnTo>
                  <a:lnTo>
                    <a:pt x="153670" y="1270"/>
                  </a:lnTo>
                  <a:lnTo>
                    <a:pt x="166370" y="0"/>
                  </a:lnTo>
                  <a:lnTo>
                    <a:pt x="177800" y="2540"/>
                  </a:lnTo>
                  <a:lnTo>
                    <a:pt x="187960" y="5080"/>
                  </a:lnTo>
                  <a:lnTo>
                    <a:pt x="195580" y="15240"/>
                  </a:lnTo>
                  <a:lnTo>
                    <a:pt x="200660" y="27940"/>
                  </a:lnTo>
                  <a:lnTo>
                    <a:pt x="204470" y="44450"/>
                  </a:lnTo>
                  <a:lnTo>
                    <a:pt x="205740" y="58420"/>
                  </a:lnTo>
                  <a:lnTo>
                    <a:pt x="204470" y="71120"/>
                  </a:lnTo>
                  <a:lnTo>
                    <a:pt x="203200" y="83820"/>
                  </a:lnTo>
                  <a:lnTo>
                    <a:pt x="200660" y="96520"/>
                  </a:lnTo>
                  <a:lnTo>
                    <a:pt x="198120" y="109220"/>
                  </a:lnTo>
                  <a:lnTo>
                    <a:pt x="195580" y="123190"/>
                  </a:lnTo>
                  <a:lnTo>
                    <a:pt x="191770" y="135890"/>
                  </a:lnTo>
                  <a:lnTo>
                    <a:pt x="186690" y="149860"/>
                  </a:lnTo>
                  <a:lnTo>
                    <a:pt x="180340" y="163830"/>
                  </a:lnTo>
                  <a:lnTo>
                    <a:pt x="173990" y="176530"/>
                  </a:lnTo>
                  <a:lnTo>
                    <a:pt x="167640" y="189230"/>
                  </a:lnTo>
                  <a:lnTo>
                    <a:pt x="161290" y="200660"/>
                  </a:lnTo>
                  <a:lnTo>
                    <a:pt x="153670" y="212090"/>
                  </a:lnTo>
                  <a:lnTo>
                    <a:pt x="144780" y="226060"/>
                  </a:lnTo>
                  <a:lnTo>
                    <a:pt x="118110" y="262890"/>
                  </a:lnTo>
                  <a:lnTo>
                    <a:pt x="88900" y="307340"/>
                  </a:lnTo>
                  <a:lnTo>
                    <a:pt x="80010" y="314960"/>
                  </a:lnTo>
                  <a:lnTo>
                    <a:pt x="71120" y="322580"/>
                  </a:lnTo>
                  <a:lnTo>
                    <a:pt x="60960" y="327660"/>
                  </a:lnTo>
                  <a:lnTo>
                    <a:pt x="52070" y="332740"/>
                  </a:lnTo>
                  <a:lnTo>
                    <a:pt x="41910" y="336550"/>
                  </a:lnTo>
                  <a:lnTo>
                    <a:pt x="11430" y="349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530090" y="7175500"/>
              <a:ext cx="39371" cy="283211"/>
            </a:xfrm>
            <a:custGeom>
              <a:avLst/>
              <a:gdLst/>
              <a:ahLst/>
              <a:cxnLst/>
              <a:rect l="0" t="0" r="0" b="0"/>
              <a:pathLst>
                <a:path w="39371" h="283211">
                  <a:moveTo>
                    <a:pt x="39370" y="0"/>
                  </a:moveTo>
                  <a:lnTo>
                    <a:pt x="34290" y="27940"/>
                  </a:lnTo>
                  <a:lnTo>
                    <a:pt x="31750" y="43180"/>
                  </a:lnTo>
                  <a:lnTo>
                    <a:pt x="30480" y="59690"/>
                  </a:lnTo>
                  <a:lnTo>
                    <a:pt x="30480" y="78740"/>
                  </a:lnTo>
                  <a:lnTo>
                    <a:pt x="27940" y="95250"/>
                  </a:lnTo>
                  <a:lnTo>
                    <a:pt x="26670" y="111760"/>
                  </a:lnTo>
                  <a:lnTo>
                    <a:pt x="20320" y="142240"/>
                  </a:lnTo>
                  <a:lnTo>
                    <a:pt x="13970" y="176530"/>
                  </a:lnTo>
                  <a:lnTo>
                    <a:pt x="11430" y="190500"/>
                  </a:lnTo>
                  <a:lnTo>
                    <a:pt x="7620" y="204470"/>
                  </a:lnTo>
                  <a:lnTo>
                    <a:pt x="3810" y="217170"/>
                  </a:lnTo>
                  <a:lnTo>
                    <a:pt x="1270" y="229870"/>
                  </a:lnTo>
                  <a:lnTo>
                    <a:pt x="0" y="242570"/>
                  </a:lnTo>
                  <a:lnTo>
                    <a:pt x="7620" y="283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740910" y="7006590"/>
              <a:ext cx="59691" cy="452121"/>
            </a:xfrm>
            <a:custGeom>
              <a:avLst/>
              <a:gdLst/>
              <a:ahLst/>
              <a:cxnLst/>
              <a:rect l="0" t="0" r="0" b="0"/>
              <a:pathLst>
                <a:path w="59691" h="452121">
                  <a:moveTo>
                    <a:pt x="59690" y="0"/>
                  </a:moveTo>
                  <a:lnTo>
                    <a:pt x="54610" y="27940"/>
                  </a:lnTo>
                  <a:lnTo>
                    <a:pt x="48260" y="63500"/>
                  </a:lnTo>
                  <a:lnTo>
                    <a:pt x="35560" y="152400"/>
                  </a:lnTo>
                  <a:lnTo>
                    <a:pt x="30480" y="176530"/>
                  </a:lnTo>
                  <a:lnTo>
                    <a:pt x="25400" y="200660"/>
                  </a:lnTo>
                  <a:lnTo>
                    <a:pt x="19050" y="224790"/>
                  </a:lnTo>
                  <a:lnTo>
                    <a:pt x="15240" y="247650"/>
                  </a:lnTo>
                  <a:lnTo>
                    <a:pt x="12700" y="267970"/>
                  </a:lnTo>
                  <a:lnTo>
                    <a:pt x="11430" y="287020"/>
                  </a:lnTo>
                  <a:lnTo>
                    <a:pt x="8890" y="307340"/>
                  </a:lnTo>
                  <a:lnTo>
                    <a:pt x="2540" y="347980"/>
                  </a:lnTo>
                  <a:lnTo>
                    <a:pt x="1270" y="369570"/>
                  </a:lnTo>
                  <a:lnTo>
                    <a:pt x="0" y="389890"/>
                  </a:lnTo>
                  <a:lnTo>
                    <a:pt x="7620" y="452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906010" y="7096760"/>
              <a:ext cx="210821" cy="336551"/>
            </a:xfrm>
            <a:custGeom>
              <a:avLst/>
              <a:gdLst/>
              <a:ahLst/>
              <a:cxnLst/>
              <a:rect l="0" t="0" r="0" b="0"/>
              <a:pathLst>
                <a:path w="210821" h="336551">
                  <a:moveTo>
                    <a:pt x="0" y="78740"/>
                  </a:moveTo>
                  <a:lnTo>
                    <a:pt x="0" y="100330"/>
                  </a:lnTo>
                  <a:lnTo>
                    <a:pt x="1270" y="111760"/>
                  </a:lnTo>
                  <a:lnTo>
                    <a:pt x="3810" y="124460"/>
                  </a:lnTo>
                  <a:lnTo>
                    <a:pt x="6350" y="137160"/>
                  </a:lnTo>
                  <a:lnTo>
                    <a:pt x="10160" y="148590"/>
                  </a:lnTo>
                  <a:lnTo>
                    <a:pt x="15240" y="160020"/>
                  </a:lnTo>
                  <a:lnTo>
                    <a:pt x="20320" y="171450"/>
                  </a:lnTo>
                  <a:lnTo>
                    <a:pt x="27940" y="180340"/>
                  </a:lnTo>
                  <a:lnTo>
                    <a:pt x="35560" y="186690"/>
                  </a:lnTo>
                  <a:lnTo>
                    <a:pt x="45720" y="193040"/>
                  </a:lnTo>
                  <a:lnTo>
                    <a:pt x="54610" y="193040"/>
                  </a:lnTo>
                  <a:lnTo>
                    <a:pt x="64770" y="190500"/>
                  </a:lnTo>
                  <a:lnTo>
                    <a:pt x="74930" y="184150"/>
                  </a:lnTo>
                  <a:lnTo>
                    <a:pt x="85090" y="175260"/>
                  </a:lnTo>
                  <a:lnTo>
                    <a:pt x="95250" y="165100"/>
                  </a:lnTo>
                  <a:lnTo>
                    <a:pt x="105410" y="153670"/>
                  </a:lnTo>
                  <a:lnTo>
                    <a:pt x="114300" y="142240"/>
                  </a:lnTo>
                  <a:lnTo>
                    <a:pt x="120650" y="132080"/>
                  </a:lnTo>
                  <a:lnTo>
                    <a:pt x="125730" y="120650"/>
                  </a:lnTo>
                  <a:lnTo>
                    <a:pt x="130810" y="110490"/>
                  </a:lnTo>
                  <a:lnTo>
                    <a:pt x="135890" y="99060"/>
                  </a:lnTo>
                  <a:lnTo>
                    <a:pt x="139700" y="88900"/>
                  </a:lnTo>
                  <a:lnTo>
                    <a:pt x="142240" y="76200"/>
                  </a:lnTo>
                  <a:lnTo>
                    <a:pt x="143510" y="60960"/>
                  </a:lnTo>
                  <a:lnTo>
                    <a:pt x="144780" y="45720"/>
                  </a:lnTo>
                  <a:lnTo>
                    <a:pt x="144780" y="31750"/>
                  </a:lnTo>
                  <a:lnTo>
                    <a:pt x="143510" y="19050"/>
                  </a:lnTo>
                  <a:lnTo>
                    <a:pt x="140970" y="7620"/>
                  </a:lnTo>
                  <a:lnTo>
                    <a:pt x="135890" y="1270"/>
                  </a:lnTo>
                  <a:lnTo>
                    <a:pt x="127000" y="0"/>
                  </a:lnTo>
                  <a:lnTo>
                    <a:pt x="115570" y="1270"/>
                  </a:lnTo>
                  <a:lnTo>
                    <a:pt x="106680" y="6350"/>
                  </a:lnTo>
                  <a:lnTo>
                    <a:pt x="97790" y="12700"/>
                  </a:lnTo>
                  <a:lnTo>
                    <a:pt x="90170" y="20320"/>
                  </a:lnTo>
                  <a:lnTo>
                    <a:pt x="82550" y="30480"/>
                  </a:lnTo>
                  <a:lnTo>
                    <a:pt x="74930" y="41910"/>
                  </a:lnTo>
                  <a:lnTo>
                    <a:pt x="67310" y="53340"/>
                  </a:lnTo>
                  <a:lnTo>
                    <a:pt x="60960" y="66040"/>
                  </a:lnTo>
                  <a:lnTo>
                    <a:pt x="45720" y="92710"/>
                  </a:lnTo>
                  <a:lnTo>
                    <a:pt x="40640" y="107950"/>
                  </a:lnTo>
                  <a:lnTo>
                    <a:pt x="35560" y="124460"/>
                  </a:lnTo>
                  <a:lnTo>
                    <a:pt x="26670" y="156210"/>
                  </a:lnTo>
                  <a:lnTo>
                    <a:pt x="19050" y="185420"/>
                  </a:lnTo>
                  <a:lnTo>
                    <a:pt x="16510" y="200660"/>
                  </a:lnTo>
                  <a:lnTo>
                    <a:pt x="13970" y="214630"/>
                  </a:lnTo>
                  <a:lnTo>
                    <a:pt x="12700" y="228600"/>
                  </a:lnTo>
                  <a:lnTo>
                    <a:pt x="13970" y="241300"/>
                  </a:lnTo>
                  <a:lnTo>
                    <a:pt x="15240" y="254000"/>
                  </a:lnTo>
                  <a:lnTo>
                    <a:pt x="16510" y="265430"/>
                  </a:lnTo>
                  <a:lnTo>
                    <a:pt x="19050" y="276860"/>
                  </a:lnTo>
                  <a:lnTo>
                    <a:pt x="22860" y="288290"/>
                  </a:lnTo>
                  <a:lnTo>
                    <a:pt x="25400" y="298450"/>
                  </a:lnTo>
                  <a:lnTo>
                    <a:pt x="30480" y="308610"/>
                  </a:lnTo>
                  <a:lnTo>
                    <a:pt x="35560" y="317500"/>
                  </a:lnTo>
                  <a:lnTo>
                    <a:pt x="40640" y="325120"/>
                  </a:lnTo>
                  <a:lnTo>
                    <a:pt x="49530" y="330200"/>
                  </a:lnTo>
                  <a:lnTo>
                    <a:pt x="59690" y="334010"/>
                  </a:lnTo>
                  <a:lnTo>
                    <a:pt x="72390" y="336550"/>
                  </a:lnTo>
                  <a:lnTo>
                    <a:pt x="83820" y="335280"/>
                  </a:lnTo>
                  <a:lnTo>
                    <a:pt x="97790" y="330200"/>
                  </a:lnTo>
                  <a:lnTo>
                    <a:pt x="110490" y="323850"/>
                  </a:lnTo>
                  <a:lnTo>
                    <a:pt x="121920" y="313690"/>
                  </a:lnTo>
                  <a:lnTo>
                    <a:pt x="132080" y="303530"/>
                  </a:lnTo>
                  <a:lnTo>
                    <a:pt x="140970" y="290830"/>
                  </a:lnTo>
                  <a:lnTo>
                    <a:pt x="148590" y="279400"/>
                  </a:lnTo>
                  <a:lnTo>
                    <a:pt x="156210" y="265430"/>
                  </a:lnTo>
                  <a:lnTo>
                    <a:pt x="163830" y="252730"/>
                  </a:lnTo>
                  <a:lnTo>
                    <a:pt x="171450" y="240030"/>
                  </a:lnTo>
                  <a:lnTo>
                    <a:pt x="185420" y="217170"/>
                  </a:lnTo>
                  <a:lnTo>
                    <a:pt x="191770" y="205740"/>
                  </a:lnTo>
                  <a:lnTo>
                    <a:pt x="196850" y="194310"/>
                  </a:lnTo>
                  <a:lnTo>
                    <a:pt x="210820" y="1625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193030" y="6869430"/>
              <a:ext cx="214631" cy="516891"/>
            </a:xfrm>
            <a:custGeom>
              <a:avLst/>
              <a:gdLst/>
              <a:ahLst/>
              <a:cxnLst/>
              <a:rect l="0" t="0" r="0" b="0"/>
              <a:pathLst>
                <a:path w="214631" h="516891">
                  <a:moveTo>
                    <a:pt x="186690" y="0"/>
                  </a:moveTo>
                  <a:lnTo>
                    <a:pt x="193040" y="16510"/>
                  </a:lnTo>
                  <a:lnTo>
                    <a:pt x="195580" y="29210"/>
                  </a:lnTo>
                  <a:lnTo>
                    <a:pt x="198120" y="44450"/>
                  </a:lnTo>
                  <a:lnTo>
                    <a:pt x="201930" y="60960"/>
                  </a:lnTo>
                  <a:lnTo>
                    <a:pt x="203200" y="78740"/>
                  </a:lnTo>
                  <a:lnTo>
                    <a:pt x="205740" y="95250"/>
                  </a:lnTo>
                  <a:lnTo>
                    <a:pt x="205740" y="113030"/>
                  </a:lnTo>
                  <a:lnTo>
                    <a:pt x="207010" y="147320"/>
                  </a:lnTo>
                  <a:lnTo>
                    <a:pt x="208280" y="218440"/>
                  </a:lnTo>
                  <a:lnTo>
                    <a:pt x="209550" y="234950"/>
                  </a:lnTo>
                  <a:lnTo>
                    <a:pt x="210820" y="252730"/>
                  </a:lnTo>
                  <a:lnTo>
                    <a:pt x="213360" y="270510"/>
                  </a:lnTo>
                  <a:lnTo>
                    <a:pt x="214630" y="288290"/>
                  </a:lnTo>
                  <a:lnTo>
                    <a:pt x="213360" y="306070"/>
                  </a:lnTo>
                  <a:lnTo>
                    <a:pt x="212090" y="322580"/>
                  </a:lnTo>
                  <a:lnTo>
                    <a:pt x="210820" y="339090"/>
                  </a:lnTo>
                  <a:lnTo>
                    <a:pt x="209550" y="355600"/>
                  </a:lnTo>
                  <a:lnTo>
                    <a:pt x="208280" y="384810"/>
                  </a:lnTo>
                  <a:lnTo>
                    <a:pt x="208280" y="414020"/>
                  </a:lnTo>
                  <a:lnTo>
                    <a:pt x="205740" y="420370"/>
                  </a:lnTo>
                  <a:lnTo>
                    <a:pt x="201930" y="420370"/>
                  </a:lnTo>
                  <a:lnTo>
                    <a:pt x="196850" y="416560"/>
                  </a:lnTo>
                  <a:lnTo>
                    <a:pt x="191770" y="408940"/>
                  </a:lnTo>
                  <a:lnTo>
                    <a:pt x="185420" y="397510"/>
                  </a:lnTo>
                  <a:lnTo>
                    <a:pt x="179070" y="384810"/>
                  </a:lnTo>
                  <a:lnTo>
                    <a:pt x="172720" y="369570"/>
                  </a:lnTo>
                  <a:lnTo>
                    <a:pt x="158750" y="337820"/>
                  </a:lnTo>
                  <a:lnTo>
                    <a:pt x="151130" y="325120"/>
                  </a:lnTo>
                  <a:lnTo>
                    <a:pt x="142240" y="313690"/>
                  </a:lnTo>
                  <a:lnTo>
                    <a:pt x="132080" y="303530"/>
                  </a:lnTo>
                  <a:lnTo>
                    <a:pt x="120650" y="297180"/>
                  </a:lnTo>
                  <a:lnTo>
                    <a:pt x="109220" y="293370"/>
                  </a:lnTo>
                  <a:lnTo>
                    <a:pt x="96520" y="290830"/>
                  </a:lnTo>
                  <a:lnTo>
                    <a:pt x="86360" y="290830"/>
                  </a:lnTo>
                  <a:lnTo>
                    <a:pt x="76200" y="293370"/>
                  </a:lnTo>
                  <a:lnTo>
                    <a:pt x="67310" y="297180"/>
                  </a:lnTo>
                  <a:lnTo>
                    <a:pt x="59690" y="302260"/>
                  </a:lnTo>
                  <a:lnTo>
                    <a:pt x="52070" y="308610"/>
                  </a:lnTo>
                  <a:lnTo>
                    <a:pt x="44450" y="313690"/>
                  </a:lnTo>
                  <a:lnTo>
                    <a:pt x="36830" y="323850"/>
                  </a:lnTo>
                  <a:lnTo>
                    <a:pt x="29210" y="336550"/>
                  </a:lnTo>
                  <a:lnTo>
                    <a:pt x="22860" y="350520"/>
                  </a:lnTo>
                  <a:lnTo>
                    <a:pt x="16510" y="364490"/>
                  </a:lnTo>
                  <a:lnTo>
                    <a:pt x="11430" y="375920"/>
                  </a:lnTo>
                  <a:lnTo>
                    <a:pt x="6350" y="387350"/>
                  </a:lnTo>
                  <a:lnTo>
                    <a:pt x="3810" y="402590"/>
                  </a:lnTo>
                  <a:lnTo>
                    <a:pt x="1270" y="419100"/>
                  </a:lnTo>
                  <a:lnTo>
                    <a:pt x="0" y="436880"/>
                  </a:lnTo>
                  <a:lnTo>
                    <a:pt x="2540" y="454660"/>
                  </a:lnTo>
                  <a:lnTo>
                    <a:pt x="7620" y="469900"/>
                  </a:lnTo>
                  <a:lnTo>
                    <a:pt x="15240" y="485140"/>
                  </a:lnTo>
                  <a:lnTo>
                    <a:pt x="24130" y="496570"/>
                  </a:lnTo>
                  <a:lnTo>
                    <a:pt x="35560" y="505460"/>
                  </a:lnTo>
                  <a:lnTo>
                    <a:pt x="46990" y="513080"/>
                  </a:lnTo>
                  <a:lnTo>
                    <a:pt x="62230" y="515620"/>
                  </a:lnTo>
                  <a:lnTo>
                    <a:pt x="78740" y="516890"/>
                  </a:lnTo>
                  <a:lnTo>
                    <a:pt x="97790" y="516890"/>
                  </a:lnTo>
                  <a:lnTo>
                    <a:pt x="111760" y="514350"/>
                  </a:lnTo>
                  <a:lnTo>
                    <a:pt x="124460" y="510540"/>
                  </a:lnTo>
                  <a:lnTo>
                    <a:pt x="176530" y="485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707380" y="7016750"/>
              <a:ext cx="114301" cy="353061"/>
            </a:xfrm>
            <a:custGeom>
              <a:avLst/>
              <a:gdLst/>
              <a:ahLst/>
              <a:cxnLst/>
              <a:rect l="0" t="0" r="0" b="0"/>
              <a:pathLst>
                <a:path w="114301" h="353061">
                  <a:moveTo>
                    <a:pt x="114300" y="0"/>
                  </a:moveTo>
                  <a:lnTo>
                    <a:pt x="97790" y="6350"/>
                  </a:lnTo>
                  <a:lnTo>
                    <a:pt x="91440" y="13970"/>
                  </a:lnTo>
                  <a:lnTo>
                    <a:pt x="83820" y="27940"/>
                  </a:lnTo>
                  <a:lnTo>
                    <a:pt x="69850" y="58420"/>
                  </a:lnTo>
                  <a:lnTo>
                    <a:pt x="55880" y="87630"/>
                  </a:lnTo>
                  <a:lnTo>
                    <a:pt x="48260" y="102870"/>
                  </a:lnTo>
                  <a:lnTo>
                    <a:pt x="34290" y="135890"/>
                  </a:lnTo>
                  <a:lnTo>
                    <a:pt x="27940" y="152400"/>
                  </a:lnTo>
                  <a:lnTo>
                    <a:pt x="22860" y="170180"/>
                  </a:lnTo>
                  <a:lnTo>
                    <a:pt x="19050" y="186690"/>
                  </a:lnTo>
                  <a:lnTo>
                    <a:pt x="10160" y="222250"/>
                  </a:lnTo>
                  <a:lnTo>
                    <a:pt x="6350" y="238760"/>
                  </a:lnTo>
                  <a:lnTo>
                    <a:pt x="3810" y="255270"/>
                  </a:lnTo>
                  <a:lnTo>
                    <a:pt x="2540" y="270510"/>
                  </a:lnTo>
                  <a:lnTo>
                    <a:pt x="1270" y="285750"/>
                  </a:lnTo>
                  <a:lnTo>
                    <a:pt x="0" y="302260"/>
                  </a:lnTo>
                  <a:lnTo>
                    <a:pt x="0" y="335280"/>
                  </a:lnTo>
                  <a:lnTo>
                    <a:pt x="2540" y="345440"/>
                  </a:lnTo>
                  <a:lnTo>
                    <a:pt x="8890" y="350520"/>
                  </a:lnTo>
                  <a:lnTo>
                    <a:pt x="16510" y="353060"/>
                  </a:lnTo>
                  <a:lnTo>
                    <a:pt x="22860" y="350520"/>
                  </a:lnTo>
                  <a:lnTo>
                    <a:pt x="30480" y="344170"/>
                  </a:lnTo>
                  <a:lnTo>
                    <a:pt x="38100" y="334010"/>
                  </a:lnTo>
                  <a:lnTo>
                    <a:pt x="43180" y="325120"/>
                  </a:lnTo>
                  <a:lnTo>
                    <a:pt x="48260" y="314960"/>
                  </a:lnTo>
                  <a:lnTo>
                    <a:pt x="53340" y="304800"/>
                  </a:lnTo>
                  <a:lnTo>
                    <a:pt x="58420" y="294640"/>
                  </a:lnTo>
                  <a:lnTo>
                    <a:pt x="64770" y="284480"/>
                  </a:lnTo>
                  <a:lnTo>
                    <a:pt x="71120" y="274320"/>
                  </a:lnTo>
                  <a:lnTo>
                    <a:pt x="76200" y="261620"/>
                  </a:lnTo>
                  <a:lnTo>
                    <a:pt x="81280" y="246380"/>
                  </a:lnTo>
                  <a:lnTo>
                    <a:pt x="85090" y="231140"/>
                  </a:lnTo>
                  <a:lnTo>
                    <a:pt x="88900" y="213360"/>
                  </a:lnTo>
                  <a:lnTo>
                    <a:pt x="92710" y="195580"/>
                  </a:lnTo>
                  <a:lnTo>
                    <a:pt x="104140" y="137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806440" y="7038340"/>
              <a:ext cx="46991" cy="255271"/>
            </a:xfrm>
            <a:custGeom>
              <a:avLst/>
              <a:gdLst/>
              <a:ahLst/>
              <a:cxnLst/>
              <a:rect l="0" t="0" r="0" b="0"/>
              <a:pathLst>
                <a:path w="46991" h="255271">
                  <a:moveTo>
                    <a:pt x="36830" y="0"/>
                  </a:moveTo>
                  <a:lnTo>
                    <a:pt x="21590" y="43180"/>
                  </a:lnTo>
                  <a:lnTo>
                    <a:pt x="19050" y="54610"/>
                  </a:lnTo>
                  <a:lnTo>
                    <a:pt x="12700" y="80010"/>
                  </a:lnTo>
                  <a:lnTo>
                    <a:pt x="8890" y="97790"/>
                  </a:lnTo>
                  <a:lnTo>
                    <a:pt x="5080" y="118110"/>
                  </a:lnTo>
                  <a:lnTo>
                    <a:pt x="1270" y="142240"/>
                  </a:lnTo>
                  <a:lnTo>
                    <a:pt x="0" y="165100"/>
                  </a:lnTo>
                  <a:lnTo>
                    <a:pt x="1270" y="186690"/>
                  </a:lnTo>
                  <a:lnTo>
                    <a:pt x="2540" y="208280"/>
                  </a:lnTo>
                  <a:lnTo>
                    <a:pt x="5080" y="226060"/>
                  </a:lnTo>
                  <a:lnTo>
                    <a:pt x="10160" y="238760"/>
                  </a:lnTo>
                  <a:lnTo>
                    <a:pt x="15240" y="250190"/>
                  </a:lnTo>
                  <a:lnTo>
                    <a:pt x="20320" y="255270"/>
                  </a:lnTo>
                  <a:lnTo>
                    <a:pt x="24130" y="254000"/>
                  </a:lnTo>
                  <a:lnTo>
                    <a:pt x="4699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970270" y="7059930"/>
              <a:ext cx="368301" cy="251461"/>
            </a:xfrm>
            <a:custGeom>
              <a:avLst/>
              <a:gdLst/>
              <a:ahLst/>
              <a:cxnLst/>
              <a:rect l="0" t="0" r="0" b="0"/>
              <a:pathLst>
                <a:path w="368301" h="251461">
                  <a:moveTo>
                    <a:pt x="0" y="41910"/>
                  </a:moveTo>
                  <a:lnTo>
                    <a:pt x="0" y="222250"/>
                  </a:lnTo>
                  <a:lnTo>
                    <a:pt x="1270" y="233680"/>
                  </a:lnTo>
                  <a:lnTo>
                    <a:pt x="5080" y="238760"/>
                  </a:lnTo>
                  <a:lnTo>
                    <a:pt x="10160" y="240030"/>
                  </a:lnTo>
                  <a:lnTo>
                    <a:pt x="13970" y="234950"/>
                  </a:lnTo>
                  <a:lnTo>
                    <a:pt x="16510" y="228600"/>
                  </a:lnTo>
                  <a:lnTo>
                    <a:pt x="17780" y="218440"/>
                  </a:lnTo>
                  <a:lnTo>
                    <a:pt x="19050" y="208280"/>
                  </a:lnTo>
                  <a:lnTo>
                    <a:pt x="22860" y="198120"/>
                  </a:lnTo>
                  <a:lnTo>
                    <a:pt x="25400" y="187960"/>
                  </a:lnTo>
                  <a:lnTo>
                    <a:pt x="27940" y="175260"/>
                  </a:lnTo>
                  <a:lnTo>
                    <a:pt x="34290" y="146050"/>
                  </a:lnTo>
                  <a:lnTo>
                    <a:pt x="39370" y="130810"/>
                  </a:lnTo>
                  <a:lnTo>
                    <a:pt x="44450" y="116840"/>
                  </a:lnTo>
                  <a:lnTo>
                    <a:pt x="50800" y="101600"/>
                  </a:lnTo>
                  <a:lnTo>
                    <a:pt x="60960" y="76200"/>
                  </a:lnTo>
                  <a:lnTo>
                    <a:pt x="64770" y="64770"/>
                  </a:lnTo>
                  <a:lnTo>
                    <a:pt x="69850" y="53340"/>
                  </a:lnTo>
                  <a:lnTo>
                    <a:pt x="76200" y="41910"/>
                  </a:lnTo>
                  <a:lnTo>
                    <a:pt x="81280" y="31750"/>
                  </a:lnTo>
                  <a:lnTo>
                    <a:pt x="90170" y="22860"/>
                  </a:lnTo>
                  <a:lnTo>
                    <a:pt x="101600" y="16510"/>
                  </a:lnTo>
                  <a:lnTo>
                    <a:pt x="113030" y="10160"/>
                  </a:lnTo>
                  <a:lnTo>
                    <a:pt x="124460" y="8890"/>
                  </a:lnTo>
                  <a:lnTo>
                    <a:pt x="134620" y="10160"/>
                  </a:lnTo>
                  <a:lnTo>
                    <a:pt x="146050" y="13970"/>
                  </a:lnTo>
                  <a:lnTo>
                    <a:pt x="154940" y="22860"/>
                  </a:lnTo>
                  <a:lnTo>
                    <a:pt x="161290" y="35560"/>
                  </a:lnTo>
                  <a:lnTo>
                    <a:pt x="166370" y="52070"/>
                  </a:lnTo>
                  <a:lnTo>
                    <a:pt x="170180" y="67310"/>
                  </a:lnTo>
                  <a:lnTo>
                    <a:pt x="172720" y="81280"/>
                  </a:lnTo>
                  <a:lnTo>
                    <a:pt x="175260" y="96520"/>
                  </a:lnTo>
                  <a:lnTo>
                    <a:pt x="177800" y="110490"/>
                  </a:lnTo>
                  <a:lnTo>
                    <a:pt x="180340" y="125730"/>
                  </a:lnTo>
                  <a:lnTo>
                    <a:pt x="182880" y="139700"/>
                  </a:lnTo>
                  <a:lnTo>
                    <a:pt x="185420" y="154940"/>
                  </a:lnTo>
                  <a:lnTo>
                    <a:pt x="186690" y="170180"/>
                  </a:lnTo>
                  <a:lnTo>
                    <a:pt x="186690" y="186690"/>
                  </a:lnTo>
                  <a:lnTo>
                    <a:pt x="187960" y="191770"/>
                  </a:lnTo>
                  <a:lnTo>
                    <a:pt x="187960" y="186690"/>
                  </a:lnTo>
                  <a:lnTo>
                    <a:pt x="187960" y="176530"/>
                  </a:lnTo>
                  <a:lnTo>
                    <a:pt x="189230" y="166370"/>
                  </a:lnTo>
                  <a:lnTo>
                    <a:pt x="191770" y="156210"/>
                  </a:lnTo>
                  <a:lnTo>
                    <a:pt x="203200" y="109220"/>
                  </a:lnTo>
                  <a:lnTo>
                    <a:pt x="207010" y="97790"/>
                  </a:lnTo>
                  <a:lnTo>
                    <a:pt x="213360" y="74930"/>
                  </a:lnTo>
                  <a:lnTo>
                    <a:pt x="218440" y="63500"/>
                  </a:lnTo>
                  <a:lnTo>
                    <a:pt x="223520" y="52070"/>
                  </a:lnTo>
                  <a:lnTo>
                    <a:pt x="229870" y="41910"/>
                  </a:lnTo>
                  <a:lnTo>
                    <a:pt x="237490" y="30480"/>
                  </a:lnTo>
                  <a:lnTo>
                    <a:pt x="245110" y="20320"/>
                  </a:lnTo>
                  <a:lnTo>
                    <a:pt x="255270" y="10160"/>
                  </a:lnTo>
                  <a:lnTo>
                    <a:pt x="266700" y="3810"/>
                  </a:lnTo>
                  <a:lnTo>
                    <a:pt x="280670" y="1270"/>
                  </a:lnTo>
                  <a:lnTo>
                    <a:pt x="295910" y="0"/>
                  </a:lnTo>
                  <a:lnTo>
                    <a:pt x="308610" y="6350"/>
                  </a:lnTo>
                  <a:lnTo>
                    <a:pt x="318770" y="15240"/>
                  </a:lnTo>
                  <a:lnTo>
                    <a:pt x="327660" y="27940"/>
                  </a:lnTo>
                  <a:lnTo>
                    <a:pt x="335280" y="40640"/>
                  </a:lnTo>
                  <a:lnTo>
                    <a:pt x="341630" y="53340"/>
                  </a:lnTo>
                  <a:lnTo>
                    <a:pt x="346710" y="67310"/>
                  </a:lnTo>
                  <a:lnTo>
                    <a:pt x="351790" y="81280"/>
                  </a:lnTo>
                  <a:lnTo>
                    <a:pt x="355600" y="97790"/>
                  </a:lnTo>
                  <a:lnTo>
                    <a:pt x="359410" y="114300"/>
                  </a:lnTo>
                  <a:lnTo>
                    <a:pt x="361950" y="132080"/>
                  </a:lnTo>
                  <a:lnTo>
                    <a:pt x="364490" y="151130"/>
                  </a:lnTo>
                  <a:lnTo>
                    <a:pt x="365760" y="170180"/>
                  </a:lnTo>
                  <a:lnTo>
                    <a:pt x="367030" y="204470"/>
                  </a:lnTo>
                  <a:lnTo>
                    <a:pt x="368300" y="251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454140" y="7009130"/>
              <a:ext cx="316231" cy="250191"/>
            </a:xfrm>
            <a:custGeom>
              <a:avLst/>
              <a:gdLst/>
              <a:ahLst/>
              <a:cxnLst/>
              <a:rect l="0" t="0" r="0" b="0"/>
              <a:pathLst>
                <a:path w="316231" h="250191">
                  <a:moveTo>
                    <a:pt x="20320" y="60960"/>
                  </a:moveTo>
                  <a:lnTo>
                    <a:pt x="15240" y="88900"/>
                  </a:lnTo>
                  <a:lnTo>
                    <a:pt x="13970" y="102870"/>
                  </a:lnTo>
                  <a:lnTo>
                    <a:pt x="12700" y="118110"/>
                  </a:lnTo>
                  <a:lnTo>
                    <a:pt x="11430" y="133350"/>
                  </a:lnTo>
                  <a:lnTo>
                    <a:pt x="10160" y="148590"/>
                  </a:lnTo>
                  <a:lnTo>
                    <a:pt x="7620" y="163830"/>
                  </a:lnTo>
                  <a:lnTo>
                    <a:pt x="5080" y="179070"/>
                  </a:lnTo>
                  <a:lnTo>
                    <a:pt x="3810" y="194310"/>
                  </a:lnTo>
                  <a:lnTo>
                    <a:pt x="2540" y="210820"/>
                  </a:lnTo>
                  <a:lnTo>
                    <a:pt x="1270" y="227330"/>
                  </a:lnTo>
                  <a:lnTo>
                    <a:pt x="1270" y="231140"/>
                  </a:lnTo>
                  <a:lnTo>
                    <a:pt x="0" y="227330"/>
                  </a:lnTo>
                  <a:lnTo>
                    <a:pt x="0" y="217170"/>
                  </a:lnTo>
                  <a:lnTo>
                    <a:pt x="1270" y="205740"/>
                  </a:lnTo>
                  <a:lnTo>
                    <a:pt x="2540" y="194310"/>
                  </a:lnTo>
                  <a:lnTo>
                    <a:pt x="5080" y="180340"/>
                  </a:lnTo>
                  <a:lnTo>
                    <a:pt x="11430" y="153670"/>
                  </a:lnTo>
                  <a:lnTo>
                    <a:pt x="24130" y="99060"/>
                  </a:lnTo>
                  <a:lnTo>
                    <a:pt x="29210" y="86360"/>
                  </a:lnTo>
                  <a:lnTo>
                    <a:pt x="34290" y="73660"/>
                  </a:lnTo>
                  <a:lnTo>
                    <a:pt x="40640" y="62230"/>
                  </a:lnTo>
                  <a:lnTo>
                    <a:pt x="46990" y="50800"/>
                  </a:lnTo>
                  <a:lnTo>
                    <a:pt x="53340" y="40640"/>
                  </a:lnTo>
                  <a:lnTo>
                    <a:pt x="59690" y="29210"/>
                  </a:lnTo>
                  <a:lnTo>
                    <a:pt x="67310" y="20320"/>
                  </a:lnTo>
                  <a:lnTo>
                    <a:pt x="73660" y="11430"/>
                  </a:lnTo>
                  <a:lnTo>
                    <a:pt x="81280" y="2540"/>
                  </a:lnTo>
                  <a:lnTo>
                    <a:pt x="90170" y="0"/>
                  </a:lnTo>
                  <a:lnTo>
                    <a:pt x="100330" y="0"/>
                  </a:lnTo>
                  <a:lnTo>
                    <a:pt x="113030" y="2540"/>
                  </a:lnTo>
                  <a:lnTo>
                    <a:pt x="123190" y="11430"/>
                  </a:lnTo>
                  <a:lnTo>
                    <a:pt x="132080" y="24130"/>
                  </a:lnTo>
                  <a:lnTo>
                    <a:pt x="140970" y="39370"/>
                  </a:lnTo>
                  <a:lnTo>
                    <a:pt x="146050" y="54610"/>
                  </a:lnTo>
                  <a:lnTo>
                    <a:pt x="149860" y="69850"/>
                  </a:lnTo>
                  <a:lnTo>
                    <a:pt x="152400" y="83820"/>
                  </a:lnTo>
                  <a:lnTo>
                    <a:pt x="154940" y="99060"/>
                  </a:lnTo>
                  <a:lnTo>
                    <a:pt x="154940" y="113030"/>
                  </a:lnTo>
                  <a:lnTo>
                    <a:pt x="156210" y="127000"/>
                  </a:lnTo>
                  <a:lnTo>
                    <a:pt x="157480" y="154940"/>
                  </a:lnTo>
                  <a:lnTo>
                    <a:pt x="157480" y="168910"/>
                  </a:lnTo>
                  <a:lnTo>
                    <a:pt x="156210" y="185420"/>
                  </a:lnTo>
                  <a:lnTo>
                    <a:pt x="154940" y="203200"/>
                  </a:lnTo>
                  <a:lnTo>
                    <a:pt x="152400" y="222250"/>
                  </a:lnTo>
                  <a:lnTo>
                    <a:pt x="149860" y="228600"/>
                  </a:lnTo>
                  <a:lnTo>
                    <a:pt x="149860" y="224790"/>
                  </a:lnTo>
                  <a:lnTo>
                    <a:pt x="148590" y="215900"/>
                  </a:lnTo>
                  <a:lnTo>
                    <a:pt x="149860" y="204470"/>
                  </a:lnTo>
                  <a:lnTo>
                    <a:pt x="151130" y="193040"/>
                  </a:lnTo>
                  <a:lnTo>
                    <a:pt x="153670" y="180340"/>
                  </a:lnTo>
                  <a:lnTo>
                    <a:pt x="154940" y="167640"/>
                  </a:lnTo>
                  <a:lnTo>
                    <a:pt x="156210" y="153670"/>
                  </a:lnTo>
                  <a:lnTo>
                    <a:pt x="156210" y="140970"/>
                  </a:lnTo>
                  <a:lnTo>
                    <a:pt x="158750" y="127000"/>
                  </a:lnTo>
                  <a:lnTo>
                    <a:pt x="163830" y="113030"/>
                  </a:lnTo>
                  <a:lnTo>
                    <a:pt x="172720" y="86360"/>
                  </a:lnTo>
                  <a:lnTo>
                    <a:pt x="181610" y="62230"/>
                  </a:lnTo>
                  <a:lnTo>
                    <a:pt x="186690" y="50800"/>
                  </a:lnTo>
                  <a:lnTo>
                    <a:pt x="191770" y="40640"/>
                  </a:lnTo>
                  <a:lnTo>
                    <a:pt x="198120" y="29210"/>
                  </a:lnTo>
                  <a:lnTo>
                    <a:pt x="207010" y="20320"/>
                  </a:lnTo>
                  <a:lnTo>
                    <a:pt x="217170" y="11430"/>
                  </a:lnTo>
                  <a:lnTo>
                    <a:pt x="228600" y="2540"/>
                  </a:lnTo>
                  <a:lnTo>
                    <a:pt x="240030" y="1270"/>
                  </a:lnTo>
                  <a:lnTo>
                    <a:pt x="251460" y="3810"/>
                  </a:lnTo>
                  <a:lnTo>
                    <a:pt x="262890" y="8890"/>
                  </a:lnTo>
                  <a:lnTo>
                    <a:pt x="270510" y="17780"/>
                  </a:lnTo>
                  <a:lnTo>
                    <a:pt x="278130" y="29210"/>
                  </a:lnTo>
                  <a:lnTo>
                    <a:pt x="283210" y="43180"/>
                  </a:lnTo>
                  <a:lnTo>
                    <a:pt x="288290" y="57150"/>
                  </a:lnTo>
                  <a:lnTo>
                    <a:pt x="292100" y="71120"/>
                  </a:lnTo>
                  <a:lnTo>
                    <a:pt x="297180" y="85090"/>
                  </a:lnTo>
                  <a:lnTo>
                    <a:pt x="299720" y="99060"/>
                  </a:lnTo>
                  <a:lnTo>
                    <a:pt x="300990" y="113030"/>
                  </a:lnTo>
                  <a:lnTo>
                    <a:pt x="302260" y="127000"/>
                  </a:lnTo>
                  <a:lnTo>
                    <a:pt x="303530" y="143510"/>
                  </a:lnTo>
                  <a:lnTo>
                    <a:pt x="304800" y="180340"/>
                  </a:lnTo>
                  <a:lnTo>
                    <a:pt x="306070" y="196850"/>
                  </a:lnTo>
                  <a:lnTo>
                    <a:pt x="307340" y="210820"/>
                  </a:lnTo>
                  <a:lnTo>
                    <a:pt x="316230" y="2501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832600" y="7011670"/>
              <a:ext cx="210821" cy="256541"/>
            </a:xfrm>
            <a:custGeom>
              <a:avLst/>
              <a:gdLst/>
              <a:ahLst/>
              <a:cxnLst/>
              <a:rect l="0" t="0" r="0" b="0"/>
              <a:pathLst>
                <a:path w="210821" h="256541">
                  <a:moveTo>
                    <a:pt x="63500" y="16510"/>
                  </a:moveTo>
                  <a:lnTo>
                    <a:pt x="63500" y="134620"/>
                  </a:lnTo>
                  <a:lnTo>
                    <a:pt x="64770" y="148590"/>
                  </a:lnTo>
                  <a:lnTo>
                    <a:pt x="67310" y="162560"/>
                  </a:lnTo>
                  <a:lnTo>
                    <a:pt x="68580" y="176530"/>
                  </a:lnTo>
                  <a:lnTo>
                    <a:pt x="73660" y="191770"/>
                  </a:lnTo>
                  <a:lnTo>
                    <a:pt x="78740" y="208280"/>
                  </a:lnTo>
                  <a:lnTo>
                    <a:pt x="83820" y="224790"/>
                  </a:lnTo>
                  <a:lnTo>
                    <a:pt x="91440" y="237490"/>
                  </a:lnTo>
                  <a:lnTo>
                    <a:pt x="99060" y="246380"/>
                  </a:lnTo>
                  <a:lnTo>
                    <a:pt x="107950" y="254000"/>
                  </a:lnTo>
                  <a:lnTo>
                    <a:pt x="118110" y="256540"/>
                  </a:lnTo>
                  <a:lnTo>
                    <a:pt x="128270" y="255270"/>
                  </a:lnTo>
                  <a:lnTo>
                    <a:pt x="138430" y="252730"/>
                  </a:lnTo>
                  <a:lnTo>
                    <a:pt x="148590" y="246380"/>
                  </a:lnTo>
                  <a:lnTo>
                    <a:pt x="158750" y="237490"/>
                  </a:lnTo>
                  <a:lnTo>
                    <a:pt x="168910" y="227330"/>
                  </a:lnTo>
                  <a:lnTo>
                    <a:pt x="177800" y="215900"/>
                  </a:lnTo>
                  <a:lnTo>
                    <a:pt x="184150" y="205740"/>
                  </a:lnTo>
                  <a:lnTo>
                    <a:pt x="189230" y="195580"/>
                  </a:lnTo>
                  <a:lnTo>
                    <a:pt x="194310" y="184150"/>
                  </a:lnTo>
                  <a:lnTo>
                    <a:pt x="198120" y="173990"/>
                  </a:lnTo>
                  <a:lnTo>
                    <a:pt x="203200" y="163830"/>
                  </a:lnTo>
                  <a:lnTo>
                    <a:pt x="205740" y="151130"/>
                  </a:lnTo>
                  <a:lnTo>
                    <a:pt x="207010" y="139700"/>
                  </a:lnTo>
                  <a:lnTo>
                    <a:pt x="208280" y="125730"/>
                  </a:lnTo>
                  <a:lnTo>
                    <a:pt x="209550" y="110490"/>
                  </a:lnTo>
                  <a:lnTo>
                    <a:pt x="210820" y="74930"/>
                  </a:lnTo>
                  <a:lnTo>
                    <a:pt x="208280" y="59690"/>
                  </a:lnTo>
                  <a:lnTo>
                    <a:pt x="204470" y="46990"/>
                  </a:lnTo>
                  <a:lnTo>
                    <a:pt x="199390" y="36830"/>
                  </a:lnTo>
                  <a:lnTo>
                    <a:pt x="191770" y="27940"/>
                  </a:lnTo>
                  <a:lnTo>
                    <a:pt x="181610" y="19050"/>
                  </a:lnTo>
                  <a:lnTo>
                    <a:pt x="170180" y="11430"/>
                  </a:lnTo>
                  <a:lnTo>
                    <a:pt x="157480" y="5080"/>
                  </a:lnTo>
                  <a:lnTo>
                    <a:pt x="142240" y="2540"/>
                  </a:lnTo>
                  <a:lnTo>
                    <a:pt x="127000" y="0"/>
                  </a:lnTo>
                  <a:lnTo>
                    <a:pt x="110490" y="0"/>
                  </a:lnTo>
                  <a:lnTo>
                    <a:pt x="93980" y="3810"/>
                  </a:lnTo>
                  <a:lnTo>
                    <a:pt x="76200" y="7620"/>
                  </a:lnTo>
                  <a:lnTo>
                    <a:pt x="62230" y="11430"/>
                  </a:lnTo>
                  <a:lnTo>
                    <a:pt x="48260" y="15240"/>
                  </a:lnTo>
                  <a:lnTo>
                    <a:pt x="0" y="368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138670" y="7122160"/>
              <a:ext cx="62231" cy="53341"/>
            </a:xfrm>
            <a:custGeom>
              <a:avLst/>
              <a:gdLst/>
              <a:ahLst/>
              <a:cxnLst/>
              <a:rect l="0" t="0" r="0" b="0"/>
              <a:pathLst>
                <a:path w="62231" h="53341">
                  <a:moveTo>
                    <a:pt x="62230" y="0"/>
                  </a:moveTo>
                  <a:lnTo>
                    <a:pt x="39370" y="22860"/>
                  </a:lnTo>
                  <a:lnTo>
                    <a:pt x="0" y="533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149600" y="7820660"/>
              <a:ext cx="325121" cy="344171"/>
            </a:xfrm>
            <a:custGeom>
              <a:avLst/>
              <a:gdLst/>
              <a:ahLst/>
              <a:cxnLst/>
              <a:rect l="0" t="0" r="0" b="0"/>
              <a:pathLst>
                <a:path w="325121" h="344171">
                  <a:moveTo>
                    <a:pt x="8890" y="91440"/>
                  </a:moveTo>
                  <a:lnTo>
                    <a:pt x="3810" y="107950"/>
                  </a:lnTo>
                  <a:lnTo>
                    <a:pt x="1270" y="120650"/>
                  </a:lnTo>
                  <a:lnTo>
                    <a:pt x="0" y="138430"/>
                  </a:lnTo>
                  <a:lnTo>
                    <a:pt x="0" y="157480"/>
                  </a:lnTo>
                  <a:lnTo>
                    <a:pt x="0" y="176530"/>
                  </a:lnTo>
                  <a:lnTo>
                    <a:pt x="2540" y="194310"/>
                  </a:lnTo>
                  <a:lnTo>
                    <a:pt x="3810" y="213360"/>
                  </a:lnTo>
                  <a:lnTo>
                    <a:pt x="6350" y="229870"/>
                  </a:lnTo>
                  <a:lnTo>
                    <a:pt x="6350" y="245110"/>
                  </a:lnTo>
                  <a:lnTo>
                    <a:pt x="7620" y="275590"/>
                  </a:lnTo>
                  <a:lnTo>
                    <a:pt x="8890" y="304800"/>
                  </a:lnTo>
                  <a:lnTo>
                    <a:pt x="7620" y="317500"/>
                  </a:lnTo>
                  <a:lnTo>
                    <a:pt x="5080" y="330200"/>
                  </a:lnTo>
                  <a:lnTo>
                    <a:pt x="3810" y="341630"/>
                  </a:lnTo>
                  <a:lnTo>
                    <a:pt x="2540" y="344170"/>
                  </a:lnTo>
                  <a:lnTo>
                    <a:pt x="5080" y="330200"/>
                  </a:lnTo>
                  <a:lnTo>
                    <a:pt x="6350" y="316230"/>
                  </a:lnTo>
                  <a:lnTo>
                    <a:pt x="7620" y="298450"/>
                  </a:lnTo>
                  <a:lnTo>
                    <a:pt x="8890" y="256540"/>
                  </a:lnTo>
                  <a:lnTo>
                    <a:pt x="8890" y="210820"/>
                  </a:lnTo>
                  <a:lnTo>
                    <a:pt x="10160" y="191770"/>
                  </a:lnTo>
                  <a:lnTo>
                    <a:pt x="11430" y="172720"/>
                  </a:lnTo>
                  <a:lnTo>
                    <a:pt x="13970" y="156210"/>
                  </a:lnTo>
                  <a:lnTo>
                    <a:pt x="17780" y="142240"/>
                  </a:lnTo>
                  <a:lnTo>
                    <a:pt x="20320" y="128270"/>
                  </a:lnTo>
                  <a:lnTo>
                    <a:pt x="24130" y="115570"/>
                  </a:lnTo>
                  <a:lnTo>
                    <a:pt x="27940" y="102870"/>
                  </a:lnTo>
                  <a:lnTo>
                    <a:pt x="33020" y="90170"/>
                  </a:lnTo>
                  <a:lnTo>
                    <a:pt x="39370" y="76200"/>
                  </a:lnTo>
                  <a:lnTo>
                    <a:pt x="46990" y="66040"/>
                  </a:lnTo>
                  <a:lnTo>
                    <a:pt x="54610" y="58420"/>
                  </a:lnTo>
                  <a:lnTo>
                    <a:pt x="64770" y="52070"/>
                  </a:lnTo>
                  <a:lnTo>
                    <a:pt x="72390" y="49530"/>
                  </a:lnTo>
                  <a:lnTo>
                    <a:pt x="81280" y="50800"/>
                  </a:lnTo>
                  <a:lnTo>
                    <a:pt x="88900" y="53340"/>
                  </a:lnTo>
                  <a:lnTo>
                    <a:pt x="95250" y="59690"/>
                  </a:lnTo>
                  <a:lnTo>
                    <a:pt x="100330" y="66040"/>
                  </a:lnTo>
                  <a:lnTo>
                    <a:pt x="104140" y="74930"/>
                  </a:lnTo>
                  <a:lnTo>
                    <a:pt x="109220" y="83820"/>
                  </a:lnTo>
                  <a:lnTo>
                    <a:pt x="113030" y="92710"/>
                  </a:lnTo>
                  <a:lnTo>
                    <a:pt x="116840" y="102870"/>
                  </a:lnTo>
                  <a:lnTo>
                    <a:pt x="120650" y="114300"/>
                  </a:lnTo>
                  <a:lnTo>
                    <a:pt x="124460" y="127000"/>
                  </a:lnTo>
                  <a:lnTo>
                    <a:pt x="128270" y="139700"/>
                  </a:lnTo>
                  <a:lnTo>
                    <a:pt x="130810" y="152400"/>
                  </a:lnTo>
                  <a:lnTo>
                    <a:pt x="132080" y="166370"/>
                  </a:lnTo>
                  <a:lnTo>
                    <a:pt x="133350" y="180340"/>
                  </a:lnTo>
                  <a:lnTo>
                    <a:pt x="134620" y="193040"/>
                  </a:lnTo>
                  <a:lnTo>
                    <a:pt x="137160" y="207010"/>
                  </a:lnTo>
                  <a:lnTo>
                    <a:pt x="139700" y="220980"/>
                  </a:lnTo>
                  <a:lnTo>
                    <a:pt x="142240" y="234950"/>
                  </a:lnTo>
                  <a:lnTo>
                    <a:pt x="143510" y="248920"/>
                  </a:lnTo>
                  <a:lnTo>
                    <a:pt x="144780" y="262890"/>
                  </a:lnTo>
                  <a:lnTo>
                    <a:pt x="146050" y="267970"/>
                  </a:lnTo>
                  <a:lnTo>
                    <a:pt x="148590" y="266700"/>
                  </a:lnTo>
                  <a:lnTo>
                    <a:pt x="151130" y="260350"/>
                  </a:lnTo>
                  <a:lnTo>
                    <a:pt x="153670" y="252730"/>
                  </a:lnTo>
                  <a:lnTo>
                    <a:pt x="157480" y="241300"/>
                  </a:lnTo>
                  <a:lnTo>
                    <a:pt x="163830" y="218440"/>
                  </a:lnTo>
                  <a:lnTo>
                    <a:pt x="170180" y="191770"/>
                  </a:lnTo>
                  <a:lnTo>
                    <a:pt x="172720" y="177800"/>
                  </a:lnTo>
                  <a:lnTo>
                    <a:pt x="173990" y="163830"/>
                  </a:lnTo>
                  <a:lnTo>
                    <a:pt x="175260" y="151130"/>
                  </a:lnTo>
                  <a:lnTo>
                    <a:pt x="177800" y="137160"/>
                  </a:lnTo>
                  <a:lnTo>
                    <a:pt x="179070" y="123190"/>
                  </a:lnTo>
                  <a:lnTo>
                    <a:pt x="182880" y="109220"/>
                  </a:lnTo>
                  <a:lnTo>
                    <a:pt x="187960" y="81280"/>
                  </a:lnTo>
                  <a:lnTo>
                    <a:pt x="191770" y="67310"/>
                  </a:lnTo>
                  <a:lnTo>
                    <a:pt x="195580" y="53340"/>
                  </a:lnTo>
                  <a:lnTo>
                    <a:pt x="198120" y="41910"/>
                  </a:lnTo>
                  <a:lnTo>
                    <a:pt x="201930" y="30480"/>
                  </a:lnTo>
                  <a:lnTo>
                    <a:pt x="208280" y="20320"/>
                  </a:lnTo>
                  <a:lnTo>
                    <a:pt x="215900" y="11430"/>
                  </a:lnTo>
                  <a:lnTo>
                    <a:pt x="223520" y="2540"/>
                  </a:lnTo>
                  <a:lnTo>
                    <a:pt x="231140" y="0"/>
                  </a:lnTo>
                  <a:lnTo>
                    <a:pt x="238760" y="0"/>
                  </a:lnTo>
                  <a:lnTo>
                    <a:pt x="246380" y="2540"/>
                  </a:lnTo>
                  <a:lnTo>
                    <a:pt x="254000" y="7620"/>
                  </a:lnTo>
                  <a:lnTo>
                    <a:pt x="261620" y="13970"/>
                  </a:lnTo>
                  <a:lnTo>
                    <a:pt x="267970" y="22860"/>
                  </a:lnTo>
                  <a:lnTo>
                    <a:pt x="274320" y="31750"/>
                  </a:lnTo>
                  <a:lnTo>
                    <a:pt x="279400" y="40640"/>
                  </a:lnTo>
                  <a:lnTo>
                    <a:pt x="284480" y="50800"/>
                  </a:lnTo>
                  <a:lnTo>
                    <a:pt x="287020" y="62230"/>
                  </a:lnTo>
                  <a:lnTo>
                    <a:pt x="289560" y="73660"/>
                  </a:lnTo>
                  <a:lnTo>
                    <a:pt x="290830" y="86360"/>
                  </a:lnTo>
                  <a:lnTo>
                    <a:pt x="292100" y="100330"/>
                  </a:lnTo>
                  <a:lnTo>
                    <a:pt x="294640" y="113030"/>
                  </a:lnTo>
                  <a:lnTo>
                    <a:pt x="298450" y="127000"/>
                  </a:lnTo>
                  <a:lnTo>
                    <a:pt x="299720" y="140970"/>
                  </a:lnTo>
                  <a:lnTo>
                    <a:pt x="300990" y="154940"/>
                  </a:lnTo>
                  <a:lnTo>
                    <a:pt x="302260" y="168910"/>
                  </a:lnTo>
                  <a:lnTo>
                    <a:pt x="303530" y="182880"/>
                  </a:lnTo>
                  <a:lnTo>
                    <a:pt x="306070" y="196850"/>
                  </a:lnTo>
                  <a:lnTo>
                    <a:pt x="308610" y="210820"/>
                  </a:lnTo>
                  <a:lnTo>
                    <a:pt x="311150" y="224790"/>
                  </a:lnTo>
                  <a:lnTo>
                    <a:pt x="312420" y="238760"/>
                  </a:lnTo>
                  <a:lnTo>
                    <a:pt x="325120" y="2908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633470" y="7932420"/>
              <a:ext cx="8891" cy="158751"/>
            </a:xfrm>
            <a:custGeom>
              <a:avLst/>
              <a:gdLst/>
              <a:ahLst/>
              <a:cxnLst/>
              <a:rect l="0" t="0" r="0" b="0"/>
              <a:pathLst>
                <a:path w="8891" h="158751">
                  <a:moveTo>
                    <a:pt x="8890" y="0"/>
                  </a:moveTo>
                  <a:lnTo>
                    <a:pt x="3810" y="34290"/>
                  </a:lnTo>
                  <a:lnTo>
                    <a:pt x="2540" y="49530"/>
                  </a:lnTo>
                  <a:lnTo>
                    <a:pt x="1270" y="66040"/>
                  </a:lnTo>
                  <a:lnTo>
                    <a:pt x="0" y="82550"/>
                  </a:lnTo>
                  <a:lnTo>
                    <a:pt x="1270" y="99060"/>
                  </a:lnTo>
                  <a:lnTo>
                    <a:pt x="2540" y="114300"/>
                  </a:lnTo>
                  <a:lnTo>
                    <a:pt x="8890" y="158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770630" y="7830820"/>
              <a:ext cx="198121" cy="259081"/>
            </a:xfrm>
            <a:custGeom>
              <a:avLst/>
              <a:gdLst/>
              <a:ahLst/>
              <a:cxnLst/>
              <a:rect l="0" t="0" r="0" b="0"/>
              <a:pathLst>
                <a:path w="198121" h="259081">
                  <a:moveTo>
                    <a:pt x="30480" y="27940"/>
                  </a:moveTo>
                  <a:lnTo>
                    <a:pt x="24130" y="55880"/>
                  </a:lnTo>
                  <a:lnTo>
                    <a:pt x="19050" y="91440"/>
                  </a:lnTo>
                  <a:lnTo>
                    <a:pt x="15240" y="113030"/>
                  </a:lnTo>
                  <a:lnTo>
                    <a:pt x="13970" y="132080"/>
                  </a:lnTo>
                  <a:lnTo>
                    <a:pt x="11430" y="148590"/>
                  </a:lnTo>
                  <a:lnTo>
                    <a:pt x="11430" y="165100"/>
                  </a:lnTo>
                  <a:lnTo>
                    <a:pt x="8890" y="180340"/>
                  </a:lnTo>
                  <a:lnTo>
                    <a:pt x="6350" y="195580"/>
                  </a:lnTo>
                  <a:lnTo>
                    <a:pt x="3810" y="209550"/>
                  </a:lnTo>
                  <a:lnTo>
                    <a:pt x="2540" y="224790"/>
                  </a:lnTo>
                  <a:lnTo>
                    <a:pt x="1270" y="238760"/>
                  </a:lnTo>
                  <a:lnTo>
                    <a:pt x="0" y="252730"/>
                  </a:lnTo>
                  <a:lnTo>
                    <a:pt x="2540" y="259080"/>
                  </a:lnTo>
                  <a:lnTo>
                    <a:pt x="5080" y="259080"/>
                  </a:lnTo>
                  <a:lnTo>
                    <a:pt x="10160" y="256540"/>
                  </a:lnTo>
                  <a:lnTo>
                    <a:pt x="13970" y="247650"/>
                  </a:lnTo>
                  <a:lnTo>
                    <a:pt x="19050" y="236220"/>
                  </a:lnTo>
                  <a:lnTo>
                    <a:pt x="26670" y="210820"/>
                  </a:lnTo>
                  <a:lnTo>
                    <a:pt x="33020" y="187960"/>
                  </a:lnTo>
                  <a:lnTo>
                    <a:pt x="36830" y="175260"/>
                  </a:lnTo>
                  <a:lnTo>
                    <a:pt x="44450" y="149860"/>
                  </a:lnTo>
                  <a:lnTo>
                    <a:pt x="64770" y="67310"/>
                  </a:lnTo>
                  <a:lnTo>
                    <a:pt x="69850" y="54610"/>
                  </a:lnTo>
                  <a:lnTo>
                    <a:pt x="74930" y="41910"/>
                  </a:lnTo>
                  <a:lnTo>
                    <a:pt x="81280" y="30480"/>
                  </a:lnTo>
                  <a:lnTo>
                    <a:pt x="87630" y="20320"/>
                  </a:lnTo>
                  <a:lnTo>
                    <a:pt x="93980" y="11430"/>
                  </a:lnTo>
                  <a:lnTo>
                    <a:pt x="100330" y="2540"/>
                  </a:lnTo>
                  <a:lnTo>
                    <a:pt x="110490" y="0"/>
                  </a:lnTo>
                  <a:lnTo>
                    <a:pt x="120650" y="0"/>
                  </a:lnTo>
                  <a:lnTo>
                    <a:pt x="133350" y="2540"/>
                  </a:lnTo>
                  <a:lnTo>
                    <a:pt x="142240" y="7620"/>
                  </a:lnTo>
                  <a:lnTo>
                    <a:pt x="148590" y="15240"/>
                  </a:lnTo>
                  <a:lnTo>
                    <a:pt x="154940" y="22860"/>
                  </a:lnTo>
                  <a:lnTo>
                    <a:pt x="160020" y="33020"/>
                  </a:lnTo>
                  <a:lnTo>
                    <a:pt x="165100" y="44450"/>
                  </a:lnTo>
                  <a:lnTo>
                    <a:pt x="168910" y="57150"/>
                  </a:lnTo>
                  <a:lnTo>
                    <a:pt x="171450" y="71120"/>
                  </a:lnTo>
                  <a:lnTo>
                    <a:pt x="173990" y="86360"/>
                  </a:lnTo>
                  <a:lnTo>
                    <a:pt x="175260" y="101600"/>
                  </a:lnTo>
                  <a:lnTo>
                    <a:pt x="175260" y="116840"/>
                  </a:lnTo>
                  <a:lnTo>
                    <a:pt x="176530" y="146050"/>
                  </a:lnTo>
                  <a:lnTo>
                    <a:pt x="177800" y="181610"/>
                  </a:lnTo>
                  <a:lnTo>
                    <a:pt x="198120" y="2387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095750" y="7691120"/>
              <a:ext cx="168911" cy="383541"/>
            </a:xfrm>
            <a:custGeom>
              <a:avLst/>
              <a:gdLst/>
              <a:ahLst/>
              <a:cxnLst/>
              <a:rect l="0" t="0" r="0" b="0"/>
              <a:pathLst>
                <a:path w="168911" h="383541">
                  <a:moveTo>
                    <a:pt x="0" y="179070"/>
                  </a:moveTo>
                  <a:lnTo>
                    <a:pt x="0" y="297180"/>
                  </a:lnTo>
                  <a:lnTo>
                    <a:pt x="1270" y="311150"/>
                  </a:lnTo>
                  <a:lnTo>
                    <a:pt x="2540" y="325120"/>
                  </a:lnTo>
                  <a:lnTo>
                    <a:pt x="5080" y="340360"/>
                  </a:lnTo>
                  <a:lnTo>
                    <a:pt x="8890" y="353060"/>
                  </a:lnTo>
                  <a:lnTo>
                    <a:pt x="13970" y="364490"/>
                  </a:lnTo>
                  <a:lnTo>
                    <a:pt x="20320" y="377190"/>
                  </a:lnTo>
                  <a:lnTo>
                    <a:pt x="27940" y="382270"/>
                  </a:lnTo>
                  <a:lnTo>
                    <a:pt x="39370" y="383540"/>
                  </a:lnTo>
                  <a:lnTo>
                    <a:pt x="50800" y="382270"/>
                  </a:lnTo>
                  <a:lnTo>
                    <a:pt x="60960" y="375920"/>
                  </a:lnTo>
                  <a:lnTo>
                    <a:pt x="69850" y="367030"/>
                  </a:lnTo>
                  <a:lnTo>
                    <a:pt x="77470" y="356870"/>
                  </a:lnTo>
                  <a:lnTo>
                    <a:pt x="86360" y="345440"/>
                  </a:lnTo>
                  <a:lnTo>
                    <a:pt x="93980" y="332740"/>
                  </a:lnTo>
                  <a:lnTo>
                    <a:pt x="100330" y="320040"/>
                  </a:lnTo>
                  <a:lnTo>
                    <a:pt x="106680" y="307340"/>
                  </a:lnTo>
                  <a:lnTo>
                    <a:pt x="111760" y="293370"/>
                  </a:lnTo>
                  <a:lnTo>
                    <a:pt x="116840" y="279400"/>
                  </a:lnTo>
                  <a:lnTo>
                    <a:pt x="120650" y="265430"/>
                  </a:lnTo>
                  <a:lnTo>
                    <a:pt x="129540" y="238760"/>
                  </a:lnTo>
                  <a:lnTo>
                    <a:pt x="133350" y="223520"/>
                  </a:lnTo>
                  <a:lnTo>
                    <a:pt x="139700" y="190500"/>
                  </a:lnTo>
                  <a:lnTo>
                    <a:pt x="142240" y="175260"/>
                  </a:lnTo>
                  <a:lnTo>
                    <a:pt x="143510" y="160020"/>
                  </a:lnTo>
                  <a:lnTo>
                    <a:pt x="144780" y="144780"/>
                  </a:lnTo>
                  <a:lnTo>
                    <a:pt x="147320" y="130810"/>
                  </a:lnTo>
                  <a:lnTo>
                    <a:pt x="149860" y="116840"/>
                  </a:lnTo>
                  <a:lnTo>
                    <a:pt x="152400" y="101600"/>
                  </a:lnTo>
                  <a:lnTo>
                    <a:pt x="153670" y="86360"/>
                  </a:lnTo>
                  <a:lnTo>
                    <a:pt x="154940" y="7112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348480" y="7669530"/>
              <a:ext cx="10161" cy="411481"/>
            </a:xfrm>
            <a:custGeom>
              <a:avLst/>
              <a:gdLst/>
              <a:ahLst/>
              <a:cxnLst/>
              <a:rect l="0" t="0" r="0" b="0"/>
              <a:pathLst>
                <a:path w="10161" h="411481">
                  <a:moveTo>
                    <a:pt x="0" y="0"/>
                  </a:moveTo>
                  <a:lnTo>
                    <a:pt x="0" y="22860"/>
                  </a:lnTo>
                  <a:lnTo>
                    <a:pt x="1270" y="35560"/>
                  </a:lnTo>
                  <a:lnTo>
                    <a:pt x="2540" y="49530"/>
                  </a:lnTo>
                  <a:lnTo>
                    <a:pt x="5080" y="64770"/>
                  </a:lnTo>
                  <a:lnTo>
                    <a:pt x="7620" y="80010"/>
                  </a:lnTo>
                  <a:lnTo>
                    <a:pt x="7620" y="96520"/>
                  </a:lnTo>
                  <a:lnTo>
                    <a:pt x="8890" y="114300"/>
                  </a:lnTo>
                  <a:lnTo>
                    <a:pt x="10160" y="148590"/>
                  </a:lnTo>
                  <a:lnTo>
                    <a:pt x="10160" y="411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306570" y="7758430"/>
              <a:ext cx="336551" cy="304801"/>
            </a:xfrm>
            <a:custGeom>
              <a:avLst/>
              <a:gdLst/>
              <a:ahLst/>
              <a:cxnLst/>
              <a:rect l="0" t="0" r="0" b="0"/>
              <a:pathLst>
                <a:path w="336551" h="304801">
                  <a:moveTo>
                    <a:pt x="0" y="100330"/>
                  </a:moveTo>
                  <a:lnTo>
                    <a:pt x="5080" y="118110"/>
                  </a:lnTo>
                  <a:lnTo>
                    <a:pt x="8890" y="124460"/>
                  </a:lnTo>
                  <a:lnTo>
                    <a:pt x="13970" y="132080"/>
                  </a:lnTo>
                  <a:lnTo>
                    <a:pt x="20320" y="139700"/>
                  </a:lnTo>
                  <a:lnTo>
                    <a:pt x="25400" y="146050"/>
                  </a:lnTo>
                  <a:lnTo>
                    <a:pt x="31750" y="153670"/>
                  </a:lnTo>
                  <a:lnTo>
                    <a:pt x="39370" y="160020"/>
                  </a:lnTo>
                  <a:lnTo>
                    <a:pt x="49530" y="166370"/>
                  </a:lnTo>
                  <a:lnTo>
                    <a:pt x="62230" y="171450"/>
                  </a:lnTo>
                  <a:lnTo>
                    <a:pt x="76200" y="176530"/>
                  </a:lnTo>
                  <a:lnTo>
                    <a:pt x="91440" y="177800"/>
                  </a:lnTo>
                  <a:lnTo>
                    <a:pt x="107950" y="177800"/>
                  </a:lnTo>
                  <a:lnTo>
                    <a:pt x="124460" y="176530"/>
                  </a:lnTo>
                  <a:lnTo>
                    <a:pt x="138430" y="175260"/>
                  </a:lnTo>
                  <a:lnTo>
                    <a:pt x="152400" y="172720"/>
                  </a:lnTo>
                  <a:lnTo>
                    <a:pt x="163830" y="170180"/>
                  </a:lnTo>
                  <a:lnTo>
                    <a:pt x="177800" y="163830"/>
                  </a:lnTo>
                  <a:lnTo>
                    <a:pt x="190500" y="157480"/>
                  </a:lnTo>
                  <a:lnTo>
                    <a:pt x="204470" y="148590"/>
                  </a:lnTo>
                  <a:lnTo>
                    <a:pt x="217170" y="138430"/>
                  </a:lnTo>
                  <a:lnTo>
                    <a:pt x="228600" y="127000"/>
                  </a:lnTo>
                  <a:lnTo>
                    <a:pt x="240030" y="115570"/>
                  </a:lnTo>
                  <a:lnTo>
                    <a:pt x="248920" y="101600"/>
                  </a:lnTo>
                  <a:lnTo>
                    <a:pt x="255270" y="88900"/>
                  </a:lnTo>
                  <a:lnTo>
                    <a:pt x="261620" y="74930"/>
                  </a:lnTo>
                  <a:lnTo>
                    <a:pt x="265430" y="62230"/>
                  </a:lnTo>
                  <a:lnTo>
                    <a:pt x="267970" y="48260"/>
                  </a:lnTo>
                  <a:lnTo>
                    <a:pt x="269240" y="34290"/>
                  </a:lnTo>
                  <a:lnTo>
                    <a:pt x="267970" y="22860"/>
                  </a:lnTo>
                  <a:lnTo>
                    <a:pt x="262890" y="12700"/>
                  </a:lnTo>
                  <a:lnTo>
                    <a:pt x="255270" y="3810"/>
                  </a:lnTo>
                  <a:lnTo>
                    <a:pt x="247650" y="0"/>
                  </a:lnTo>
                  <a:lnTo>
                    <a:pt x="238760" y="0"/>
                  </a:lnTo>
                  <a:lnTo>
                    <a:pt x="228600" y="1270"/>
                  </a:lnTo>
                  <a:lnTo>
                    <a:pt x="220980" y="6350"/>
                  </a:lnTo>
                  <a:lnTo>
                    <a:pt x="212090" y="13970"/>
                  </a:lnTo>
                  <a:lnTo>
                    <a:pt x="204470" y="21590"/>
                  </a:lnTo>
                  <a:lnTo>
                    <a:pt x="196850" y="30480"/>
                  </a:lnTo>
                  <a:lnTo>
                    <a:pt x="189230" y="39370"/>
                  </a:lnTo>
                  <a:lnTo>
                    <a:pt x="182880" y="49530"/>
                  </a:lnTo>
                  <a:lnTo>
                    <a:pt x="175260" y="60960"/>
                  </a:lnTo>
                  <a:lnTo>
                    <a:pt x="167640" y="73660"/>
                  </a:lnTo>
                  <a:lnTo>
                    <a:pt x="161290" y="86360"/>
                  </a:lnTo>
                  <a:lnTo>
                    <a:pt x="154940" y="97790"/>
                  </a:lnTo>
                  <a:lnTo>
                    <a:pt x="149860" y="109220"/>
                  </a:lnTo>
                  <a:lnTo>
                    <a:pt x="146050" y="120650"/>
                  </a:lnTo>
                  <a:lnTo>
                    <a:pt x="140970" y="133350"/>
                  </a:lnTo>
                  <a:lnTo>
                    <a:pt x="137160" y="146050"/>
                  </a:lnTo>
                  <a:lnTo>
                    <a:pt x="133350" y="158750"/>
                  </a:lnTo>
                  <a:lnTo>
                    <a:pt x="132080" y="173990"/>
                  </a:lnTo>
                  <a:lnTo>
                    <a:pt x="132080" y="191770"/>
                  </a:lnTo>
                  <a:lnTo>
                    <a:pt x="133350" y="210820"/>
                  </a:lnTo>
                  <a:lnTo>
                    <a:pt x="135890" y="227330"/>
                  </a:lnTo>
                  <a:lnTo>
                    <a:pt x="138430" y="241300"/>
                  </a:lnTo>
                  <a:lnTo>
                    <a:pt x="140970" y="254000"/>
                  </a:lnTo>
                  <a:lnTo>
                    <a:pt x="146050" y="266700"/>
                  </a:lnTo>
                  <a:lnTo>
                    <a:pt x="153670" y="278130"/>
                  </a:lnTo>
                  <a:lnTo>
                    <a:pt x="162560" y="289560"/>
                  </a:lnTo>
                  <a:lnTo>
                    <a:pt x="172720" y="295910"/>
                  </a:lnTo>
                  <a:lnTo>
                    <a:pt x="184150" y="300990"/>
                  </a:lnTo>
                  <a:lnTo>
                    <a:pt x="195580" y="304800"/>
                  </a:lnTo>
                  <a:lnTo>
                    <a:pt x="209550" y="303530"/>
                  </a:lnTo>
                  <a:lnTo>
                    <a:pt x="222250" y="299720"/>
                  </a:lnTo>
                  <a:lnTo>
                    <a:pt x="236220" y="292100"/>
                  </a:lnTo>
                  <a:lnTo>
                    <a:pt x="247650" y="284480"/>
                  </a:lnTo>
                  <a:lnTo>
                    <a:pt x="256540" y="276860"/>
                  </a:lnTo>
                  <a:lnTo>
                    <a:pt x="265430" y="266700"/>
                  </a:lnTo>
                  <a:lnTo>
                    <a:pt x="274320" y="257810"/>
                  </a:lnTo>
                  <a:lnTo>
                    <a:pt x="281940" y="247650"/>
                  </a:lnTo>
                  <a:lnTo>
                    <a:pt x="336550" y="1739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710430" y="7628890"/>
              <a:ext cx="563881" cy="401321"/>
            </a:xfrm>
            <a:custGeom>
              <a:avLst/>
              <a:gdLst/>
              <a:ahLst/>
              <a:cxnLst/>
              <a:rect l="0" t="0" r="0" b="0"/>
              <a:pathLst>
                <a:path w="563881" h="401321">
                  <a:moveTo>
                    <a:pt x="27940" y="146050"/>
                  </a:moveTo>
                  <a:lnTo>
                    <a:pt x="21590" y="173990"/>
                  </a:lnTo>
                  <a:lnTo>
                    <a:pt x="12700" y="224790"/>
                  </a:lnTo>
                  <a:lnTo>
                    <a:pt x="10160" y="242570"/>
                  </a:lnTo>
                  <a:lnTo>
                    <a:pt x="8890" y="257810"/>
                  </a:lnTo>
                  <a:lnTo>
                    <a:pt x="7620" y="273050"/>
                  </a:lnTo>
                  <a:lnTo>
                    <a:pt x="6350" y="288290"/>
                  </a:lnTo>
                  <a:lnTo>
                    <a:pt x="3810" y="303530"/>
                  </a:lnTo>
                  <a:lnTo>
                    <a:pt x="1270" y="317500"/>
                  </a:lnTo>
                  <a:lnTo>
                    <a:pt x="1270" y="331470"/>
                  </a:lnTo>
                  <a:lnTo>
                    <a:pt x="1270" y="345440"/>
                  </a:lnTo>
                  <a:lnTo>
                    <a:pt x="2540" y="360680"/>
                  </a:lnTo>
                  <a:lnTo>
                    <a:pt x="2540" y="373380"/>
                  </a:lnTo>
                  <a:lnTo>
                    <a:pt x="1270" y="384810"/>
                  </a:lnTo>
                  <a:lnTo>
                    <a:pt x="0" y="396240"/>
                  </a:lnTo>
                  <a:lnTo>
                    <a:pt x="1270" y="398780"/>
                  </a:lnTo>
                  <a:lnTo>
                    <a:pt x="3810" y="393700"/>
                  </a:lnTo>
                  <a:lnTo>
                    <a:pt x="7620" y="384810"/>
                  </a:lnTo>
                  <a:lnTo>
                    <a:pt x="12700" y="369570"/>
                  </a:lnTo>
                  <a:lnTo>
                    <a:pt x="16510" y="350520"/>
                  </a:lnTo>
                  <a:lnTo>
                    <a:pt x="20320" y="327660"/>
                  </a:lnTo>
                  <a:lnTo>
                    <a:pt x="24130" y="308610"/>
                  </a:lnTo>
                  <a:lnTo>
                    <a:pt x="41910" y="222250"/>
                  </a:lnTo>
                  <a:lnTo>
                    <a:pt x="45720" y="205740"/>
                  </a:lnTo>
                  <a:lnTo>
                    <a:pt x="52070" y="187960"/>
                  </a:lnTo>
                  <a:lnTo>
                    <a:pt x="57150" y="170180"/>
                  </a:lnTo>
                  <a:lnTo>
                    <a:pt x="62230" y="153670"/>
                  </a:lnTo>
                  <a:lnTo>
                    <a:pt x="71120" y="123190"/>
                  </a:lnTo>
                  <a:lnTo>
                    <a:pt x="76200" y="111760"/>
                  </a:lnTo>
                  <a:lnTo>
                    <a:pt x="82550" y="100330"/>
                  </a:lnTo>
                  <a:lnTo>
                    <a:pt x="88900" y="91440"/>
                  </a:lnTo>
                  <a:lnTo>
                    <a:pt x="95250" y="82550"/>
                  </a:lnTo>
                  <a:lnTo>
                    <a:pt x="101600" y="74930"/>
                  </a:lnTo>
                  <a:lnTo>
                    <a:pt x="109220" y="67310"/>
                  </a:lnTo>
                  <a:lnTo>
                    <a:pt x="116840" y="64770"/>
                  </a:lnTo>
                  <a:lnTo>
                    <a:pt x="125730" y="67310"/>
                  </a:lnTo>
                  <a:lnTo>
                    <a:pt x="134620" y="72390"/>
                  </a:lnTo>
                  <a:lnTo>
                    <a:pt x="142240" y="83820"/>
                  </a:lnTo>
                  <a:lnTo>
                    <a:pt x="148590" y="97790"/>
                  </a:lnTo>
                  <a:lnTo>
                    <a:pt x="153670" y="113030"/>
                  </a:lnTo>
                  <a:lnTo>
                    <a:pt x="157480" y="130810"/>
                  </a:lnTo>
                  <a:lnTo>
                    <a:pt x="160020" y="147320"/>
                  </a:lnTo>
                  <a:lnTo>
                    <a:pt x="161290" y="165100"/>
                  </a:lnTo>
                  <a:lnTo>
                    <a:pt x="162560" y="180340"/>
                  </a:lnTo>
                  <a:lnTo>
                    <a:pt x="163830" y="210820"/>
                  </a:lnTo>
                  <a:lnTo>
                    <a:pt x="162560" y="228600"/>
                  </a:lnTo>
                  <a:lnTo>
                    <a:pt x="161290" y="248920"/>
                  </a:lnTo>
                  <a:lnTo>
                    <a:pt x="158750" y="271780"/>
                  </a:lnTo>
                  <a:lnTo>
                    <a:pt x="156210" y="290830"/>
                  </a:lnTo>
                  <a:lnTo>
                    <a:pt x="152400" y="307340"/>
                  </a:lnTo>
                  <a:lnTo>
                    <a:pt x="149860" y="323850"/>
                  </a:lnTo>
                  <a:lnTo>
                    <a:pt x="146050" y="330200"/>
                  </a:lnTo>
                  <a:lnTo>
                    <a:pt x="143510" y="330200"/>
                  </a:lnTo>
                  <a:lnTo>
                    <a:pt x="139700" y="325120"/>
                  </a:lnTo>
                  <a:lnTo>
                    <a:pt x="137160" y="316230"/>
                  </a:lnTo>
                  <a:lnTo>
                    <a:pt x="135890" y="306070"/>
                  </a:lnTo>
                  <a:lnTo>
                    <a:pt x="134620" y="295910"/>
                  </a:lnTo>
                  <a:lnTo>
                    <a:pt x="134620" y="283210"/>
                  </a:lnTo>
                  <a:lnTo>
                    <a:pt x="137160" y="270510"/>
                  </a:lnTo>
                  <a:lnTo>
                    <a:pt x="138430" y="256540"/>
                  </a:lnTo>
                  <a:lnTo>
                    <a:pt x="139700" y="243840"/>
                  </a:lnTo>
                  <a:lnTo>
                    <a:pt x="140970" y="229870"/>
                  </a:lnTo>
                  <a:lnTo>
                    <a:pt x="142240" y="215900"/>
                  </a:lnTo>
                  <a:lnTo>
                    <a:pt x="144780" y="203200"/>
                  </a:lnTo>
                  <a:lnTo>
                    <a:pt x="148590" y="191770"/>
                  </a:lnTo>
                  <a:lnTo>
                    <a:pt x="153670" y="180340"/>
                  </a:lnTo>
                  <a:lnTo>
                    <a:pt x="158750" y="168910"/>
                  </a:lnTo>
                  <a:lnTo>
                    <a:pt x="162560" y="157480"/>
                  </a:lnTo>
                  <a:lnTo>
                    <a:pt x="166370" y="147320"/>
                  </a:lnTo>
                  <a:lnTo>
                    <a:pt x="171450" y="137160"/>
                  </a:lnTo>
                  <a:lnTo>
                    <a:pt x="177800" y="128270"/>
                  </a:lnTo>
                  <a:lnTo>
                    <a:pt x="184150" y="120650"/>
                  </a:lnTo>
                  <a:lnTo>
                    <a:pt x="190500" y="113030"/>
                  </a:lnTo>
                  <a:lnTo>
                    <a:pt x="196850" y="105410"/>
                  </a:lnTo>
                  <a:lnTo>
                    <a:pt x="203200" y="97790"/>
                  </a:lnTo>
                  <a:lnTo>
                    <a:pt x="210820" y="93980"/>
                  </a:lnTo>
                  <a:lnTo>
                    <a:pt x="219710" y="92710"/>
                  </a:lnTo>
                  <a:lnTo>
                    <a:pt x="229870" y="92710"/>
                  </a:lnTo>
                  <a:lnTo>
                    <a:pt x="238760" y="99060"/>
                  </a:lnTo>
                  <a:lnTo>
                    <a:pt x="246380" y="109220"/>
                  </a:lnTo>
                  <a:lnTo>
                    <a:pt x="254000" y="121920"/>
                  </a:lnTo>
                  <a:lnTo>
                    <a:pt x="260350" y="134620"/>
                  </a:lnTo>
                  <a:lnTo>
                    <a:pt x="265430" y="147320"/>
                  </a:lnTo>
                  <a:lnTo>
                    <a:pt x="270510" y="161290"/>
                  </a:lnTo>
                  <a:lnTo>
                    <a:pt x="274320" y="175260"/>
                  </a:lnTo>
                  <a:lnTo>
                    <a:pt x="283210" y="203200"/>
                  </a:lnTo>
                  <a:lnTo>
                    <a:pt x="293370" y="245110"/>
                  </a:lnTo>
                  <a:lnTo>
                    <a:pt x="295910" y="259080"/>
                  </a:lnTo>
                  <a:lnTo>
                    <a:pt x="298450" y="273050"/>
                  </a:lnTo>
                  <a:lnTo>
                    <a:pt x="298450" y="287020"/>
                  </a:lnTo>
                  <a:lnTo>
                    <a:pt x="300990" y="300990"/>
                  </a:lnTo>
                  <a:lnTo>
                    <a:pt x="303530" y="314960"/>
                  </a:lnTo>
                  <a:lnTo>
                    <a:pt x="306070" y="328930"/>
                  </a:lnTo>
                  <a:lnTo>
                    <a:pt x="312420" y="336550"/>
                  </a:lnTo>
                  <a:lnTo>
                    <a:pt x="321310" y="341630"/>
                  </a:lnTo>
                  <a:lnTo>
                    <a:pt x="332740" y="342900"/>
                  </a:lnTo>
                  <a:lnTo>
                    <a:pt x="341630" y="341630"/>
                  </a:lnTo>
                  <a:lnTo>
                    <a:pt x="350520" y="339090"/>
                  </a:lnTo>
                  <a:lnTo>
                    <a:pt x="358140" y="334010"/>
                  </a:lnTo>
                  <a:lnTo>
                    <a:pt x="365760" y="326390"/>
                  </a:lnTo>
                  <a:lnTo>
                    <a:pt x="370840" y="316230"/>
                  </a:lnTo>
                  <a:lnTo>
                    <a:pt x="375920" y="306070"/>
                  </a:lnTo>
                  <a:lnTo>
                    <a:pt x="387350" y="280670"/>
                  </a:lnTo>
                  <a:lnTo>
                    <a:pt x="414020" y="226060"/>
                  </a:lnTo>
                  <a:lnTo>
                    <a:pt x="419100" y="210820"/>
                  </a:lnTo>
                  <a:lnTo>
                    <a:pt x="424180" y="195580"/>
                  </a:lnTo>
                  <a:lnTo>
                    <a:pt x="429260" y="179070"/>
                  </a:lnTo>
                  <a:lnTo>
                    <a:pt x="434340" y="163830"/>
                  </a:lnTo>
                  <a:lnTo>
                    <a:pt x="440690" y="148590"/>
                  </a:lnTo>
                  <a:lnTo>
                    <a:pt x="447040" y="133350"/>
                  </a:lnTo>
                  <a:lnTo>
                    <a:pt x="452120" y="119380"/>
                  </a:lnTo>
                  <a:lnTo>
                    <a:pt x="457200" y="104140"/>
                  </a:lnTo>
                  <a:lnTo>
                    <a:pt x="461010" y="90170"/>
                  </a:lnTo>
                  <a:lnTo>
                    <a:pt x="468630" y="62230"/>
                  </a:lnTo>
                  <a:lnTo>
                    <a:pt x="472440" y="48260"/>
                  </a:lnTo>
                  <a:lnTo>
                    <a:pt x="474980" y="34290"/>
                  </a:lnTo>
                  <a:lnTo>
                    <a:pt x="476250" y="20320"/>
                  </a:lnTo>
                  <a:lnTo>
                    <a:pt x="477520" y="6350"/>
                  </a:lnTo>
                  <a:lnTo>
                    <a:pt x="474980" y="0"/>
                  </a:lnTo>
                  <a:lnTo>
                    <a:pt x="469900" y="0"/>
                  </a:lnTo>
                  <a:lnTo>
                    <a:pt x="462280" y="2540"/>
                  </a:lnTo>
                  <a:lnTo>
                    <a:pt x="455930" y="8890"/>
                  </a:lnTo>
                  <a:lnTo>
                    <a:pt x="448310" y="15240"/>
                  </a:lnTo>
                  <a:lnTo>
                    <a:pt x="441960" y="24130"/>
                  </a:lnTo>
                  <a:lnTo>
                    <a:pt x="434340" y="34290"/>
                  </a:lnTo>
                  <a:lnTo>
                    <a:pt x="427990" y="45720"/>
                  </a:lnTo>
                  <a:lnTo>
                    <a:pt x="420370" y="58420"/>
                  </a:lnTo>
                  <a:lnTo>
                    <a:pt x="406400" y="85090"/>
                  </a:lnTo>
                  <a:lnTo>
                    <a:pt x="398780" y="97790"/>
                  </a:lnTo>
                  <a:lnTo>
                    <a:pt x="392430" y="114300"/>
                  </a:lnTo>
                  <a:lnTo>
                    <a:pt x="384810" y="132080"/>
                  </a:lnTo>
                  <a:lnTo>
                    <a:pt x="378460" y="151130"/>
                  </a:lnTo>
                  <a:lnTo>
                    <a:pt x="372110" y="168910"/>
                  </a:lnTo>
                  <a:lnTo>
                    <a:pt x="367030" y="186690"/>
                  </a:lnTo>
                  <a:lnTo>
                    <a:pt x="363220" y="205740"/>
                  </a:lnTo>
                  <a:lnTo>
                    <a:pt x="359410" y="223520"/>
                  </a:lnTo>
                  <a:lnTo>
                    <a:pt x="358140" y="240030"/>
                  </a:lnTo>
                  <a:lnTo>
                    <a:pt x="356870" y="257810"/>
                  </a:lnTo>
                  <a:lnTo>
                    <a:pt x="355600" y="274320"/>
                  </a:lnTo>
                  <a:lnTo>
                    <a:pt x="354330" y="306070"/>
                  </a:lnTo>
                  <a:lnTo>
                    <a:pt x="355600" y="318770"/>
                  </a:lnTo>
                  <a:lnTo>
                    <a:pt x="356870" y="331470"/>
                  </a:lnTo>
                  <a:lnTo>
                    <a:pt x="359410" y="342900"/>
                  </a:lnTo>
                  <a:lnTo>
                    <a:pt x="363220" y="355600"/>
                  </a:lnTo>
                  <a:lnTo>
                    <a:pt x="368300" y="365760"/>
                  </a:lnTo>
                  <a:lnTo>
                    <a:pt x="374650" y="377190"/>
                  </a:lnTo>
                  <a:lnTo>
                    <a:pt x="381000" y="386080"/>
                  </a:lnTo>
                  <a:lnTo>
                    <a:pt x="398780" y="397510"/>
                  </a:lnTo>
                  <a:lnTo>
                    <a:pt x="408940" y="400050"/>
                  </a:lnTo>
                  <a:lnTo>
                    <a:pt x="421640" y="401320"/>
                  </a:lnTo>
                  <a:lnTo>
                    <a:pt x="434340" y="400050"/>
                  </a:lnTo>
                  <a:lnTo>
                    <a:pt x="447040" y="396240"/>
                  </a:lnTo>
                  <a:lnTo>
                    <a:pt x="459740" y="389890"/>
                  </a:lnTo>
                  <a:lnTo>
                    <a:pt x="473710" y="382270"/>
                  </a:lnTo>
                  <a:lnTo>
                    <a:pt x="485140" y="373380"/>
                  </a:lnTo>
                  <a:lnTo>
                    <a:pt x="495300" y="364490"/>
                  </a:lnTo>
                  <a:lnTo>
                    <a:pt x="504190" y="355600"/>
                  </a:lnTo>
                  <a:lnTo>
                    <a:pt x="513080" y="344170"/>
                  </a:lnTo>
                  <a:lnTo>
                    <a:pt x="520700" y="331470"/>
                  </a:lnTo>
                  <a:lnTo>
                    <a:pt x="528320" y="318770"/>
                  </a:lnTo>
                  <a:lnTo>
                    <a:pt x="534670" y="307340"/>
                  </a:lnTo>
                  <a:lnTo>
                    <a:pt x="539750" y="295910"/>
                  </a:lnTo>
                  <a:lnTo>
                    <a:pt x="544830" y="284480"/>
                  </a:lnTo>
                  <a:lnTo>
                    <a:pt x="548640" y="273050"/>
                  </a:lnTo>
                  <a:lnTo>
                    <a:pt x="563880" y="229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359400" y="7611110"/>
              <a:ext cx="247651" cy="532131"/>
            </a:xfrm>
            <a:custGeom>
              <a:avLst/>
              <a:gdLst/>
              <a:ahLst/>
              <a:cxnLst/>
              <a:rect l="0" t="0" r="0" b="0"/>
              <a:pathLst>
                <a:path w="247651" h="532131">
                  <a:moveTo>
                    <a:pt x="10160" y="80010"/>
                  </a:moveTo>
                  <a:lnTo>
                    <a:pt x="10160" y="119380"/>
                  </a:lnTo>
                  <a:lnTo>
                    <a:pt x="8890" y="138430"/>
                  </a:lnTo>
                  <a:lnTo>
                    <a:pt x="7620" y="160020"/>
                  </a:lnTo>
                  <a:lnTo>
                    <a:pt x="5080" y="182880"/>
                  </a:lnTo>
                  <a:lnTo>
                    <a:pt x="2540" y="204470"/>
                  </a:lnTo>
                  <a:lnTo>
                    <a:pt x="1270" y="226060"/>
                  </a:lnTo>
                  <a:lnTo>
                    <a:pt x="0" y="267970"/>
                  </a:lnTo>
                  <a:lnTo>
                    <a:pt x="0" y="359410"/>
                  </a:lnTo>
                  <a:lnTo>
                    <a:pt x="1270" y="365760"/>
                  </a:lnTo>
                  <a:lnTo>
                    <a:pt x="2540" y="364490"/>
                  </a:lnTo>
                  <a:lnTo>
                    <a:pt x="5080" y="356870"/>
                  </a:lnTo>
                  <a:lnTo>
                    <a:pt x="7620" y="344170"/>
                  </a:lnTo>
                  <a:lnTo>
                    <a:pt x="11430" y="327660"/>
                  </a:lnTo>
                  <a:lnTo>
                    <a:pt x="17780" y="289560"/>
                  </a:lnTo>
                  <a:lnTo>
                    <a:pt x="34290" y="199390"/>
                  </a:lnTo>
                  <a:lnTo>
                    <a:pt x="41910" y="167640"/>
                  </a:lnTo>
                  <a:lnTo>
                    <a:pt x="45720" y="152400"/>
                  </a:lnTo>
                  <a:lnTo>
                    <a:pt x="49530" y="135890"/>
                  </a:lnTo>
                  <a:lnTo>
                    <a:pt x="55880" y="119380"/>
                  </a:lnTo>
                  <a:lnTo>
                    <a:pt x="60960" y="102870"/>
                  </a:lnTo>
                  <a:lnTo>
                    <a:pt x="67310" y="87630"/>
                  </a:lnTo>
                  <a:lnTo>
                    <a:pt x="73660" y="74930"/>
                  </a:lnTo>
                  <a:lnTo>
                    <a:pt x="81280" y="62230"/>
                  </a:lnTo>
                  <a:lnTo>
                    <a:pt x="87630" y="50800"/>
                  </a:lnTo>
                  <a:lnTo>
                    <a:pt x="101600" y="27940"/>
                  </a:lnTo>
                  <a:lnTo>
                    <a:pt x="111760" y="19050"/>
                  </a:lnTo>
                  <a:lnTo>
                    <a:pt x="124460" y="10160"/>
                  </a:lnTo>
                  <a:lnTo>
                    <a:pt x="139700" y="1270"/>
                  </a:lnTo>
                  <a:lnTo>
                    <a:pt x="153670" y="0"/>
                  </a:lnTo>
                  <a:lnTo>
                    <a:pt x="167640" y="1270"/>
                  </a:lnTo>
                  <a:lnTo>
                    <a:pt x="181610" y="6350"/>
                  </a:lnTo>
                  <a:lnTo>
                    <a:pt x="193040" y="13970"/>
                  </a:lnTo>
                  <a:lnTo>
                    <a:pt x="200660" y="21590"/>
                  </a:lnTo>
                  <a:lnTo>
                    <a:pt x="207010" y="30480"/>
                  </a:lnTo>
                  <a:lnTo>
                    <a:pt x="213360" y="41910"/>
                  </a:lnTo>
                  <a:lnTo>
                    <a:pt x="218440" y="55880"/>
                  </a:lnTo>
                  <a:lnTo>
                    <a:pt x="222250" y="71120"/>
                  </a:lnTo>
                  <a:lnTo>
                    <a:pt x="226060" y="87630"/>
                  </a:lnTo>
                  <a:lnTo>
                    <a:pt x="229870" y="106680"/>
                  </a:lnTo>
                  <a:lnTo>
                    <a:pt x="233680" y="125730"/>
                  </a:lnTo>
                  <a:lnTo>
                    <a:pt x="236220" y="146050"/>
                  </a:lnTo>
                  <a:lnTo>
                    <a:pt x="238760" y="168910"/>
                  </a:lnTo>
                  <a:lnTo>
                    <a:pt x="240030" y="191770"/>
                  </a:lnTo>
                  <a:lnTo>
                    <a:pt x="241300" y="214630"/>
                  </a:lnTo>
                  <a:lnTo>
                    <a:pt x="246380" y="262890"/>
                  </a:lnTo>
                  <a:lnTo>
                    <a:pt x="247650" y="287020"/>
                  </a:lnTo>
                  <a:lnTo>
                    <a:pt x="246380" y="312420"/>
                  </a:lnTo>
                  <a:lnTo>
                    <a:pt x="245110" y="336550"/>
                  </a:lnTo>
                  <a:lnTo>
                    <a:pt x="243840" y="359410"/>
                  </a:lnTo>
                  <a:lnTo>
                    <a:pt x="242570" y="403860"/>
                  </a:lnTo>
                  <a:lnTo>
                    <a:pt x="241300" y="424180"/>
                  </a:lnTo>
                  <a:lnTo>
                    <a:pt x="238760" y="444500"/>
                  </a:lnTo>
                  <a:lnTo>
                    <a:pt x="231140" y="5321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Freeform 93"/>
          <p:cNvSpPr/>
          <p:nvPr/>
        </p:nvSpPr>
        <p:spPr>
          <a:xfrm>
            <a:off x="2306320" y="6568440"/>
            <a:ext cx="5513071" cy="1784351"/>
          </a:xfrm>
          <a:custGeom>
            <a:avLst/>
            <a:gdLst/>
            <a:ahLst/>
            <a:cxnLst/>
            <a:rect l="0" t="0" r="0" b="0"/>
            <a:pathLst>
              <a:path w="5513071" h="1784351">
                <a:moveTo>
                  <a:pt x="4894580" y="788670"/>
                </a:moveTo>
                <a:lnTo>
                  <a:pt x="4906010" y="772160"/>
                </a:lnTo>
                <a:lnTo>
                  <a:pt x="4912360" y="751840"/>
                </a:lnTo>
                <a:lnTo>
                  <a:pt x="4913630" y="722630"/>
                </a:lnTo>
                <a:lnTo>
                  <a:pt x="4909820" y="683260"/>
                </a:lnTo>
                <a:lnTo>
                  <a:pt x="4895850" y="631190"/>
                </a:lnTo>
                <a:lnTo>
                  <a:pt x="4880610" y="604520"/>
                </a:lnTo>
                <a:lnTo>
                  <a:pt x="4836160" y="552450"/>
                </a:lnTo>
                <a:lnTo>
                  <a:pt x="4781550" y="497840"/>
                </a:lnTo>
                <a:lnTo>
                  <a:pt x="4730750" y="455930"/>
                </a:lnTo>
                <a:lnTo>
                  <a:pt x="4672330" y="414020"/>
                </a:lnTo>
                <a:lnTo>
                  <a:pt x="4607560" y="370840"/>
                </a:lnTo>
                <a:lnTo>
                  <a:pt x="4481830" y="300990"/>
                </a:lnTo>
                <a:lnTo>
                  <a:pt x="4373880" y="254000"/>
                </a:lnTo>
                <a:lnTo>
                  <a:pt x="4248150" y="207010"/>
                </a:lnTo>
                <a:lnTo>
                  <a:pt x="4076700" y="154940"/>
                </a:lnTo>
                <a:lnTo>
                  <a:pt x="3937000" y="114300"/>
                </a:lnTo>
                <a:lnTo>
                  <a:pt x="3790950" y="78740"/>
                </a:lnTo>
                <a:lnTo>
                  <a:pt x="3628390" y="49530"/>
                </a:lnTo>
                <a:lnTo>
                  <a:pt x="3497580" y="35560"/>
                </a:lnTo>
                <a:lnTo>
                  <a:pt x="3279140" y="16510"/>
                </a:lnTo>
                <a:lnTo>
                  <a:pt x="3138170" y="6350"/>
                </a:lnTo>
                <a:lnTo>
                  <a:pt x="2998470" y="1270"/>
                </a:lnTo>
                <a:lnTo>
                  <a:pt x="2722880" y="0"/>
                </a:lnTo>
                <a:lnTo>
                  <a:pt x="2585720" y="5080"/>
                </a:lnTo>
                <a:lnTo>
                  <a:pt x="2166620" y="34290"/>
                </a:lnTo>
                <a:lnTo>
                  <a:pt x="2028190" y="44450"/>
                </a:lnTo>
                <a:lnTo>
                  <a:pt x="1891030" y="60960"/>
                </a:lnTo>
                <a:lnTo>
                  <a:pt x="1709420" y="86360"/>
                </a:lnTo>
                <a:lnTo>
                  <a:pt x="1537970" y="106680"/>
                </a:lnTo>
                <a:lnTo>
                  <a:pt x="1374140" y="138430"/>
                </a:lnTo>
                <a:lnTo>
                  <a:pt x="1219200" y="171450"/>
                </a:lnTo>
                <a:lnTo>
                  <a:pt x="1070610" y="210820"/>
                </a:lnTo>
                <a:lnTo>
                  <a:pt x="924560" y="257810"/>
                </a:lnTo>
                <a:lnTo>
                  <a:pt x="789940" y="312420"/>
                </a:lnTo>
                <a:lnTo>
                  <a:pt x="688340" y="355600"/>
                </a:lnTo>
                <a:lnTo>
                  <a:pt x="598170" y="403860"/>
                </a:lnTo>
                <a:lnTo>
                  <a:pt x="514350" y="455930"/>
                </a:lnTo>
                <a:lnTo>
                  <a:pt x="435610" y="508000"/>
                </a:lnTo>
                <a:lnTo>
                  <a:pt x="361950" y="561340"/>
                </a:lnTo>
                <a:lnTo>
                  <a:pt x="297180" y="614680"/>
                </a:lnTo>
                <a:lnTo>
                  <a:pt x="257810" y="654050"/>
                </a:lnTo>
                <a:lnTo>
                  <a:pt x="203200" y="709930"/>
                </a:lnTo>
                <a:lnTo>
                  <a:pt x="171450" y="749300"/>
                </a:lnTo>
                <a:lnTo>
                  <a:pt x="142240" y="789940"/>
                </a:lnTo>
                <a:lnTo>
                  <a:pt x="118110" y="831850"/>
                </a:lnTo>
                <a:lnTo>
                  <a:pt x="85090" y="889000"/>
                </a:lnTo>
                <a:lnTo>
                  <a:pt x="63500" y="928370"/>
                </a:lnTo>
                <a:lnTo>
                  <a:pt x="44450" y="969010"/>
                </a:lnTo>
                <a:lnTo>
                  <a:pt x="31750" y="1010920"/>
                </a:lnTo>
                <a:lnTo>
                  <a:pt x="19050" y="1052830"/>
                </a:lnTo>
                <a:lnTo>
                  <a:pt x="7620" y="1094740"/>
                </a:lnTo>
                <a:lnTo>
                  <a:pt x="3810" y="1136650"/>
                </a:lnTo>
                <a:lnTo>
                  <a:pt x="1270" y="1176020"/>
                </a:lnTo>
                <a:lnTo>
                  <a:pt x="0" y="1226820"/>
                </a:lnTo>
                <a:lnTo>
                  <a:pt x="2540" y="1275080"/>
                </a:lnTo>
                <a:lnTo>
                  <a:pt x="13970" y="1327150"/>
                </a:lnTo>
                <a:lnTo>
                  <a:pt x="31750" y="1375410"/>
                </a:lnTo>
                <a:lnTo>
                  <a:pt x="52070" y="1419860"/>
                </a:lnTo>
                <a:lnTo>
                  <a:pt x="76200" y="1463040"/>
                </a:lnTo>
                <a:lnTo>
                  <a:pt x="109220" y="1504950"/>
                </a:lnTo>
                <a:lnTo>
                  <a:pt x="156210" y="1555750"/>
                </a:lnTo>
                <a:lnTo>
                  <a:pt x="232410" y="1610360"/>
                </a:lnTo>
                <a:lnTo>
                  <a:pt x="327660" y="1661160"/>
                </a:lnTo>
                <a:lnTo>
                  <a:pt x="481330" y="1715770"/>
                </a:lnTo>
                <a:lnTo>
                  <a:pt x="632460" y="1748790"/>
                </a:lnTo>
                <a:lnTo>
                  <a:pt x="716280" y="1762760"/>
                </a:lnTo>
                <a:lnTo>
                  <a:pt x="864870" y="1774190"/>
                </a:lnTo>
                <a:lnTo>
                  <a:pt x="1035050" y="1778000"/>
                </a:lnTo>
                <a:lnTo>
                  <a:pt x="1365250" y="1779270"/>
                </a:lnTo>
                <a:lnTo>
                  <a:pt x="1520190" y="1784350"/>
                </a:lnTo>
                <a:lnTo>
                  <a:pt x="1761490" y="1779270"/>
                </a:lnTo>
                <a:lnTo>
                  <a:pt x="1963420" y="1779270"/>
                </a:lnTo>
                <a:lnTo>
                  <a:pt x="2252980" y="1767840"/>
                </a:lnTo>
                <a:lnTo>
                  <a:pt x="2378710" y="1756410"/>
                </a:lnTo>
                <a:lnTo>
                  <a:pt x="2550160" y="1722120"/>
                </a:lnTo>
                <a:lnTo>
                  <a:pt x="2682240" y="1706880"/>
                </a:lnTo>
                <a:lnTo>
                  <a:pt x="3105150" y="1670050"/>
                </a:lnTo>
                <a:lnTo>
                  <a:pt x="3357880" y="1639570"/>
                </a:lnTo>
                <a:lnTo>
                  <a:pt x="3526790" y="1623060"/>
                </a:lnTo>
                <a:lnTo>
                  <a:pt x="3691890" y="1598930"/>
                </a:lnTo>
                <a:lnTo>
                  <a:pt x="3854450" y="1577340"/>
                </a:lnTo>
                <a:lnTo>
                  <a:pt x="4014470" y="1553210"/>
                </a:lnTo>
                <a:lnTo>
                  <a:pt x="4173220" y="1525270"/>
                </a:lnTo>
                <a:lnTo>
                  <a:pt x="4324350" y="1497330"/>
                </a:lnTo>
                <a:lnTo>
                  <a:pt x="4540250" y="1446530"/>
                </a:lnTo>
                <a:lnTo>
                  <a:pt x="4777740" y="1386840"/>
                </a:lnTo>
                <a:lnTo>
                  <a:pt x="4931410" y="1344930"/>
                </a:lnTo>
                <a:lnTo>
                  <a:pt x="5071110" y="1294130"/>
                </a:lnTo>
                <a:lnTo>
                  <a:pt x="5209540" y="1239520"/>
                </a:lnTo>
                <a:lnTo>
                  <a:pt x="5283200" y="1198880"/>
                </a:lnTo>
                <a:lnTo>
                  <a:pt x="5350510" y="1150620"/>
                </a:lnTo>
                <a:lnTo>
                  <a:pt x="5419090" y="1094740"/>
                </a:lnTo>
                <a:lnTo>
                  <a:pt x="5447030" y="1057910"/>
                </a:lnTo>
                <a:lnTo>
                  <a:pt x="5477510" y="1003300"/>
                </a:lnTo>
                <a:lnTo>
                  <a:pt x="5491480" y="975360"/>
                </a:lnTo>
                <a:lnTo>
                  <a:pt x="5502910" y="937260"/>
                </a:lnTo>
                <a:lnTo>
                  <a:pt x="5510530" y="896620"/>
                </a:lnTo>
                <a:lnTo>
                  <a:pt x="5513070" y="848360"/>
                </a:lnTo>
                <a:lnTo>
                  <a:pt x="5507990" y="803910"/>
                </a:lnTo>
                <a:lnTo>
                  <a:pt x="5496560" y="760730"/>
                </a:lnTo>
                <a:lnTo>
                  <a:pt x="5480050" y="718820"/>
                </a:lnTo>
                <a:lnTo>
                  <a:pt x="5458460" y="676910"/>
                </a:lnTo>
                <a:lnTo>
                  <a:pt x="5430520" y="635000"/>
                </a:lnTo>
                <a:lnTo>
                  <a:pt x="5398770" y="593090"/>
                </a:lnTo>
                <a:lnTo>
                  <a:pt x="5360670" y="549910"/>
                </a:lnTo>
                <a:lnTo>
                  <a:pt x="5318760" y="509270"/>
                </a:lnTo>
                <a:lnTo>
                  <a:pt x="5248910" y="461010"/>
                </a:lnTo>
                <a:lnTo>
                  <a:pt x="5173980" y="411480"/>
                </a:lnTo>
                <a:lnTo>
                  <a:pt x="5093970" y="360680"/>
                </a:lnTo>
                <a:lnTo>
                  <a:pt x="5007610" y="318770"/>
                </a:lnTo>
                <a:lnTo>
                  <a:pt x="4871720" y="265430"/>
                </a:lnTo>
                <a:lnTo>
                  <a:pt x="4718050" y="220980"/>
                </a:lnTo>
                <a:lnTo>
                  <a:pt x="4565650" y="177800"/>
                </a:lnTo>
                <a:lnTo>
                  <a:pt x="4408170" y="147320"/>
                </a:lnTo>
                <a:lnTo>
                  <a:pt x="4065270" y="101600"/>
                </a:lnTo>
                <a:lnTo>
                  <a:pt x="3898900" y="88900"/>
                </a:lnTo>
                <a:lnTo>
                  <a:pt x="3729990" y="83820"/>
                </a:lnTo>
                <a:lnTo>
                  <a:pt x="3561080" y="83820"/>
                </a:lnTo>
                <a:lnTo>
                  <a:pt x="3402330" y="92710"/>
                </a:lnTo>
                <a:lnTo>
                  <a:pt x="3233420" y="101600"/>
                </a:lnTo>
                <a:lnTo>
                  <a:pt x="3168650" y="1041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836930" y="8009890"/>
            <a:ext cx="8078471" cy="1747521"/>
            <a:chOff x="836930" y="8009890"/>
            <a:chExt cx="8078471" cy="1747521"/>
          </a:xfrm>
        </p:grpSpPr>
        <p:sp>
          <p:nvSpPr>
            <p:cNvPr id="95" name="Freeform 94"/>
            <p:cNvSpPr/>
            <p:nvPr/>
          </p:nvSpPr>
          <p:spPr>
            <a:xfrm>
              <a:off x="836930" y="8575040"/>
              <a:ext cx="321311" cy="478791"/>
            </a:xfrm>
            <a:custGeom>
              <a:avLst/>
              <a:gdLst/>
              <a:ahLst/>
              <a:cxnLst/>
              <a:rect l="0" t="0" r="0" b="0"/>
              <a:pathLst>
                <a:path w="321311" h="478791">
                  <a:moveTo>
                    <a:pt x="68580" y="87630"/>
                  </a:moveTo>
                  <a:lnTo>
                    <a:pt x="73660" y="66040"/>
                  </a:lnTo>
                  <a:lnTo>
                    <a:pt x="80010" y="55880"/>
                  </a:lnTo>
                  <a:lnTo>
                    <a:pt x="88900" y="45720"/>
                  </a:lnTo>
                  <a:lnTo>
                    <a:pt x="100330" y="34290"/>
                  </a:lnTo>
                  <a:lnTo>
                    <a:pt x="110490" y="26670"/>
                  </a:lnTo>
                  <a:lnTo>
                    <a:pt x="120650" y="20320"/>
                  </a:lnTo>
                  <a:lnTo>
                    <a:pt x="132080" y="15240"/>
                  </a:lnTo>
                  <a:lnTo>
                    <a:pt x="142240" y="10160"/>
                  </a:lnTo>
                  <a:lnTo>
                    <a:pt x="152400" y="5080"/>
                  </a:lnTo>
                  <a:lnTo>
                    <a:pt x="163830" y="1270"/>
                  </a:lnTo>
                  <a:lnTo>
                    <a:pt x="175260" y="0"/>
                  </a:lnTo>
                  <a:lnTo>
                    <a:pt x="187960" y="0"/>
                  </a:lnTo>
                  <a:lnTo>
                    <a:pt x="200660" y="1270"/>
                  </a:lnTo>
                  <a:lnTo>
                    <a:pt x="212090" y="3810"/>
                  </a:lnTo>
                  <a:lnTo>
                    <a:pt x="224790" y="6350"/>
                  </a:lnTo>
                  <a:lnTo>
                    <a:pt x="234950" y="8890"/>
                  </a:lnTo>
                  <a:lnTo>
                    <a:pt x="245110" y="12700"/>
                  </a:lnTo>
                  <a:lnTo>
                    <a:pt x="254000" y="17780"/>
                  </a:lnTo>
                  <a:lnTo>
                    <a:pt x="262890" y="24130"/>
                  </a:lnTo>
                  <a:lnTo>
                    <a:pt x="270510" y="30480"/>
                  </a:lnTo>
                  <a:lnTo>
                    <a:pt x="278130" y="39370"/>
                  </a:lnTo>
                  <a:lnTo>
                    <a:pt x="285750" y="48260"/>
                  </a:lnTo>
                  <a:lnTo>
                    <a:pt x="292100" y="57150"/>
                  </a:lnTo>
                  <a:lnTo>
                    <a:pt x="299720" y="64770"/>
                  </a:lnTo>
                  <a:lnTo>
                    <a:pt x="307340" y="72390"/>
                  </a:lnTo>
                  <a:lnTo>
                    <a:pt x="311150" y="85090"/>
                  </a:lnTo>
                  <a:lnTo>
                    <a:pt x="314960" y="100330"/>
                  </a:lnTo>
                  <a:lnTo>
                    <a:pt x="317500" y="116840"/>
                  </a:lnTo>
                  <a:lnTo>
                    <a:pt x="317500" y="132080"/>
                  </a:lnTo>
                  <a:lnTo>
                    <a:pt x="316230" y="144780"/>
                  </a:lnTo>
                  <a:lnTo>
                    <a:pt x="314960" y="157480"/>
                  </a:lnTo>
                  <a:lnTo>
                    <a:pt x="312420" y="170180"/>
                  </a:lnTo>
                  <a:lnTo>
                    <a:pt x="308610" y="180340"/>
                  </a:lnTo>
                  <a:lnTo>
                    <a:pt x="306070" y="191770"/>
                  </a:lnTo>
                  <a:lnTo>
                    <a:pt x="299720" y="213360"/>
                  </a:lnTo>
                  <a:lnTo>
                    <a:pt x="295910" y="224790"/>
                  </a:lnTo>
                  <a:lnTo>
                    <a:pt x="292100" y="236220"/>
                  </a:lnTo>
                  <a:lnTo>
                    <a:pt x="285750" y="248920"/>
                  </a:lnTo>
                  <a:lnTo>
                    <a:pt x="280670" y="261620"/>
                  </a:lnTo>
                  <a:lnTo>
                    <a:pt x="274320" y="274320"/>
                  </a:lnTo>
                  <a:lnTo>
                    <a:pt x="267970" y="285750"/>
                  </a:lnTo>
                  <a:lnTo>
                    <a:pt x="260350" y="297180"/>
                  </a:lnTo>
                  <a:lnTo>
                    <a:pt x="252730" y="308610"/>
                  </a:lnTo>
                  <a:lnTo>
                    <a:pt x="243840" y="322580"/>
                  </a:lnTo>
                  <a:lnTo>
                    <a:pt x="226060" y="347980"/>
                  </a:lnTo>
                  <a:lnTo>
                    <a:pt x="210820" y="370840"/>
                  </a:lnTo>
                  <a:lnTo>
                    <a:pt x="201930" y="382270"/>
                  </a:lnTo>
                  <a:lnTo>
                    <a:pt x="191770" y="392430"/>
                  </a:lnTo>
                  <a:lnTo>
                    <a:pt x="182880" y="403860"/>
                  </a:lnTo>
                  <a:lnTo>
                    <a:pt x="162560" y="424180"/>
                  </a:lnTo>
                  <a:lnTo>
                    <a:pt x="152400" y="435610"/>
                  </a:lnTo>
                  <a:lnTo>
                    <a:pt x="142240" y="444500"/>
                  </a:lnTo>
                  <a:lnTo>
                    <a:pt x="132080" y="453390"/>
                  </a:lnTo>
                  <a:lnTo>
                    <a:pt x="120650" y="461010"/>
                  </a:lnTo>
                  <a:lnTo>
                    <a:pt x="110490" y="467360"/>
                  </a:lnTo>
                  <a:lnTo>
                    <a:pt x="100330" y="473710"/>
                  </a:lnTo>
                  <a:lnTo>
                    <a:pt x="88900" y="478790"/>
                  </a:lnTo>
                  <a:lnTo>
                    <a:pt x="77470" y="478790"/>
                  </a:lnTo>
                  <a:lnTo>
                    <a:pt x="64770" y="477520"/>
                  </a:lnTo>
                  <a:lnTo>
                    <a:pt x="52070" y="473710"/>
                  </a:lnTo>
                  <a:lnTo>
                    <a:pt x="40640" y="467360"/>
                  </a:lnTo>
                  <a:lnTo>
                    <a:pt x="29210" y="457200"/>
                  </a:lnTo>
                  <a:lnTo>
                    <a:pt x="17780" y="447040"/>
                  </a:lnTo>
                  <a:lnTo>
                    <a:pt x="10160" y="431800"/>
                  </a:lnTo>
                  <a:lnTo>
                    <a:pt x="5080" y="415290"/>
                  </a:lnTo>
                  <a:lnTo>
                    <a:pt x="1270" y="397510"/>
                  </a:lnTo>
                  <a:lnTo>
                    <a:pt x="0" y="378460"/>
                  </a:lnTo>
                  <a:lnTo>
                    <a:pt x="1270" y="359410"/>
                  </a:lnTo>
                  <a:lnTo>
                    <a:pt x="2540" y="339090"/>
                  </a:lnTo>
                  <a:lnTo>
                    <a:pt x="6350" y="320040"/>
                  </a:lnTo>
                  <a:lnTo>
                    <a:pt x="13970" y="300990"/>
                  </a:lnTo>
                  <a:lnTo>
                    <a:pt x="21590" y="281940"/>
                  </a:lnTo>
                  <a:lnTo>
                    <a:pt x="30480" y="269240"/>
                  </a:lnTo>
                  <a:lnTo>
                    <a:pt x="39370" y="259080"/>
                  </a:lnTo>
                  <a:lnTo>
                    <a:pt x="49530" y="251460"/>
                  </a:lnTo>
                  <a:lnTo>
                    <a:pt x="58420" y="243840"/>
                  </a:lnTo>
                  <a:lnTo>
                    <a:pt x="80010" y="228600"/>
                  </a:lnTo>
                  <a:lnTo>
                    <a:pt x="92710" y="223520"/>
                  </a:lnTo>
                  <a:lnTo>
                    <a:pt x="106680" y="220980"/>
                  </a:lnTo>
                  <a:lnTo>
                    <a:pt x="121920" y="218440"/>
                  </a:lnTo>
                  <a:lnTo>
                    <a:pt x="135890" y="218440"/>
                  </a:lnTo>
                  <a:lnTo>
                    <a:pt x="148590" y="219710"/>
                  </a:lnTo>
                  <a:lnTo>
                    <a:pt x="160020" y="220980"/>
                  </a:lnTo>
                  <a:lnTo>
                    <a:pt x="171450" y="224790"/>
                  </a:lnTo>
                  <a:lnTo>
                    <a:pt x="182880" y="229870"/>
                  </a:lnTo>
                  <a:lnTo>
                    <a:pt x="194310" y="234950"/>
                  </a:lnTo>
                  <a:lnTo>
                    <a:pt x="203200" y="241300"/>
                  </a:lnTo>
                  <a:lnTo>
                    <a:pt x="212090" y="247650"/>
                  </a:lnTo>
                  <a:lnTo>
                    <a:pt x="220980" y="254000"/>
                  </a:lnTo>
                  <a:lnTo>
                    <a:pt x="229870" y="261620"/>
                  </a:lnTo>
                  <a:lnTo>
                    <a:pt x="238760" y="270510"/>
                  </a:lnTo>
                  <a:lnTo>
                    <a:pt x="248920" y="279400"/>
                  </a:lnTo>
                  <a:lnTo>
                    <a:pt x="259080" y="292100"/>
                  </a:lnTo>
                  <a:lnTo>
                    <a:pt x="269240" y="306070"/>
                  </a:lnTo>
                  <a:lnTo>
                    <a:pt x="279400" y="321310"/>
                  </a:lnTo>
                  <a:lnTo>
                    <a:pt x="287020" y="336550"/>
                  </a:lnTo>
                  <a:lnTo>
                    <a:pt x="294640" y="353060"/>
                  </a:lnTo>
                  <a:lnTo>
                    <a:pt x="299720" y="369570"/>
                  </a:lnTo>
                  <a:lnTo>
                    <a:pt x="304800" y="386080"/>
                  </a:lnTo>
                  <a:lnTo>
                    <a:pt x="321310" y="445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315720" y="8451850"/>
              <a:ext cx="161291" cy="843281"/>
            </a:xfrm>
            <a:custGeom>
              <a:avLst/>
              <a:gdLst/>
              <a:ahLst/>
              <a:cxnLst/>
              <a:rect l="0" t="0" r="0" b="0"/>
              <a:pathLst>
                <a:path w="161291" h="843281">
                  <a:moveTo>
                    <a:pt x="21590" y="0"/>
                  </a:moveTo>
                  <a:lnTo>
                    <a:pt x="38100" y="11430"/>
                  </a:lnTo>
                  <a:lnTo>
                    <a:pt x="48260" y="20320"/>
                  </a:lnTo>
                  <a:lnTo>
                    <a:pt x="58420" y="29210"/>
                  </a:lnTo>
                  <a:lnTo>
                    <a:pt x="71120" y="40640"/>
                  </a:lnTo>
                  <a:lnTo>
                    <a:pt x="81280" y="52070"/>
                  </a:lnTo>
                  <a:lnTo>
                    <a:pt x="90170" y="63500"/>
                  </a:lnTo>
                  <a:lnTo>
                    <a:pt x="99060" y="73660"/>
                  </a:lnTo>
                  <a:lnTo>
                    <a:pt x="106680" y="85090"/>
                  </a:lnTo>
                  <a:lnTo>
                    <a:pt x="121920" y="105410"/>
                  </a:lnTo>
                  <a:lnTo>
                    <a:pt x="129540" y="118110"/>
                  </a:lnTo>
                  <a:lnTo>
                    <a:pt x="137160" y="133350"/>
                  </a:lnTo>
                  <a:lnTo>
                    <a:pt x="143510" y="148590"/>
                  </a:lnTo>
                  <a:lnTo>
                    <a:pt x="149860" y="165100"/>
                  </a:lnTo>
                  <a:lnTo>
                    <a:pt x="154940" y="181610"/>
                  </a:lnTo>
                  <a:lnTo>
                    <a:pt x="160020" y="198120"/>
                  </a:lnTo>
                  <a:lnTo>
                    <a:pt x="161290" y="215900"/>
                  </a:lnTo>
                  <a:lnTo>
                    <a:pt x="161290" y="232410"/>
                  </a:lnTo>
                  <a:lnTo>
                    <a:pt x="160020" y="250190"/>
                  </a:lnTo>
                  <a:lnTo>
                    <a:pt x="160020" y="269240"/>
                  </a:lnTo>
                  <a:lnTo>
                    <a:pt x="158750" y="308610"/>
                  </a:lnTo>
                  <a:lnTo>
                    <a:pt x="157480" y="328930"/>
                  </a:lnTo>
                  <a:lnTo>
                    <a:pt x="154940" y="349250"/>
                  </a:lnTo>
                  <a:lnTo>
                    <a:pt x="152400" y="369570"/>
                  </a:lnTo>
                  <a:lnTo>
                    <a:pt x="147320" y="411480"/>
                  </a:lnTo>
                  <a:lnTo>
                    <a:pt x="133350" y="495300"/>
                  </a:lnTo>
                  <a:lnTo>
                    <a:pt x="129540" y="518160"/>
                  </a:lnTo>
                  <a:lnTo>
                    <a:pt x="123190" y="541020"/>
                  </a:lnTo>
                  <a:lnTo>
                    <a:pt x="118110" y="563880"/>
                  </a:lnTo>
                  <a:lnTo>
                    <a:pt x="111760" y="586740"/>
                  </a:lnTo>
                  <a:lnTo>
                    <a:pt x="97790" y="631190"/>
                  </a:lnTo>
                  <a:lnTo>
                    <a:pt x="91440" y="651510"/>
                  </a:lnTo>
                  <a:lnTo>
                    <a:pt x="77470" y="689610"/>
                  </a:lnTo>
                  <a:lnTo>
                    <a:pt x="45720" y="773430"/>
                  </a:lnTo>
                  <a:lnTo>
                    <a:pt x="40640" y="786130"/>
                  </a:lnTo>
                  <a:lnTo>
                    <a:pt x="35560" y="796290"/>
                  </a:lnTo>
                  <a:lnTo>
                    <a:pt x="29210" y="806450"/>
                  </a:lnTo>
                  <a:lnTo>
                    <a:pt x="0" y="8432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621790" y="8596630"/>
              <a:ext cx="260351" cy="561341"/>
            </a:xfrm>
            <a:custGeom>
              <a:avLst/>
              <a:gdLst/>
              <a:ahLst/>
              <a:cxnLst/>
              <a:rect l="0" t="0" r="0" b="0"/>
              <a:pathLst>
                <a:path w="260351" h="561341">
                  <a:moveTo>
                    <a:pt x="10160" y="161290"/>
                  </a:moveTo>
                  <a:lnTo>
                    <a:pt x="10160" y="182880"/>
                  </a:lnTo>
                  <a:lnTo>
                    <a:pt x="11430" y="198120"/>
                  </a:lnTo>
                  <a:lnTo>
                    <a:pt x="15240" y="236220"/>
                  </a:lnTo>
                  <a:lnTo>
                    <a:pt x="17780" y="255270"/>
                  </a:lnTo>
                  <a:lnTo>
                    <a:pt x="19050" y="274320"/>
                  </a:lnTo>
                  <a:lnTo>
                    <a:pt x="19050" y="311150"/>
                  </a:lnTo>
                  <a:lnTo>
                    <a:pt x="20320" y="382270"/>
                  </a:lnTo>
                  <a:lnTo>
                    <a:pt x="20320" y="458470"/>
                  </a:lnTo>
                  <a:lnTo>
                    <a:pt x="19050" y="467360"/>
                  </a:lnTo>
                  <a:lnTo>
                    <a:pt x="17780" y="471170"/>
                  </a:lnTo>
                  <a:lnTo>
                    <a:pt x="15240" y="469900"/>
                  </a:lnTo>
                  <a:lnTo>
                    <a:pt x="12700" y="461010"/>
                  </a:lnTo>
                  <a:lnTo>
                    <a:pt x="8890" y="449580"/>
                  </a:lnTo>
                  <a:lnTo>
                    <a:pt x="6350" y="434340"/>
                  </a:lnTo>
                  <a:lnTo>
                    <a:pt x="3810" y="417830"/>
                  </a:lnTo>
                  <a:lnTo>
                    <a:pt x="2540" y="401320"/>
                  </a:lnTo>
                  <a:lnTo>
                    <a:pt x="1270" y="384810"/>
                  </a:lnTo>
                  <a:lnTo>
                    <a:pt x="0" y="353060"/>
                  </a:lnTo>
                  <a:lnTo>
                    <a:pt x="0" y="289560"/>
                  </a:lnTo>
                  <a:lnTo>
                    <a:pt x="0" y="200660"/>
                  </a:lnTo>
                  <a:lnTo>
                    <a:pt x="1270" y="185420"/>
                  </a:lnTo>
                  <a:lnTo>
                    <a:pt x="2540" y="171450"/>
                  </a:lnTo>
                  <a:lnTo>
                    <a:pt x="5080" y="157480"/>
                  </a:lnTo>
                  <a:lnTo>
                    <a:pt x="7620" y="144780"/>
                  </a:lnTo>
                  <a:lnTo>
                    <a:pt x="11430" y="132080"/>
                  </a:lnTo>
                  <a:lnTo>
                    <a:pt x="13970" y="120650"/>
                  </a:lnTo>
                  <a:lnTo>
                    <a:pt x="20320" y="99060"/>
                  </a:lnTo>
                  <a:lnTo>
                    <a:pt x="24130" y="87630"/>
                  </a:lnTo>
                  <a:lnTo>
                    <a:pt x="29210" y="78740"/>
                  </a:lnTo>
                  <a:lnTo>
                    <a:pt x="34290" y="69850"/>
                  </a:lnTo>
                  <a:lnTo>
                    <a:pt x="40640" y="62230"/>
                  </a:lnTo>
                  <a:lnTo>
                    <a:pt x="46990" y="53340"/>
                  </a:lnTo>
                  <a:lnTo>
                    <a:pt x="53340" y="45720"/>
                  </a:lnTo>
                  <a:lnTo>
                    <a:pt x="59690" y="39370"/>
                  </a:lnTo>
                  <a:lnTo>
                    <a:pt x="73660" y="24130"/>
                  </a:lnTo>
                  <a:lnTo>
                    <a:pt x="80010" y="17780"/>
                  </a:lnTo>
                  <a:lnTo>
                    <a:pt x="88900" y="11430"/>
                  </a:lnTo>
                  <a:lnTo>
                    <a:pt x="97790" y="6350"/>
                  </a:lnTo>
                  <a:lnTo>
                    <a:pt x="106680" y="1270"/>
                  </a:lnTo>
                  <a:lnTo>
                    <a:pt x="118110" y="0"/>
                  </a:lnTo>
                  <a:lnTo>
                    <a:pt x="129540" y="0"/>
                  </a:lnTo>
                  <a:lnTo>
                    <a:pt x="142240" y="1270"/>
                  </a:lnTo>
                  <a:lnTo>
                    <a:pt x="156210" y="5080"/>
                  </a:lnTo>
                  <a:lnTo>
                    <a:pt x="168910" y="11430"/>
                  </a:lnTo>
                  <a:lnTo>
                    <a:pt x="182880" y="19050"/>
                  </a:lnTo>
                  <a:lnTo>
                    <a:pt x="194310" y="26670"/>
                  </a:lnTo>
                  <a:lnTo>
                    <a:pt x="204470" y="34290"/>
                  </a:lnTo>
                  <a:lnTo>
                    <a:pt x="213360" y="41910"/>
                  </a:lnTo>
                  <a:lnTo>
                    <a:pt x="218440" y="53340"/>
                  </a:lnTo>
                  <a:lnTo>
                    <a:pt x="219710" y="68580"/>
                  </a:lnTo>
                  <a:lnTo>
                    <a:pt x="219710" y="85090"/>
                  </a:lnTo>
                  <a:lnTo>
                    <a:pt x="219710" y="100330"/>
                  </a:lnTo>
                  <a:lnTo>
                    <a:pt x="217170" y="113030"/>
                  </a:lnTo>
                  <a:lnTo>
                    <a:pt x="214630" y="125730"/>
                  </a:lnTo>
                  <a:lnTo>
                    <a:pt x="212090" y="137160"/>
                  </a:lnTo>
                  <a:lnTo>
                    <a:pt x="209550" y="148590"/>
                  </a:lnTo>
                  <a:lnTo>
                    <a:pt x="205740" y="160020"/>
                  </a:lnTo>
                  <a:lnTo>
                    <a:pt x="200660" y="171450"/>
                  </a:lnTo>
                  <a:lnTo>
                    <a:pt x="193040" y="184150"/>
                  </a:lnTo>
                  <a:lnTo>
                    <a:pt x="168910" y="222250"/>
                  </a:lnTo>
                  <a:lnTo>
                    <a:pt x="161290" y="233680"/>
                  </a:lnTo>
                  <a:lnTo>
                    <a:pt x="153670" y="245110"/>
                  </a:lnTo>
                  <a:lnTo>
                    <a:pt x="134620" y="271780"/>
                  </a:lnTo>
                  <a:lnTo>
                    <a:pt x="124460" y="283210"/>
                  </a:lnTo>
                  <a:lnTo>
                    <a:pt x="114300" y="292100"/>
                  </a:lnTo>
                  <a:lnTo>
                    <a:pt x="104140" y="300990"/>
                  </a:lnTo>
                  <a:lnTo>
                    <a:pt x="95250" y="309880"/>
                  </a:lnTo>
                  <a:lnTo>
                    <a:pt x="78740" y="325120"/>
                  </a:lnTo>
                  <a:lnTo>
                    <a:pt x="71120" y="326390"/>
                  </a:lnTo>
                  <a:lnTo>
                    <a:pt x="63500" y="323850"/>
                  </a:lnTo>
                  <a:lnTo>
                    <a:pt x="55880" y="318770"/>
                  </a:lnTo>
                  <a:lnTo>
                    <a:pt x="53340" y="312420"/>
                  </a:lnTo>
                  <a:lnTo>
                    <a:pt x="54610" y="303530"/>
                  </a:lnTo>
                  <a:lnTo>
                    <a:pt x="57150" y="294640"/>
                  </a:lnTo>
                  <a:lnTo>
                    <a:pt x="60960" y="287020"/>
                  </a:lnTo>
                  <a:lnTo>
                    <a:pt x="66040" y="278130"/>
                  </a:lnTo>
                  <a:lnTo>
                    <a:pt x="72390" y="270510"/>
                  </a:lnTo>
                  <a:lnTo>
                    <a:pt x="78740" y="264160"/>
                  </a:lnTo>
                  <a:lnTo>
                    <a:pt x="85090" y="256540"/>
                  </a:lnTo>
                  <a:lnTo>
                    <a:pt x="91440" y="248920"/>
                  </a:lnTo>
                  <a:lnTo>
                    <a:pt x="101600" y="242570"/>
                  </a:lnTo>
                  <a:lnTo>
                    <a:pt x="114300" y="234950"/>
                  </a:lnTo>
                  <a:lnTo>
                    <a:pt x="128270" y="227330"/>
                  </a:lnTo>
                  <a:lnTo>
                    <a:pt x="144780" y="226060"/>
                  </a:lnTo>
                  <a:lnTo>
                    <a:pt x="160020" y="226060"/>
                  </a:lnTo>
                  <a:lnTo>
                    <a:pt x="176530" y="228600"/>
                  </a:lnTo>
                  <a:lnTo>
                    <a:pt x="191770" y="236220"/>
                  </a:lnTo>
                  <a:lnTo>
                    <a:pt x="204470" y="245110"/>
                  </a:lnTo>
                  <a:lnTo>
                    <a:pt x="217170" y="255270"/>
                  </a:lnTo>
                  <a:lnTo>
                    <a:pt x="226060" y="266700"/>
                  </a:lnTo>
                  <a:lnTo>
                    <a:pt x="233680" y="276860"/>
                  </a:lnTo>
                  <a:lnTo>
                    <a:pt x="240030" y="287020"/>
                  </a:lnTo>
                  <a:lnTo>
                    <a:pt x="245110" y="298450"/>
                  </a:lnTo>
                  <a:lnTo>
                    <a:pt x="250190" y="311150"/>
                  </a:lnTo>
                  <a:lnTo>
                    <a:pt x="254000" y="325120"/>
                  </a:lnTo>
                  <a:lnTo>
                    <a:pt x="256540" y="339090"/>
                  </a:lnTo>
                  <a:lnTo>
                    <a:pt x="259080" y="354330"/>
                  </a:lnTo>
                  <a:lnTo>
                    <a:pt x="260350" y="370840"/>
                  </a:lnTo>
                  <a:lnTo>
                    <a:pt x="260350" y="386080"/>
                  </a:lnTo>
                  <a:lnTo>
                    <a:pt x="259080" y="401320"/>
                  </a:lnTo>
                  <a:lnTo>
                    <a:pt x="256540" y="416560"/>
                  </a:lnTo>
                  <a:lnTo>
                    <a:pt x="254000" y="430530"/>
                  </a:lnTo>
                  <a:lnTo>
                    <a:pt x="251460" y="444500"/>
                  </a:lnTo>
                  <a:lnTo>
                    <a:pt x="247650" y="458470"/>
                  </a:lnTo>
                  <a:lnTo>
                    <a:pt x="243840" y="473710"/>
                  </a:lnTo>
                  <a:lnTo>
                    <a:pt x="238760" y="487680"/>
                  </a:lnTo>
                  <a:lnTo>
                    <a:pt x="232410" y="501650"/>
                  </a:lnTo>
                  <a:lnTo>
                    <a:pt x="226060" y="513080"/>
                  </a:lnTo>
                  <a:lnTo>
                    <a:pt x="219710" y="523240"/>
                  </a:lnTo>
                  <a:lnTo>
                    <a:pt x="213360" y="532130"/>
                  </a:lnTo>
                  <a:lnTo>
                    <a:pt x="205740" y="541020"/>
                  </a:lnTo>
                  <a:lnTo>
                    <a:pt x="199390" y="548640"/>
                  </a:lnTo>
                  <a:lnTo>
                    <a:pt x="193040" y="556260"/>
                  </a:lnTo>
                  <a:lnTo>
                    <a:pt x="184150" y="560070"/>
                  </a:lnTo>
                  <a:lnTo>
                    <a:pt x="175260" y="561340"/>
                  </a:lnTo>
                  <a:lnTo>
                    <a:pt x="166370" y="561340"/>
                  </a:lnTo>
                  <a:lnTo>
                    <a:pt x="158750" y="557530"/>
                  </a:lnTo>
                  <a:lnTo>
                    <a:pt x="152400" y="552450"/>
                  </a:lnTo>
                  <a:lnTo>
                    <a:pt x="147320" y="544830"/>
                  </a:lnTo>
                  <a:lnTo>
                    <a:pt x="144780" y="534670"/>
                  </a:lnTo>
                  <a:lnTo>
                    <a:pt x="144780" y="523240"/>
                  </a:lnTo>
                  <a:lnTo>
                    <a:pt x="147320" y="4876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979930" y="8796020"/>
              <a:ext cx="252731" cy="240031"/>
            </a:xfrm>
            <a:custGeom>
              <a:avLst/>
              <a:gdLst/>
              <a:ahLst/>
              <a:cxnLst/>
              <a:rect l="0" t="0" r="0" b="0"/>
              <a:pathLst>
                <a:path w="252731" h="240031">
                  <a:moveTo>
                    <a:pt x="0" y="13970"/>
                  </a:moveTo>
                  <a:lnTo>
                    <a:pt x="10160" y="31750"/>
                  </a:lnTo>
                  <a:lnTo>
                    <a:pt x="16510" y="40640"/>
                  </a:lnTo>
                  <a:lnTo>
                    <a:pt x="22860" y="52070"/>
                  </a:lnTo>
                  <a:lnTo>
                    <a:pt x="29210" y="63500"/>
                  </a:lnTo>
                  <a:lnTo>
                    <a:pt x="34290" y="74930"/>
                  </a:lnTo>
                  <a:lnTo>
                    <a:pt x="39370" y="86360"/>
                  </a:lnTo>
                  <a:lnTo>
                    <a:pt x="43180" y="97790"/>
                  </a:lnTo>
                  <a:lnTo>
                    <a:pt x="46990" y="109220"/>
                  </a:lnTo>
                  <a:lnTo>
                    <a:pt x="50800" y="121920"/>
                  </a:lnTo>
                  <a:lnTo>
                    <a:pt x="54610" y="135890"/>
                  </a:lnTo>
                  <a:lnTo>
                    <a:pt x="57150" y="151130"/>
                  </a:lnTo>
                  <a:lnTo>
                    <a:pt x="59690" y="168910"/>
                  </a:lnTo>
                  <a:lnTo>
                    <a:pt x="60960" y="187960"/>
                  </a:lnTo>
                  <a:lnTo>
                    <a:pt x="59690" y="204470"/>
                  </a:lnTo>
                  <a:lnTo>
                    <a:pt x="58420" y="220980"/>
                  </a:lnTo>
                  <a:lnTo>
                    <a:pt x="55880" y="236220"/>
                  </a:lnTo>
                  <a:lnTo>
                    <a:pt x="54610" y="240030"/>
                  </a:lnTo>
                  <a:lnTo>
                    <a:pt x="53340" y="234950"/>
                  </a:lnTo>
                  <a:lnTo>
                    <a:pt x="53340" y="224790"/>
                  </a:lnTo>
                  <a:lnTo>
                    <a:pt x="54610" y="214630"/>
                  </a:lnTo>
                  <a:lnTo>
                    <a:pt x="55880" y="203200"/>
                  </a:lnTo>
                  <a:lnTo>
                    <a:pt x="60960" y="181610"/>
                  </a:lnTo>
                  <a:lnTo>
                    <a:pt x="67310" y="156210"/>
                  </a:lnTo>
                  <a:lnTo>
                    <a:pt x="71120" y="143510"/>
                  </a:lnTo>
                  <a:lnTo>
                    <a:pt x="76200" y="132080"/>
                  </a:lnTo>
                  <a:lnTo>
                    <a:pt x="82550" y="120650"/>
                  </a:lnTo>
                  <a:lnTo>
                    <a:pt x="87630" y="110490"/>
                  </a:lnTo>
                  <a:lnTo>
                    <a:pt x="92710" y="99060"/>
                  </a:lnTo>
                  <a:lnTo>
                    <a:pt x="96520" y="88900"/>
                  </a:lnTo>
                  <a:lnTo>
                    <a:pt x="101600" y="78740"/>
                  </a:lnTo>
                  <a:lnTo>
                    <a:pt x="106680" y="69850"/>
                  </a:lnTo>
                  <a:lnTo>
                    <a:pt x="113030" y="62230"/>
                  </a:lnTo>
                  <a:lnTo>
                    <a:pt x="120650" y="54610"/>
                  </a:lnTo>
                  <a:lnTo>
                    <a:pt x="129540" y="46990"/>
                  </a:lnTo>
                  <a:lnTo>
                    <a:pt x="138430" y="39370"/>
                  </a:lnTo>
                  <a:lnTo>
                    <a:pt x="147320" y="31750"/>
                  </a:lnTo>
                  <a:lnTo>
                    <a:pt x="154940" y="25400"/>
                  </a:lnTo>
                  <a:lnTo>
                    <a:pt x="162560" y="17780"/>
                  </a:lnTo>
                  <a:lnTo>
                    <a:pt x="172720" y="12700"/>
                  </a:lnTo>
                  <a:lnTo>
                    <a:pt x="184150" y="7620"/>
                  </a:lnTo>
                  <a:lnTo>
                    <a:pt x="196850" y="2540"/>
                  </a:lnTo>
                  <a:lnTo>
                    <a:pt x="208280" y="0"/>
                  </a:lnTo>
                  <a:lnTo>
                    <a:pt x="219710" y="0"/>
                  </a:lnTo>
                  <a:lnTo>
                    <a:pt x="252730" y="38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294890" y="9062720"/>
              <a:ext cx="21591" cy="11431"/>
            </a:xfrm>
            <a:custGeom>
              <a:avLst/>
              <a:gdLst/>
              <a:ahLst/>
              <a:cxnLst/>
              <a:rect l="0" t="0" r="0" b="0"/>
              <a:pathLst>
                <a:path w="21591" h="11431">
                  <a:moveTo>
                    <a:pt x="21590" y="0"/>
                  </a:move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780030" y="8749030"/>
              <a:ext cx="209551" cy="353061"/>
            </a:xfrm>
            <a:custGeom>
              <a:avLst/>
              <a:gdLst/>
              <a:ahLst/>
              <a:cxnLst/>
              <a:rect l="0" t="0" r="0" b="0"/>
              <a:pathLst>
                <a:path w="209551" h="353061">
                  <a:moveTo>
                    <a:pt x="209550" y="8890"/>
                  </a:moveTo>
                  <a:lnTo>
                    <a:pt x="187960" y="2540"/>
                  </a:lnTo>
                  <a:lnTo>
                    <a:pt x="176530" y="1270"/>
                  </a:lnTo>
                  <a:lnTo>
                    <a:pt x="163830" y="0"/>
                  </a:lnTo>
                  <a:lnTo>
                    <a:pt x="151130" y="0"/>
                  </a:lnTo>
                  <a:lnTo>
                    <a:pt x="138430" y="1270"/>
                  </a:lnTo>
                  <a:lnTo>
                    <a:pt x="124460" y="5080"/>
                  </a:lnTo>
                  <a:lnTo>
                    <a:pt x="110490" y="10160"/>
                  </a:lnTo>
                  <a:lnTo>
                    <a:pt x="99060" y="15240"/>
                  </a:lnTo>
                  <a:lnTo>
                    <a:pt x="90170" y="21590"/>
                  </a:lnTo>
                  <a:lnTo>
                    <a:pt x="81280" y="27940"/>
                  </a:lnTo>
                  <a:lnTo>
                    <a:pt x="72390" y="34290"/>
                  </a:lnTo>
                  <a:lnTo>
                    <a:pt x="64770" y="40640"/>
                  </a:lnTo>
                  <a:lnTo>
                    <a:pt x="57150" y="48260"/>
                  </a:lnTo>
                  <a:lnTo>
                    <a:pt x="48260" y="54610"/>
                  </a:lnTo>
                  <a:lnTo>
                    <a:pt x="39370" y="60960"/>
                  </a:lnTo>
                  <a:lnTo>
                    <a:pt x="29210" y="68580"/>
                  </a:lnTo>
                  <a:lnTo>
                    <a:pt x="24130" y="76200"/>
                  </a:lnTo>
                  <a:lnTo>
                    <a:pt x="21590" y="85090"/>
                  </a:lnTo>
                  <a:lnTo>
                    <a:pt x="21590" y="95250"/>
                  </a:lnTo>
                  <a:lnTo>
                    <a:pt x="25400" y="102870"/>
                  </a:lnTo>
                  <a:lnTo>
                    <a:pt x="33020" y="109220"/>
                  </a:lnTo>
                  <a:lnTo>
                    <a:pt x="43180" y="114300"/>
                  </a:lnTo>
                  <a:lnTo>
                    <a:pt x="55880" y="118110"/>
                  </a:lnTo>
                  <a:lnTo>
                    <a:pt x="69850" y="123190"/>
                  </a:lnTo>
                  <a:lnTo>
                    <a:pt x="85090" y="127000"/>
                  </a:lnTo>
                  <a:lnTo>
                    <a:pt x="100330" y="132080"/>
                  </a:lnTo>
                  <a:lnTo>
                    <a:pt x="116840" y="137160"/>
                  </a:lnTo>
                  <a:lnTo>
                    <a:pt x="134620" y="143510"/>
                  </a:lnTo>
                  <a:lnTo>
                    <a:pt x="149860" y="151130"/>
                  </a:lnTo>
                  <a:lnTo>
                    <a:pt x="165100" y="160020"/>
                  </a:lnTo>
                  <a:lnTo>
                    <a:pt x="180340" y="168910"/>
                  </a:lnTo>
                  <a:lnTo>
                    <a:pt x="191770" y="179070"/>
                  </a:lnTo>
                  <a:lnTo>
                    <a:pt x="199390" y="189230"/>
                  </a:lnTo>
                  <a:lnTo>
                    <a:pt x="207010" y="199390"/>
                  </a:lnTo>
                  <a:lnTo>
                    <a:pt x="208280" y="212090"/>
                  </a:lnTo>
                  <a:lnTo>
                    <a:pt x="205740" y="226060"/>
                  </a:lnTo>
                  <a:lnTo>
                    <a:pt x="199390" y="241300"/>
                  </a:lnTo>
                  <a:lnTo>
                    <a:pt x="194310" y="254000"/>
                  </a:lnTo>
                  <a:lnTo>
                    <a:pt x="187960" y="264160"/>
                  </a:lnTo>
                  <a:lnTo>
                    <a:pt x="160020" y="303530"/>
                  </a:lnTo>
                  <a:lnTo>
                    <a:pt x="152400" y="313690"/>
                  </a:lnTo>
                  <a:lnTo>
                    <a:pt x="143510" y="321310"/>
                  </a:lnTo>
                  <a:lnTo>
                    <a:pt x="134620" y="330200"/>
                  </a:lnTo>
                  <a:lnTo>
                    <a:pt x="124460" y="336550"/>
                  </a:lnTo>
                  <a:lnTo>
                    <a:pt x="114300" y="341630"/>
                  </a:lnTo>
                  <a:lnTo>
                    <a:pt x="104140" y="346710"/>
                  </a:lnTo>
                  <a:lnTo>
                    <a:pt x="92710" y="349250"/>
                  </a:lnTo>
                  <a:lnTo>
                    <a:pt x="80010" y="351790"/>
                  </a:lnTo>
                  <a:lnTo>
                    <a:pt x="67310" y="353060"/>
                  </a:lnTo>
                  <a:lnTo>
                    <a:pt x="55880" y="350520"/>
                  </a:lnTo>
                  <a:lnTo>
                    <a:pt x="43180" y="345440"/>
                  </a:lnTo>
                  <a:lnTo>
                    <a:pt x="0" y="313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116580" y="8749030"/>
              <a:ext cx="210821" cy="302261"/>
            </a:xfrm>
            <a:custGeom>
              <a:avLst/>
              <a:gdLst/>
              <a:ahLst/>
              <a:cxnLst/>
              <a:rect l="0" t="0" r="0" b="0"/>
              <a:pathLst>
                <a:path w="210821" h="302261">
                  <a:moveTo>
                    <a:pt x="0" y="146050"/>
                  </a:moveTo>
                  <a:lnTo>
                    <a:pt x="11430" y="156210"/>
                  </a:lnTo>
                  <a:lnTo>
                    <a:pt x="20320" y="160020"/>
                  </a:lnTo>
                  <a:lnTo>
                    <a:pt x="31750" y="162560"/>
                  </a:lnTo>
                  <a:lnTo>
                    <a:pt x="45720" y="163830"/>
                  </a:lnTo>
                  <a:lnTo>
                    <a:pt x="59690" y="162560"/>
                  </a:lnTo>
                  <a:lnTo>
                    <a:pt x="73660" y="158750"/>
                  </a:lnTo>
                  <a:lnTo>
                    <a:pt x="87630" y="154940"/>
                  </a:lnTo>
                  <a:lnTo>
                    <a:pt x="99060" y="149860"/>
                  </a:lnTo>
                  <a:lnTo>
                    <a:pt x="109220" y="143510"/>
                  </a:lnTo>
                  <a:lnTo>
                    <a:pt x="118110" y="137160"/>
                  </a:lnTo>
                  <a:lnTo>
                    <a:pt x="127000" y="128270"/>
                  </a:lnTo>
                  <a:lnTo>
                    <a:pt x="134620" y="118110"/>
                  </a:lnTo>
                  <a:lnTo>
                    <a:pt x="142240" y="105410"/>
                  </a:lnTo>
                  <a:lnTo>
                    <a:pt x="149860" y="93980"/>
                  </a:lnTo>
                  <a:lnTo>
                    <a:pt x="157480" y="80010"/>
                  </a:lnTo>
                  <a:lnTo>
                    <a:pt x="163830" y="67310"/>
                  </a:lnTo>
                  <a:lnTo>
                    <a:pt x="167640" y="53340"/>
                  </a:lnTo>
                  <a:lnTo>
                    <a:pt x="168910" y="39370"/>
                  </a:lnTo>
                  <a:lnTo>
                    <a:pt x="168910" y="25400"/>
                  </a:lnTo>
                  <a:lnTo>
                    <a:pt x="165100" y="15240"/>
                  </a:lnTo>
                  <a:lnTo>
                    <a:pt x="158750" y="7620"/>
                  </a:lnTo>
                  <a:lnTo>
                    <a:pt x="151130" y="1270"/>
                  </a:lnTo>
                  <a:lnTo>
                    <a:pt x="142240" y="0"/>
                  </a:lnTo>
                  <a:lnTo>
                    <a:pt x="130810" y="2540"/>
                  </a:lnTo>
                  <a:lnTo>
                    <a:pt x="119380" y="8890"/>
                  </a:lnTo>
                  <a:lnTo>
                    <a:pt x="107950" y="15240"/>
                  </a:lnTo>
                  <a:lnTo>
                    <a:pt x="99060" y="24130"/>
                  </a:lnTo>
                  <a:lnTo>
                    <a:pt x="90170" y="33020"/>
                  </a:lnTo>
                  <a:lnTo>
                    <a:pt x="81280" y="43180"/>
                  </a:lnTo>
                  <a:lnTo>
                    <a:pt x="72390" y="55880"/>
                  </a:lnTo>
                  <a:lnTo>
                    <a:pt x="62230" y="67310"/>
                  </a:lnTo>
                  <a:lnTo>
                    <a:pt x="53340" y="80010"/>
                  </a:lnTo>
                  <a:lnTo>
                    <a:pt x="36830" y="102870"/>
                  </a:lnTo>
                  <a:lnTo>
                    <a:pt x="30480" y="113030"/>
                  </a:lnTo>
                  <a:lnTo>
                    <a:pt x="25400" y="124460"/>
                  </a:lnTo>
                  <a:lnTo>
                    <a:pt x="20320" y="134620"/>
                  </a:lnTo>
                  <a:lnTo>
                    <a:pt x="15240" y="146050"/>
                  </a:lnTo>
                  <a:lnTo>
                    <a:pt x="11430" y="158750"/>
                  </a:lnTo>
                  <a:lnTo>
                    <a:pt x="7620" y="172720"/>
                  </a:lnTo>
                  <a:lnTo>
                    <a:pt x="6350" y="187960"/>
                  </a:lnTo>
                  <a:lnTo>
                    <a:pt x="6350" y="205740"/>
                  </a:lnTo>
                  <a:lnTo>
                    <a:pt x="7620" y="223520"/>
                  </a:lnTo>
                  <a:lnTo>
                    <a:pt x="12700" y="241300"/>
                  </a:lnTo>
                  <a:lnTo>
                    <a:pt x="19050" y="257810"/>
                  </a:lnTo>
                  <a:lnTo>
                    <a:pt x="26670" y="273050"/>
                  </a:lnTo>
                  <a:lnTo>
                    <a:pt x="36830" y="284480"/>
                  </a:lnTo>
                  <a:lnTo>
                    <a:pt x="50800" y="293370"/>
                  </a:lnTo>
                  <a:lnTo>
                    <a:pt x="64770" y="299720"/>
                  </a:lnTo>
                  <a:lnTo>
                    <a:pt x="80010" y="302260"/>
                  </a:lnTo>
                  <a:lnTo>
                    <a:pt x="93980" y="300990"/>
                  </a:lnTo>
                  <a:lnTo>
                    <a:pt x="107950" y="298450"/>
                  </a:lnTo>
                  <a:lnTo>
                    <a:pt x="120650" y="294640"/>
                  </a:lnTo>
                  <a:lnTo>
                    <a:pt x="133350" y="289560"/>
                  </a:lnTo>
                  <a:lnTo>
                    <a:pt x="144780" y="283210"/>
                  </a:lnTo>
                  <a:lnTo>
                    <a:pt x="154940" y="275590"/>
                  </a:lnTo>
                  <a:lnTo>
                    <a:pt x="163830" y="267970"/>
                  </a:lnTo>
                  <a:lnTo>
                    <a:pt x="172720" y="259080"/>
                  </a:lnTo>
                  <a:lnTo>
                    <a:pt x="179070" y="248920"/>
                  </a:lnTo>
                  <a:lnTo>
                    <a:pt x="185420" y="238760"/>
                  </a:lnTo>
                  <a:lnTo>
                    <a:pt x="210820" y="187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421380" y="8732520"/>
              <a:ext cx="269241" cy="267971"/>
            </a:xfrm>
            <a:custGeom>
              <a:avLst/>
              <a:gdLst/>
              <a:ahLst/>
              <a:cxnLst/>
              <a:rect l="0" t="0" r="0" b="0"/>
              <a:pathLst>
                <a:path w="269241" h="267971">
                  <a:moveTo>
                    <a:pt x="11430" y="25400"/>
                  </a:moveTo>
                  <a:lnTo>
                    <a:pt x="11430" y="46990"/>
                  </a:lnTo>
                  <a:lnTo>
                    <a:pt x="10160" y="60960"/>
                  </a:lnTo>
                  <a:lnTo>
                    <a:pt x="7620" y="77470"/>
                  </a:lnTo>
                  <a:lnTo>
                    <a:pt x="5080" y="95250"/>
                  </a:lnTo>
                  <a:lnTo>
                    <a:pt x="3810" y="111760"/>
                  </a:lnTo>
                  <a:lnTo>
                    <a:pt x="2540" y="127000"/>
                  </a:lnTo>
                  <a:lnTo>
                    <a:pt x="1270" y="142240"/>
                  </a:lnTo>
                  <a:lnTo>
                    <a:pt x="1270" y="177800"/>
                  </a:lnTo>
                  <a:lnTo>
                    <a:pt x="0" y="246380"/>
                  </a:lnTo>
                  <a:lnTo>
                    <a:pt x="1270" y="252730"/>
                  </a:lnTo>
                  <a:lnTo>
                    <a:pt x="3810" y="251460"/>
                  </a:lnTo>
                  <a:lnTo>
                    <a:pt x="6350" y="246380"/>
                  </a:lnTo>
                  <a:lnTo>
                    <a:pt x="8890" y="234950"/>
                  </a:lnTo>
                  <a:lnTo>
                    <a:pt x="11430" y="218440"/>
                  </a:lnTo>
                  <a:lnTo>
                    <a:pt x="17780" y="179070"/>
                  </a:lnTo>
                  <a:lnTo>
                    <a:pt x="25400" y="134620"/>
                  </a:lnTo>
                  <a:lnTo>
                    <a:pt x="29210" y="114300"/>
                  </a:lnTo>
                  <a:lnTo>
                    <a:pt x="35560" y="96520"/>
                  </a:lnTo>
                  <a:lnTo>
                    <a:pt x="40640" y="80010"/>
                  </a:lnTo>
                  <a:lnTo>
                    <a:pt x="46990" y="66040"/>
                  </a:lnTo>
                  <a:lnTo>
                    <a:pt x="53340" y="54610"/>
                  </a:lnTo>
                  <a:lnTo>
                    <a:pt x="60960" y="44450"/>
                  </a:lnTo>
                  <a:lnTo>
                    <a:pt x="69850" y="34290"/>
                  </a:lnTo>
                  <a:lnTo>
                    <a:pt x="80010" y="24130"/>
                  </a:lnTo>
                  <a:lnTo>
                    <a:pt x="92710" y="13970"/>
                  </a:lnTo>
                  <a:lnTo>
                    <a:pt x="105410" y="7620"/>
                  </a:lnTo>
                  <a:lnTo>
                    <a:pt x="118110" y="2540"/>
                  </a:lnTo>
                  <a:lnTo>
                    <a:pt x="132080" y="0"/>
                  </a:lnTo>
                  <a:lnTo>
                    <a:pt x="143510" y="0"/>
                  </a:lnTo>
                  <a:lnTo>
                    <a:pt x="156210" y="2540"/>
                  </a:lnTo>
                  <a:lnTo>
                    <a:pt x="167640" y="6350"/>
                  </a:lnTo>
                  <a:lnTo>
                    <a:pt x="176530" y="11430"/>
                  </a:lnTo>
                  <a:lnTo>
                    <a:pt x="185420" y="17780"/>
                  </a:lnTo>
                  <a:lnTo>
                    <a:pt x="194310" y="22860"/>
                  </a:lnTo>
                  <a:lnTo>
                    <a:pt x="201930" y="31750"/>
                  </a:lnTo>
                  <a:lnTo>
                    <a:pt x="209550" y="43180"/>
                  </a:lnTo>
                  <a:lnTo>
                    <a:pt x="217170" y="54610"/>
                  </a:lnTo>
                  <a:lnTo>
                    <a:pt x="224790" y="67310"/>
                  </a:lnTo>
                  <a:lnTo>
                    <a:pt x="231140" y="80010"/>
                  </a:lnTo>
                  <a:lnTo>
                    <a:pt x="238760" y="92710"/>
                  </a:lnTo>
                  <a:lnTo>
                    <a:pt x="245110" y="106680"/>
                  </a:lnTo>
                  <a:lnTo>
                    <a:pt x="250190" y="120650"/>
                  </a:lnTo>
                  <a:lnTo>
                    <a:pt x="254000" y="134620"/>
                  </a:lnTo>
                  <a:lnTo>
                    <a:pt x="257810" y="148590"/>
                  </a:lnTo>
                  <a:lnTo>
                    <a:pt x="259080" y="162560"/>
                  </a:lnTo>
                  <a:lnTo>
                    <a:pt x="260350" y="176530"/>
                  </a:lnTo>
                  <a:lnTo>
                    <a:pt x="262890" y="189230"/>
                  </a:lnTo>
                  <a:lnTo>
                    <a:pt x="265430" y="200660"/>
                  </a:lnTo>
                  <a:lnTo>
                    <a:pt x="267970" y="212090"/>
                  </a:lnTo>
                  <a:lnTo>
                    <a:pt x="269240" y="223520"/>
                  </a:lnTo>
                  <a:lnTo>
                    <a:pt x="267970" y="234950"/>
                  </a:lnTo>
                  <a:lnTo>
                    <a:pt x="264160" y="2679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776980" y="8525510"/>
              <a:ext cx="203201" cy="505461"/>
            </a:xfrm>
            <a:custGeom>
              <a:avLst/>
              <a:gdLst/>
              <a:ahLst/>
              <a:cxnLst/>
              <a:rect l="0" t="0" r="0" b="0"/>
              <a:pathLst>
                <a:path w="203201" h="505461">
                  <a:moveTo>
                    <a:pt x="181610" y="0"/>
                  </a:moveTo>
                  <a:lnTo>
                    <a:pt x="186690" y="17780"/>
                  </a:lnTo>
                  <a:lnTo>
                    <a:pt x="189230" y="27940"/>
                  </a:lnTo>
                  <a:lnTo>
                    <a:pt x="190500" y="40640"/>
                  </a:lnTo>
                  <a:lnTo>
                    <a:pt x="190500" y="55880"/>
                  </a:lnTo>
                  <a:lnTo>
                    <a:pt x="193040" y="69850"/>
                  </a:lnTo>
                  <a:lnTo>
                    <a:pt x="194310" y="83820"/>
                  </a:lnTo>
                  <a:lnTo>
                    <a:pt x="196850" y="99060"/>
                  </a:lnTo>
                  <a:lnTo>
                    <a:pt x="199390" y="114300"/>
                  </a:lnTo>
                  <a:lnTo>
                    <a:pt x="200660" y="129540"/>
                  </a:lnTo>
                  <a:lnTo>
                    <a:pt x="200660" y="146050"/>
                  </a:lnTo>
                  <a:lnTo>
                    <a:pt x="201930" y="180340"/>
                  </a:lnTo>
                  <a:lnTo>
                    <a:pt x="203200" y="455930"/>
                  </a:lnTo>
                  <a:lnTo>
                    <a:pt x="201930" y="461010"/>
                  </a:lnTo>
                  <a:lnTo>
                    <a:pt x="199390" y="459740"/>
                  </a:lnTo>
                  <a:lnTo>
                    <a:pt x="194310" y="447040"/>
                  </a:lnTo>
                  <a:lnTo>
                    <a:pt x="187960" y="429260"/>
                  </a:lnTo>
                  <a:lnTo>
                    <a:pt x="185420" y="419100"/>
                  </a:lnTo>
                  <a:lnTo>
                    <a:pt x="173990" y="382270"/>
                  </a:lnTo>
                  <a:lnTo>
                    <a:pt x="163830" y="347980"/>
                  </a:lnTo>
                  <a:lnTo>
                    <a:pt x="157480" y="321310"/>
                  </a:lnTo>
                  <a:lnTo>
                    <a:pt x="152400" y="308610"/>
                  </a:lnTo>
                  <a:lnTo>
                    <a:pt x="147320" y="294640"/>
                  </a:lnTo>
                  <a:lnTo>
                    <a:pt x="140970" y="280670"/>
                  </a:lnTo>
                  <a:lnTo>
                    <a:pt x="132080" y="273050"/>
                  </a:lnTo>
                  <a:lnTo>
                    <a:pt x="121920" y="269240"/>
                  </a:lnTo>
                  <a:lnTo>
                    <a:pt x="110490" y="266700"/>
                  </a:lnTo>
                  <a:lnTo>
                    <a:pt x="100330" y="267970"/>
                  </a:lnTo>
                  <a:lnTo>
                    <a:pt x="91440" y="271780"/>
                  </a:lnTo>
                  <a:lnTo>
                    <a:pt x="82550" y="275590"/>
                  </a:lnTo>
                  <a:lnTo>
                    <a:pt x="74930" y="281940"/>
                  </a:lnTo>
                  <a:lnTo>
                    <a:pt x="67310" y="290830"/>
                  </a:lnTo>
                  <a:lnTo>
                    <a:pt x="59690" y="298450"/>
                  </a:lnTo>
                  <a:lnTo>
                    <a:pt x="52070" y="308610"/>
                  </a:lnTo>
                  <a:lnTo>
                    <a:pt x="45720" y="317500"/>
                  </a:lnTo>
                  <a:lnTo>
                    <a:pt x="38100" y="327660"/>
                  </a:lnTo>
                  <a:lnTo>
                    <a:pt x="31750" y="339090"/>
                  </a:lnTo>
                  <a:lnTo>
                    <a:pt x="26670" y="351790"/>
                  </a:lnTo>
                  <a:lnTo>
                    <a:pt x="10160" y="398780"/>
                  </a:lnTo>
                  <a:lnTo>
                    <a:pt x="0" y="431800"/>
                  </a:lnTo>
                  <a:lnTo>
                    <a:pt x="0" y="443230"/>
                  </a:lnTo>
                  <a:lnTo>
                    <a:pt x="1270" y="455930"/>
                  </a:lnTo>
                  <a:lnTo>
                    <a:pt x="5080" y="469900"/>
                  </a:lnTo>
                  <a:lnTo>
                    <a:pt x="12700" y="480060"/>
                  </a:lnTo>
                  <a:lnTo>
                    <a:pt x="22860" y="490220"/>
                  </a:lnTo>
                  <a:lnTo>
                    <a:pt x="33020" y="499110"/>
                  </a:lnTo>
                  <a:lnTo>
                    <a:pt x="46990" y="504190"/>
                  </a:lnTo>
                  <a:lnTo>
                    <a:pt x="60960" y="505460"/>
                  </a:lnTo>
                  <a:lnTo>
                    <a:pt x="76200" y="505460"/>
                  </a:lnTo>
                  <a:lnTo>
                    <a:pt x="90170" y="504190"/>
                  </a:lnTo>
                  <a:lnTo>
                    <a:pt x="104140" y="502920"/>
                  </a:lnTo>
                  <a:lnTo>
                    <a:pt x="115570" y="500380"/>
                  </a:lnTo>
                  <a:lnTo>
                    <a:pt x="127000" y="497840"/>
                  </a:lnTo>
                  <a:lnTo>
                    <a:pt x="138430" y="494030"/>
                  </a:lnTo>
                  <a:lnTo>
                    <a:pt x="181610" y="474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569460" y="8568690"/>
              <a:ext cx="58421" cy="441961"/>
            </a:xfrm>
            <a:custGeom>
              <a:avLst/>
              <a:gdLst/>
              <a:ahLst/>
              <a:cxnLst/>
              <a:rect l="0" t="0" r="0" b="0"/>
              <a:pathLst>
                <a:path w="58421" h="441961">
                  <a:moveTo>
                    <a:pt x="31750" y="0"/>
                  </a:moveTo>
                  <a:lnTo>
                    <a:pt x="36830" y="21590"/>
                  </a:lnTo>
                  <a:lnTo>
                    <a:pt x="39370" y="35560"/>
                  </a:lnTo>
                  <a:lnTo>
                    <a:pt x="45720" y="69850"/>
                  </a:lnTo>
                  <a:lnTo>
                    <a:pt x="48260" y="86360"/>
                  </a:lnTo>
                  <a:lnTo>
                    <a:pt x="49530" y="101600"/>
                  </a:lnTo>
                  <a:lnTo>
                    <a:pt x="50800" y="116840"/>
                  </a:lnTo>
                  <a:lnTo>
                    <a:pt x="52070" y="133350"/>
                  </a:lnTo>
                  <a:lnTo>
                    <a:pt x="57150" y="171450"/>
                  </a:lnTo>
                  <a:lnTo>
                    <a:pt x="58420" y="190500"/>
                  </a:lnTo>
                  <a:lnTo>
                    <a:pt x="57150" y="208280"/>
                  </a:lnTo>
                  <a:lnTo>
                    <a:pt x="55880" y="226060"/>
                  </a:lnTo>
                  <a:lnTo>
                    <a:pt x="54610" y="245110"/>
                  </a:lnTo>
                  <a:lnTo>
                    <a:pt x="53340" y="279400"/>
                  </a:lnTo>
                  <a:lnTo>
                    <a:pt x="53340" y="332740"/>
                  </a:lnTo>
                  <a:lnTo>
                    <a:pt x="52070" y="347980"/>
                  </a:lnTo>
                  <a:lnTo>
                    <a:pt x="49530" y="361950"/>
                  </a:lnTo>
                  <a:lnTo>
                    <a:pt x="46990" y="374650"/>
                  </a:lnTo>
                  <a:lnTo>
                    <a:pt x="44450" y="386080"/>
                  </a:lnTo>
                  <a:lnTo>
                    <a:pt x="40640" y="397510"/>
                  </a:lnTo>
                  <a:lnTo>
                    <a:pt x="38100" y="408940"/>
                  </a:lnTo>
                  <a:lnTo>
                    <a:pt x="31750" y="417830"/>
                  </a:lnTo>
                  <a:lnTo>
                    <a:pt x="25400" y="424180"/>
                  </a:lnTo>
                  <a:lnTo>
                    <a:pt x="0" y="441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464050" y="8728710"/>
              <a:ext cx="702311" cy="261621"/>
            </a:xfrm>
            <a:custGeom>
              <a:avLst/>
              <a:gdLst/>
              <a:ahLst/>
              <a:cxnLst/>
              <a:rect l="0" t="0" r="0" b="0"/>
              <a:pathLst>
                <a:path w="702311" h="261621">
                  <a:moveTo>
                    <a:pt x="0" y="71120"/>
                  </a:moveTo>
                  <a:lnTo>
                    <a:pt x="33020" y="71120"/>
                  </a:lnTo>
                  <a:lnTo>
                    <a:pt x="50800" y="69850"/>
                  </a:lnTo>
                  <a:lnTo>
                    <a:pt x="68580" y="68580"/>
                  </a:lnTo>
                  <a:lnTo>
                    <a:pt x="87630" y="66040"/>
                  </a:lnTo>
                  <a:lnTo>
                    <a:pt x="107950" y="63500"/>
                  </a:lnTo>
                  <a:lnTo>
                    <a:pt x="128270" y="62230"/>
                  </a:lnTo>
                  <a:lnTo>
                    <a:pt x="148590" y="62230"/>
                  </a:lnTo>
                  <a:lnTo>
                    <a:pt x="168910" y="62230"/>
                  </a:lnTo>
                  <a:lnTo>
                    <a:pt x="190500" y="64770"/>
                  </a:lnTo>
                  <a:lnTo>
                    <a:pt x="210820" y="66040"/>
                  </a:lnTo>
                  <a:lnTo>
                    <a:pt x="229870" y="69850"/>
                  </a:lnTo>
                  <a:lnTo>
                    <a:pt x="246380" y="72390"/>
                  </a:lnTo>
                  <a:lnTo>
                    <a:pt x="262890" y="74930"/>
                  </a:lnTo>
                  <a:lnTo>
                    <a:pt x="276860" y="80010"/>
                  </a:lnTo>
                  <a:lnTo>
                    <a:pt x="289560" y="85090"/>
                  </a:lnTo>
                  <a:lnTo>
                    <a:pt x="302260" y="91440"/>
                  </a:lnTo>
                  <a:lnTo>
                    <a:pt x="309880" y="100330"/>
                  </a:lnTo>
                  <a:lnTo>
                    <a:pt x="316230" y="113030"/>
                  </a:lnTo>
                  <a:lnTo>
                    <a:pt x="318770" y="127000"/>
                  </a:lnTo>
                  <a:lnTo>
                    <a:pt x="321310" y="140970"/>
                  </a:lnTo>
                  <a:lnTo>
                    <a:pt x="322580" y="154940"/>
                  </a:lnTo>
                  <a:lnTo>
                    <a:pt x="323850" y="168910"/>
                  </a:lnTo>
                  <a:lnTo>
                    <a:pt x="325120" y="184150"/>
                  </a:lnTo>
                  <a:lnTo>
                    <a:pt x="326390" y="217170"/>
                  </a:lnTo>
                  <a:lnTo>
                    <a:pt x="325120" y="231140"/>
                  </a:lnTo>
                  <a:lnTo>
                    <a:pt x="322580" y="245110"/>
                  </a:lnTo>
                  <a:lnTo>
                    <a:pt x="320040" y="256540"/>
                  </a:lnTo>
                  <a:lnTo>
                    <a:pt x="320040" y="261620"/>
                  </a:lnTo>
                  <a:lnTo>
                    <a:pt x="321310" y="261620"/>
                  </a:lnTo>
                  <a:lnTo>
                    <a:pt x="322580" y="257810"/>
                  </a:lnTo>
                  <a:lnTo>
                    <a:pt x="326390" y="247650"/>
                  </a:lnTo>
                  <a:lnTo>
                    <a:pt x="336550" y="218440"/>
                  </a:lnTo>
                  <a:lnTo>
                    <a:pt x="341630" y="203200"/>
                  </a:lnTo>
                  <a:lnTo>
                    <a:pt x="349250" y="173990"/>
                  </a:lnTo>
                  <a:lnTo>
                    <a:pt x="354330" y="161290"/>
                  </a:lnTo>
                  <a:lnTo>
                    <a:pt x="360680" y="148590"/>
                  </a:lnTo>
                  <a:lnTo>
                    <a:pt x="386080" y="97790"/>
                  </a:lnTo>
                  <a:lnTo>
                    <a:pt x="393700" y="85090"/>
                  </a:lnTo>
                  <a:lnTo>
                    <a:pt x="400050" y="73660"/>
                  </a:lnTo>
                  <a:lnTo>
                    <a:pt x="407670" y="62230"/>
                  </a:lnTo>
                  <a:lnTo>
                    <a:pt x="415290" y="50800"/>
                  </a:lnTo>
                  <a:lnTo>
                    <a:pt x="424180" y="40640"/>
                  </a:lnTo>
                  <a:lnTo>
                    <a:pt x="434340" y="29210"/>
                  </a:lnTo>
                  <a:lnTo>
                    <a:pt x="444500" y="21590"/>
                  </a:lnTo>
                  <a:lnTo>
                    <a:pt x="457200" y="13970"/>
                  </a:lnTo>
                  <a:lnTo>
                    <a:pt x="469900" y="8890"/>
                  </a:lnTo>
                  <a:lnTo>
                    <a:pt x="481330" y="7620"/>
                  </a:lnTo>
                  <a:lnTo>
                    <a:pt x="492760" y="8890"/>
                  </a:lnTo>
                  <a:lnTo>
                    <a:pt x="504190" y="11430"/>
                  </a:lnTo>
                  <a:lnTo>
                    <a:pt x="513080" y="17780"/>
                  </a:lnTo>
                  <a:lnTo>
                    <a:pt x="519430" y="25400"/>
                  </a:lnTo>
                  <a:lnTo>
                    <a:pt x="525780" y="33020"/>
                  </a:lnTo>
                  <a:lnTo>
                    <a:pt x="530860" y="41910"/>
                  </a:lnTo>
                  <a:lnTo>
                    <a:pt x="534670" y="52070"/>
                  </a:lnTo>
                  <a:lnTo>
                    <a:pt x="539750" y="62230"/>
                  </a:lnTo>
                  <a:lnTo>
                    <a:pt x="543560" y="72390"/>
                  </a:lnTo>
                  <a:lnTo>
                    <a:pt x="551180" y="92710"/>
                  </a:lnTo>
                  <a:lnTo>
                    <a:pt x="553720" y="104140"/>
                  </a:lnTo>
                  <a:lnTo>
                    <a:pt x="554990" y="116840"/>
                  </a:lnTo>
                  <a:lnTo>
                    <a:pt x="556260" y="129540"/>
                  </a:lnTo>
                  <a:lnTo>
                    <a:pt x="557530" y="144780"/>
                  </a:lnTo>
                  <a:lnTo>
                    <a:pt x="562610" y="181610"/>
                  </a:lnTo>
                  <a:lnTo>
                    <a:pt x="567690" y="196850"/>
                  </a:lnTo>
                  <a:lnTo>
                    <a:pt x="572770" y="210820"/>
                  </a:lnTo>
                  <a:lnTo>
                    <a:pt x="577850" y="224790"/>
                  </a:lnTo>
                  <a:lnTo>
                    <a:pt x="585470" y="231140"/>
                  </a:lnTo>
                  <a:lnTo>
                    <a:pt x="594360" y="234950"/>
                  </a:lnTo>
                  <a:lnTo>
                    <a:pt x="603250" y="237490"/>
                  </a:lnTo>
                  <a:lnTo>
                    <a:pt x="610870" y="234950"/>
                  </a:lnTo>
                  <a:lnTo>
                    <a:pt x="627380" y="227330"/>
                  </a:lnTo>
                  <a:lnTo>
                    <a:pt x="635000" y="220980"/>
                  </a:lnTo>
                  <a:lnTo>
                    <a:pt x="641350" y="213360"/>
                  </a:lnTo>
                  <a:lnTo>
                    <a:pt x="648970" y="204470"/>
                  </a:lnTo>
                  <a:lnTo>
                    <a:pt x="655320" y="195580"/>
                  </a:lnTo>
                  <a:lnTo>
                    <a:pt x="660400" y="185420"/>
                  </a:lnTo>
                  <a:lnTo>
                    <a:pt x="670560" y="163830"/>
                  </a:lnTo>
                  <a:lnTo>
                    <a:pt x="681990" y="138430"/>
                  </a:lnTo>
                  <a:lnTo>
                    <a:pt x="687070" y="127000"/>
                  </a:lnTo>
                  <a:lnTo>
                    <a:pt x="692150" y="115570"/>
                  </a:lnTo>
                  <a:lnTo>
                    <a:pt x="697230" y="104140"/>
                  </a:lnTo>
                  <a:lnTo>
                    <a:pt x="699770" y="90170"/>
                  </a:lnTo>
                  <a:lnTo>
                    <a:pt x="701040" y="72390"/>
                  </a:lnTo>
                  <a:lnTo>
                    <a:pt x="702310" y="54610"/>
                  </a:lnTo>
                  <a:lnTo>
                    <a:pt x="702310" y="39370"/>
                  </a:lnTo>
                  <a:lnTo>
                    <a:pt x="701040" y="25400"/>
                  </a:lnTo>
                  <a:lnTo>
                    <a:pt x="698500" y="12700"/>
                  </a:lnTo>
                  <a:lnTo>
                    <a:pt x="690880" y="5080"/>
                  </a:lnTo>
                  <a:lnTo>
                    <a:pt x="678180" y="1270"/>
                  </a:lnTo>
                  <a:lnTo>
                    <a:pt x="662940" y="0"/>
                  </a:lnTo>
                  <a:lnTo>
                    <a:pt x="646430" y="1270"/>
                  </a:lnTo>
                  <a:lnTo>
                    <a:pt x="629920" y="5080"/>
                  </a:lnTo>
                  <a:lnTo>
                    <a:pt x="581660" y="17780"/>
                  </a:lnTo>
                  <a:lnTo>
                    <a:pt x="515620" y="39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222240" y="8685530"/>
              <a:ext cx="217171" cy="271781"/>
            </a:xfrm>
            <a:custGeom>
              <a:avLst/>
              <a:gdLst/>
              <a:ahLst/>
              <a:cxnLst/>
              <a:rect l="0" t="0" r="0" b="0"/>
              <a:pathLst>
                <a:path w="217171" h="271781">
                  <a:moveTo>
                    <a:pt x="20320" y="135890"/>
                  </a:moveTo>
                  <a:lnTo>
                    <a:pt x="26670" y="157480"/>
                  </a:lnTo>
                  <a:lnTo>
                    <a:pt x="29210" y="167640"/>
                  </a:lnTo>
                  <a:lnTo>
                    <a:pt x="35560" y="187960"/>
                  </a:lnTo>
                  <a:lnTo>
                    <a:pt x="45720" y="219710"/>
                  </a:lnTo>
                  <a:lnTo>
                    <a:pt x="50800" y="229870"/>
                  </a:lnTo>
                  <a:lnTo>
                    <a:pt x="55880" y="241300"/>
                  </a:lnTo>
                  <a:lnTo>
                    <a:pt x="62230" y="251460"/>
                  </a:lnTo>
                  <a:lnTo>
                    <a:pt x="69850" y="259080"/>
                  </a:lnTo>
                  <a:lnTo>
                    <a:pt x="81280" y="265430"/>
                  </a:lnTo>
                  <a:lnTo>
                    <a:pt x="92710" y="271780"/>
                  </a:lnTo>
                  <a:lnTo>
                    <a:pt x="104140" y="271780"/>
                  </a:lnTo>
                  <a:lnTo>
                    <a:pt x="114300" y="267970"/>
                  </a:lnTo>
                  <a:lnTo>
                    <a:pt x="125730" y="262890"/>
                  </a:lnTo>
                  <a:lnTo>
                    <a:pt x="134620" y="256540"/>
                  </a:lnTo>
                  <a:lnTo>
                    <a:pt x="143510" y="250190"/>
                  </a:lnTo>
                  <a:lnTo>
                    <a:pt x="152400" y="243840"/>
                  </a:lnTo>
                  <a:lnTo>
                    <a:pt x="160020" y="234950"/>
                  </a:lnTo>
                  <a:lnTo>
                    <a:pt x="167640" y="226060"/>
                  </a:lnTo>
                  <a:lnTo>
                    <a:pt x="175260" y="217170"/>
                  </a:lnTo>
                  <a:lnTo>
                    <a:pt x="180340" y="207010"/>
                  </a:lnTo>
                  <a:lnTo>
                    <a:pt x="185420" y="198120"/>
                  </a:lnTo>
                  <a:lnTo>
                    <a:pt x="190500" y="187960"/>
                  </a:lnTo>
                  <a:lnTo>
                    <a:pt x="208280" y="151130"/>
                  </a:lnTo>
                  <a:lnTo>
                    <a:pt x="212090" y="134620"/>
                  </a:lnTo>
                  <a:lnTo>
                    <a:pt x="215900" y="118110"/>
                  </a:lnTo>
                  <a:lnTo>
                    <a:pt x="217170" y="99060"/>
                  </a:lnTo>
                  <a:lnTo>
                    <a:pt x="217170" y="81280"/>
                  </a:lnTo>
                  <a:lnTo>
                    <a:pt x="215900" y="62230"/>
                  </a:lnTo>
                  <a:lnTo>
                    <a:pt x="214630" y="44450"/>
                  </a:lnTo>
                  <a:lnTo>
                    <a:pt x="209550" y="30480"/>
                  </a:lnTo>
                  <a:lnTo>
                    <a:pt x="203200" y="19050"/>
                  </a:lnTo>
                  <a:lnTo>
                    <a:pt x="194310" y="8890"/>
                  </a:lnTo>
                  <a:lnTo>
                    <a:pt x="182880" y="2540"/>
                  </a:lnTo>
                  <a:lnTo>
                    <a:pt x="167640" y="0"/>
                  </a:lnTo>
                  <a:lnTo>
                    <a:pt x="149860" y="0"/>
                  </a:lnTo>
                  <a:lnTo>
                    <a:pt x="134620" y="0"/>
                  </a:lnTo>
                  <a:lnTo>
                    <a:pt x="121920" y="2540"/>
                  </a:lnTo>
                  <a:lnTo>
                    <a:pt x="109220" y="3810"/>
                  </a:lnTo>
                  <a:lnTo>
                    <a:pt x="97790" y="8890"/>
                  </a:lnTo>
                  <a:lnTo>
                    <a:pt x="86360" y="12700"/>
                  </a:lnTo>
                  <a:lnTo>
                    <a:pt x="74930" y="19050"/>
                  </a:lnTo>
                  <a:lnTo>
                    <a:pt x="63500" y="25400"/>
                  </a:lnTo>
                  <a:lnTo>
                    <a:pt x="53340" y="31750"/>
                  </a:lnTo>
                  <a:lnTo>
                    <a:pt x="41910" y="38100"/>
                  </a:lnTo>
                  <a:lnTo>
                    <a:pt x="33020" y="44450"/>
                  </a:lnTo>
                  <a:lnTo>
                    <a:pt x="24130" y="52070"/>
                  </a:lnTo>
                  <a:lnTo>
                    <a:pt x="0" y="72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495290" y="8656320"/>
              <a:ext cx="256541" cy="431801"/>
            </a:xfrm>
            <a:custGeom>
              <a:avLst/>
              <a:gdLst/>
              <a:ahLst/>
              <a:cxnLst/>
              <a:rect l="0" t="0" r="0" b="0"/>
              <a:pathLst>
                <a:path w="256541" h="431801">
                  <a:moveTo>
                    <a:pt x="0" y="248920"/>
                  </a:moveTo>
                  <a:lnTo>
                    <a:pt x="11430" y="281940"/>
                  </a:lnTo>
                  <a:lnTo>
                    <a:pt x="16510" y="298450"/>
                  </a:lnTo>
                  <a:lnTo>
                    <a:pt x="20320" y="314960"/>
                  </a:lnTo>
                  <a:lnTo>
                    <a:pt x="35560" y="377190"/>
                  </a:lnTo>
                  <a:lnTo>
                    <a:pt x="38100" y="392430"/>
                  </a:lnTo>
                  <a:lnTo>
                    <a:pt x="39370" y="408940"/>
                  </a:lnTo>
                  <a:lnTo>
                    <a:pt x="40640" y="425450"/>
                  </a:lnTo>
                  <a:lnTo>
                    <a:pt x="40640" y="431800"/>
                  </a:lnTo>
                  <a:lnTo>
                    <a:pt x="38100" y="431800"/>
                  </a:lnTo>
                  <a:lnTo>
                    <a:pt x="36830" y="426720"/>
                  </a:lnTo>
                  <a:lnTo>
                    <a:pt x="35560" y="419100"/>
                  </a:lnTo>
                  <a:lnTo>
                    <a:pt x="34290" y="408940"/>
                  </a:lnTo>
                  <a:lnTo>
                    <a:pt x="33020" y="397510"/>
                  </a:lnTo>
                  <a:lnTo>
                    <a:pt x="33020" y="369570"/>
                  </a:lnTo>
                  <a:lnTo>
                    <a:pt x="31750" y="246380"/>
                  </a:lnTo>
                  <a:lnTo>
                    <a:pt x="33020" y="227330"/>
                  </a:lnTo>
                  <a:lnTo>
                    <a:pt x="35560" y="208280"/>
                  </a:lnTo>
                  <a:lnTo>
                    <a:pt x="38100" y="190500"/>
                  </a:lnTo>
                  <a:lnTo>
                    <a:pt x="41910" y="173990"/>
                  </a:lnTo>
                  <a:lnTo>
                    <a:pt x="46990" y="157480"/>
                  </a:lnTo>
                  <a:lnTo>
                    <a:pt x="52070" y="142240"/>
                  </a:lnTo>
                  <a:lnTo>
                    <a:pt x="57150" y="128270"/>
                  </a:lnTo>
                  <a:lnTo>
                    <a:pt x="62230" y="113030"/>
                  </a:lnTo>
                  <a:lnTo>
                    <a:pt x="66040" y="99060"/>
                  </a:lnTo>
                  <a:lnTo>
                    <a:pt x="71120" y="85090"/>
                  </a:lnTo>
                  <a:lnTo>
                    <a:pt x="77470" y="73660"/>
                  </a:lnTo>
                  <a:lnTo>
                    <a:pt x="82550" y="62230"/>
                  </a:lnTo>
                  <a:lnTo>
                    <a:pt x="88900" y="52070"/>
                  </a:lnTo>
                  <a:lnTo>
                    <a:pt x="96520" y="41910"/>
                  </a:lnTo>
                  <a:lnTo>
                    <a:pt x="102870" y="34290"/>
                  </a:lnTo>
                  <a:lnTo>
                    <a:pt x="110490" y="26670"/>
                  </a:lnTo>
                  <a:lnTo>
                    <a:pt x="119380" y="17780"/>
                  </a:lnTo>
                  <a:lnTo>
                    <a:pt x="129540" y="11430"/>
                  </a:lnTo>
                  <a:lnTo>
                    <a:pt x="139700" y="6350"/>
                  </a:lnTo>
                  <a:lnTo>
                    <a:pt x="152400" y="2540"/>
                  </a:lnTo>
                  <a:lnTo>
                    <a:pt x="165100" y="0"/>
                  </a:lnTo>
                  <a:lnTo>
                    <a:pt x="177800" y="1270"/>
                  </a:lnTo>
                  <a:lnTo>
                    <a:pt x="191770" y="3810"/>
                  </a:lnTo>
                  <a:lnTo>
                    <a:pt x="204470" y="8890"/>
                  </a:lnTo>
                  <a:lnTo>
                    <a:pt x="215900" y="15240"/>
                  </a:lnTo>
                  <a:lnTo>
                    <a:pt x="226060" y="22860"/>
                  </a:lnTo>
                  <a:lnTo>
                    <a:pt x="234950" y="31750"/>
                  </a:lnTo>
                  <a:lnTo>
                    <a:pt x="242570" y="40640"/>
                  </a:lnTo>
                  <a:lnTo>
                    <a:pt x="248920" y="50800"/>
                  </a:lnTo>
                  <a:lnTo>
                    <a:pt x="254000" y="60960"/>
                  </a:lnTo>
                  <a:lnTo>
                    <a:pt x="255270" y="71120"/>
                  </a:lnTo>
                  <a:lnTo>
                    <a:pt x="256540" y="81280"/>
                  </a:lnTo>
                  <a:lnTo>
                    <a:pt x="255270" y="91440"/>
                  </a:lnTo>
                  <a:lnTo>
                    <a:pt x="254000" y="101600"/>
                  </a:lnTo>
                  <a:lnTo>
                    <a:pt x="251460" y="111760"/>
                  </a:lnTo>
                  <a:lnTo>
                    <a:pt x="247650" y="123190"/>
                  </a:lnTo>
                  <a:lnTo>
                    <a:pt x="243840" y="132080"/>
                  </a:lnTo>
                  <a:lnTo>
                    <a:pt x="238760" y="140970"/>
                  </a:lnTo>
                  <a:lnTo>
                    <a:pt x="227330" y="157480"/>
                  </a:lnTo>
                  <a:lnTo>
                    <a:pt x="213360" y="176530"/>
                  </a:lnTo>
                  <a:lnTo>
                    <a:pt x="207010" y="185420"/>
                  </a:lnTo>
                  <a:lnTo>
                    <a:pt x="200660" y="194310"/>
                  </a:lnTo>
                  <a:lnTo>
                    <a:pt x="193040" y="201930"/>
                  </a:lnTo>
                  <a:lnTo>
                    <a:pt x="179070" y="215900"/>
                  </a:lnTo>
                  <a:lnTo>
                    <a:pt x="158750" y="237490"/>
                  </a:lnTo>
                  <a:lnTo>
                    <a:pt x="116840" y="259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880100" y="8495030"/>
              <a:ext cx="182881" cy="388621"/>
            </a:xfrm>
            <a:custGeom>
              <a:avLst/>
              <a:gdLst/>
              <a:ahLst/>
              <a:cxnLst/>
              <a:rect l="0" t="0" r="0" b="0"/>
              <a:pathLst>
                <a:path w="182881" h="388621">
                  <a:moveTo>
                    <a:pt x="26670" y="0"/>
                  </a:moveTo>
                  <a:lnTo>
                    <a:pt x="20320" y="16510"/>
                  </a:lnTo>
                  <a:lnTo>
                    <a:pt x="17780" y="25400"/>
                  </a:lnTo>
                  <a:lnTo>
                    <a:pt x="8890" y="62230"/>
                  </a:lnTo>
                  <a:lnTo>
                    <a:pt x="1270" y="88900"/>
                  </a:lnTo>
                  <a:lnTo>
                    <a:pt x="0" y="100330"/>
                  </a:lnTo>
                  <a:lnTo>
                    <a:pt x="1270" y="113030"/>
                  </a:lnTo>
                  <a:lnTo>
                    <a:pt x="2540" y="124460"/>
                  </a:lnTo>
                  <a:lnTo>
                    <a:pt x="6350" y="134620"/>
                  </a:lnTo>
                  <a:lnTo>
                    <a:pt x="13970" y="143510"/>
                  </a:lnTo>
                  <a:lnTo>
                    <a:pt x="29210" y="158750"/>
                  </a:lnTo>
                  <a:lnTo>
                    <a:pt x="43180" y="173990"/>
                  </a:lnTo>
                  <a:lnTo>
                    <a:pt x="52070" y="180340"/>
                  </a:lnTo>
                  <a:lnTo>
                    <a:pt x="60960" y="185420"/>
                  </a:lnTo>
                  <a:lnTo>
                    <a:pt x="69850" y="190500"/>
                  </a:lnTo>
                  <a:lnTo>
                    <a:pt x="80010" y="194310"/>
                  </a:lnTo>
                  <a:lnTo>
                    <a:pt x="90170" y="198120"/>
                  </a:lnTo>
                  <a:lnTo>
                    <a:pt x="100330" y="201930"/>
                  </a:lnTo>
                  <a:lnTo>
                    <a:pt x="111760" y="208280"/>
                  </a:lnTo>
                  <a:lnTo>
                    <a:pt x="124460" y="215900"/>
                  </a:lnTo>
                  <a:lnTo>
                    <a:pt x="172720" y="247650"/>
                  </a:lnTo>
                  <a:lnTo>
                    <a:pt x="179070" y="257810"/>
                  </a:lnTo>
                  <a:lnTo>
                    <a:pt x="181610" y="267970"/>
                  </a:lnTo>
                  <a:lnTo>
                    <a:pt x="182880" y="280670"/>
                  </a:lnTo>
                  <a:lnTo>
                    <a:pt x="179070" y="293370"/>
                  </a:lnTo>
                  <a:lnTo>
                    <a:pt x="173990" y="306070"/>
                  </a:lnTo>
                  <a:lnTo>
                    <a:pt x="167640" y="320040"/>
                  </a:lnTo>
                  <a:lnTo>
                    <a:pt x="158750" y="331470"/>
                  </a:lnTo>
                  <a:lnTo>
                    <a:pt x="149860" y="341630"/>
                  </a:lnTo>
                  <a:lnTo>
                    <a:pt x="139700" y="350520"/>
                  </a:lnTo>
                  <a:lnTo>
                    <a:pt x="128270" y="358140"/>
                  </a:lnTo>
                  <a:lnTo>
                    <a:pt x="114300" y="365760"/>
                  </a:lnTo>
                  <a:lnTo>
                    <a:pt x="36830" y="388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327140" y="8389620"/>
              <a:ext cx="95251" cy="52071"/>
            </a:xfrm>
            <a:custGeom>
              <a:avLst/>
              <a:gdLst/>
              <a:ahLst/>
              <a:cxnLst/>
              <a:rect l="0" t="0" r="0" b="0"/>
              <a:pathLst>
                <a:path w="95251" h="52071">
                  <a:moveTo>
                    <a:pt x="0" y="52070"/>
                  </a:moveTo>
                  <a:lnTo>
                    <a:pt x="45720" y="29210"/>
                  </a:lnTo>
                  <a:lnTo>
                    <a:pt x="952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696710" y="8242300"/>
              <a:ext cx="20321" cy="219711"/>
            </a:xfrm>
            <a:custGeom>
              <a:avLst/>
              <a:gdLst/>
              <a:ahLst/>
              <a:cxnLst/>
              <a:rect l="0" t="0" r="0" b="0"/>
              <a:pathLst>
                <a:path w="20321" h="219711">
                  <a:moveTo>
                    <a:pt x="20320" y="0"/>
                  </a:moveTo>
                  <a:lnTo>
                    <a:pt x="20320" y="172720"/>
                  </a:lnTo>
                  <a:lnTo>
                    <a:pt x="19050" y="189230"/>
                  </a:lnTo>
                  <a:lnTo>
                    <a:pt x="17780" y="203200"/>
                  </a:lnTo>
                  <a:lnTo>
                    <a:pt x="15240" y="215900"/>
                  </a:lnTo>
                  <a:lnTo>
                    <a:pt x="12700" y="219710"/>
                  </a:lnTo>
                  <a:lnTo>
                    <a:pt x="12700" y="217170"/>
                  </a:lnTo>
                  <a:lnTo>
                    <a:pt x="11430" y="212090"/>
                  </a:lnTo>
                  <a:lnTo>
                    <a:pt x="10160" y="203200"/>
                  </a:lnTo>
                  <a:lnTo>
                    <a:pt x="7620" y="19304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696710" y="8130540"/>
              <a:ext cx="271781" cy="321311"/>
            </a:xfrm>
            <a:custGeom>
              <a:avLst/>
              <a:gdLst/>
              <a:ahLst/>
              <a:cxnLst/>
              <a:rect l="0" t="0" r="0" b="0"/>
              <a:pathLst>
                <a:path w="271781" h="321311">
                  <a:moveTo>
                    <a:pt x="0" y="90170"/>
                  </a:moveTo>
                  <a:lnTo>
                    <a:pt x="5080" y="73660"/>
                  </a:lnTo>
                  <a:lnTo>
                    <a:pt x="8890" y="66040"/>
                  </a:lnTo>
                  <a:lnTo>
                    <a:pt x="13970" y="58420"/>
                  </a:lnTo>
                  <a:lnTo>
                    <a:pt x="19050" y="52070"/>
                  </a:lnTo>
                  <a:lnTo>
                    <a:pt x="25400" y="44450"/>
                  </a:lnTo>
                  <a:lnTo>
                    <a:pt x="31750" y="38100"/>
                  </a:lnTo>
                  <a:lnTo>
                    <a:pt x="39370" y="30480"/>
                  </a:lnTo>
                  <a:lnTo>
                    <a:pt x="48260" y="24130"/>
                  </a:lnTo>
                  <a:lnTo>
                    <a:pt x="58420" y="16510"/>
                  </a:lnTo>
                  <a:lnTo>
                    <a:pt x="71120" y="10160"/>
                  </a:lnTo>
                  <a:lnTo>
                    <a:pt x="83820" y="5080"/>
                  </a:lnTo>
                  <a:lnTo>
                    <a:pt x="99060" y="1270"/>
                  </a:lnTo>
                  <a:lnTo>
                    <a:pt x="115570" y="0"/>
                  </a:lnTo>
                  <a:lnTo>
                    <a:pt x="129540" y="0"/>
                  </a:lnTo>
                  <a:lnTo>
                    <a:pt x="142240" y="0"/>
                  </a:lnTo>
                  <a:lnTo>
                    <a:pt x="153670" y="2540"/>
                  </a:lnTo>
                  <a:lnTo>
                    <a:pt x="165100" y="6350"/>
                  </a:lnTo>
                  <a:lnTo>
                    <a:pt x="173990" y="10160"/>
                  </a:lnTo>
                  <a:lnTo>
                    <a:pt x="182880" y="16510"/>
                  </a:lnTo>
                  <a:lnTo>
                    <a:pt x="189230" y="22860"/>
                  </a:lnTo>
                  <a:lnTo>
                    <a:pt x="195580" y="31750"/>
                  </a:lnTo>
                  <a:lnTo>
                    <a:pt x="199390" y="40640"/>
                  </a:lnTo>
                  <a:lnTo>
                    <a:pt x="201930" y="49530"/>
                  </a:lnTo>
                  <a:lnTo>
                    <a:pt x="201930" y="59690"/>
                  </a:lnTo>
                  <a:lnTo>
                    <a:pt x="201930" y="69850"/>
                  </a:lnTo>
                  <a:lnTo>
                    <a:pt x="195580" y="80010"/>
                  </a:lnTo>
                  <a:lnTo>
                    <a:pt x="187960" y="90170"/>
                  </a:lnTo>
                  <a:lnTo>
                    <a:pt x="177800" y="101600"/>
                  </a:lnTo>
                  <a:lnTo>
                    <a:pt x="167640" y="109220"/>
                  </a:lnTo>
                  <a:lnTo>
                    <a:pt x="157480" y="115570"/>
                  </a:lnTo>
                  <a:lnTo>
                    <a:pt x="134620" y="127000"/>
                  </a:lnTo>
                  <a:lnTo>
                    <a:pt x="109220" y="139700"/>
                  </a:lnTo>
                  <a:lnTo>
                    <a:pt x="97790" y="143510"/>
                  </a:lnTo>
                  <a:lnTo>
                    <a:pt x="86360" y="144780"/>
                  </a:lnTo>
                  <a:lnTo>
                    <a:pt x="74930" y="143510"/>
                  </a:lnTo>
                  <a:lnTo>
                    <a:pt x="69850" y="139700"/>
                  </a:lnTo>
                  <a:lnTo>
                    <a:pt x="68580" y="134620"/>
                  </a:lnTo>
                  <a:lnTo>
                    <a:pt x="69850" y="127000"/>
                  </a:lnTo>
                  <a:lnTo>
                    <a:pt x="73660" y="119380"/>
                  </a:lnTo>
                  <a:lnTo>
                    <a:pt x="77470" y="111760"/>
                  </a:lnTo>
                  <a:lnTo>
                    <a:pt x="83820" y="104140"/>
                  </a:lnTo>
                  <a:lnTo>
                    <a:pt x="92710" y="99060"/>
                  </a:lnTo>
                  <a:lnTo>
                    <a:pt x="105410" y="93980"/>
                  </a:lnTo>
                  <a:lnTo>
                    <a:pt x="154940" y="77470"/>
                  </a:lnTo>
                  <a:lnTo>
                    <a:pt x="170180" y="74930"/>
                  </a:lnTo>
                  <a:lnTo>
                    <a:pt x="186690" y="76200"/>
                  </a:lnTo>
                  <a:lnTo>
                    <a:pt x="204470" y="77470"/>
                  </a:lnTo>
                  <a:lnTo>
                    <a:pt x="220980" y="81280"/>
                  </a:lnTo>
                  <a:lnTo>
                    <a:pt x="234950" y="87630"/>
                  </a:lnTo>
                  <a:lnTo>
                    <a:pt x="247650" y="95250"/>
                  </a:lnTo>
                  <a:lnTo>
                    <a:pt x="257810" y="105410"/>
                  </a:lnTo>
                  <a:lnTo>
                    <a:pt x="265430" y="116840"/>
                  </a:lnTo>
                  <a:lnTo>
                    <a:pt x="271780" y="129540"/>
                  </a:lnTo>
                  <a:lnTo>
                    <a:pt x="271780" y="143510"/>
                  </a:lnTo>
                  <a:lnTo>
                    <a:pt x="269240" y="158750"/>
                  </a:lnTo>
                  <a:lnTo>
                    <a:pt x="262890" y="173990"/>
                  </a:lnTo>
                  <a:lnTo>
                    <a:pt x="256540" y="187960"/>
                  </a:lnTo>
                  <a:lnTo>
                    <a:pt x="247650" y="200660"/>
                  </a:lnTo>
                  <a:lnTo>
                    <a:pt x="238760" y="213360"/>
                  </a:lnTo>
                  <a:lnTo>
                    <a:pt x="228600" y="224790"/>
                  </a:lnTo>
                  <a:lnTo>
                    <a:pt x="219710" y="236220"/>
                  </a:lnTo>
                  <a:lnTo>
                    <a:pt x="209550" y="247650"/>
                  </a:lnTo>
                  <a:lnTo>
                    <a:pt x="187960" y="269240"/>
                  </a:lnTo>
                  <a:lnTo>
                    <a:pt x="177800" y="279400"/>
                  </a:lnTo>
                  <a:lnTo>
                    <a:pt x="167640" y="289560"/>
                  </a:lnTo>
                  <a:lnTo>
                    <a:pt x="157480" y="297180"/>
                  </a:lnTo>
                  <a:lnTo>
                    <a:pt x="147320" y="306070"/>
                  </a:lnTo>
                  <a:lnTo>
                    <a:pt x="133350" y="312420"/>
                  </a:lnTo>
                  <a:lnTo>
                    <a:pt x="119380" y="317500"/>
                  </a:lnTo>
                  <a:lnTo>
                    <a:pt x="62230" y="3213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043420" y="8178800"/>
              <a:ext cx="154941" cy="210821"/>
            </a:xfrm>
            <a:custGeom>
              <a:avLst/>
              <a:gdLst/>
              <a:ahLst/>
              <a:cxnLst/>
              <a:rect l="0" t="0" r="0" b="0"/>
              <a:pathLst>
                <a:path w="154941" h="210821">
                  <a:moveTo>
                    <a:pt x="0" y="0"/>
                  </a:moveTo>
                  <a:lnTo>
                    <a:pt x="6350" y="16510"/>
                  </a:lnTo>
                  <a:lnTo>
                    <a:pt x="7620" y="29210"/>
                  </a:lnTo>
                  <a:lnTo>
                    <a:pt x="8890" y="43180"/>
                  </a:lnTo>
                  <a:lnTo>
                    <a:pt x="8890" y="60960"/>
                  </a:lnTo>
                  <a:lnTo>
                    <a:pt x="8890" y="74930"/>
                  </a:lnTo>
                  <a:lnTo>
                    <a:pt x="6350" y="88900"/>
                  </a:lnTo>
                  <a:lnTo>
                    <a:pt x="5080" y="101600"/>
                  </a:lnTo>
                  <a:lnTo>
                    <a:pt x="2540" y="115570"/>
                  </a:lnTo>
                  <a:lnTo>
                    <a:pt x="2540" y="130810"/>
                  </a:lnTo>
                  <a:lnTo>
                    <a:pt x="1270" y="147320"/>
                  </a:lnTo>
                  <a:lnTo>
                    <a:pt x="2540" y="161290"/>
                  </a:lnTo>
                  <a:lnTo>
                    <a:pt x="3810" y="173990"/>
                  </a:lnTo>
                  <a:lnTo>
                    <a:pt x="6350" y="186690"/>
                  </a:lnTo>
                  <a:lnTo>
                    <a:pt x="11430" y="195580"/>
                  </a:lnTo>
                  <a:lnTo>
                    <a:pt x="17780" y="203200"/>
                  </a:lnTo>
                  <a:lnTo>
                    <a:pt x="26670" y="208280"/>
                  </a:lnTo>
                  <a:lnTo>
                    <a:pt x="35560" y="210820"/>
                  </a:lnTo>
                  <a:lnTo>
                    <a:pt x="44450" y="209550"/>
                  </a:lnTo>
                  <a:lnTo>
                    <a:pt x="54610" y="205740"/>
                  </a:lnTo>
                  <a:lnTo>
                    <a:pt x="63500" y="201930"/>
                  </a:lnTo>
                  <a:lnTo>
                    <a:pt x="71120" y="196850"/>
                  </a:lnTo>
                  <a:lnTo>
                    <a:pt x="78740" y="190500"/>
                  </a:lnTo>
                  <a:lnTo>
                    <a:pt x="86360" y="184150"/>
                  </a:lnTo>
                  <a:lnTo>
                    <a:pt x="93980" y="177800"/>
                  </a:lnTo>
                  <a:lnTo>
                    <a:pt x="101600" y="171450"/>
                  </a:lnTo>
                  <a:lnTo>
                    <a:pt x="109220" y="161290"/>
                  </a:lnTo>
                  <a:lnTo>
                    <a:pt x="119380" y="148590"/>
                  </a:lnTo>
                  <a:lnTo>
                    <a:pt x="128270" y="133350"/>
                  </a:lnTo>
                  <a:lnTo>
                    <a:pt x="135890" y="120650"/>
                  </a:lnTo>
                  <a:lnTo>
                    <a:pt x="142240" y="107950"/>
                  </a:lnTo>
                  <a:lnTo>
                    <a:pt x="147320" y="96520"/>
                  </a:lnTo>
                  <a:lnTo>
                    <a:pt x="151130" y="83820"/>
                  </a:lnTo>
                  <a:lnTo>
                    <a:pt x="153670" y="71120"/>
                  </a:lnTo>
                  <a:lnTo>
                    <a:pt x="154940" y="58420"/>
                  </a:lnTo>
                  <a:lnTo>
                    <a:pt x="153670" y="45720"/>
                  </a:lnTo>
                  <a:lnTo>
                    <a:pt x="149860" y="34290"/>
                  </a:lnTo>
                  <a:lnTo>
                    <a:pt x="146050" y="22860"/>
                  </a:lnTo>
                  <a:lnTo>
                    <a:pt x="138430" y="16510"/>
                  </a:lnTo>
                  <a:lnTo>
                    <a:pt x="128270" y="12700"/>
                  </a:lnTo>
                  <a:lnTo>
                    <a:pt x="116840" y="12700"/>
                  </a:lnTo>
                  <a:lnTo>
                    <a:pt x="106680" y="12700"/>
                  </a:lnTo>
                  <a:lnTo>
                    <a:pt x="95250" y="13970"/>
                  </a:lnTo>
                  <a:lnTo>
                    <a:pt x="85090" y="16510"/>
                  </a:lnTo>
                  <a:lnTo>
                    <a:pt x="60960" y="21590"/>
                  </a:lnTo>
                  <a:lnTo>
                    <a:pt x="1016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294880" y="8115300"/>
              <a:ext cx="115571" cy="252731"/>
            </a:xfrm>
            <a:custGeom>
              <a:avLst/>
              <a:gdLst/>
              <a:ahLst/>
              <a:cxnLst/>
              <a:rect l="0" t="0" r="0" b="0"/>
              <a:pathLst>
                <a:path w="115571" h="252731">
                  <a:moveTo>
                    <a:pt x="54610" y="0"/>
                  </a:moveTo>
                  <a:lnTo>
                    <a:pt x="54610" y="22860"/>
                  </a:lnTo>
                  <a:lnTo>
                    <a:pt x="52070" y="31750"/>
                  </a:lnTo>
                  <a:lnTo>
                    <a:pt x="48260" y="39370"/>
                  </a:lnTo>
                  <a:lnTo>
                    <a:pt x="43180" y="48260"/>
                  </a:lnTo>
                  <a:lnTo>
                    <a:pt x="36830" y="54610"/>
                  </a:lnTo>
                  <a:lnTo>
                    <a:pt x="30480" y="62230"/>
                  </a:lnTo>
                  <a:lnTo>
                    <a:pt x="24130" y="69850"/>
                  </a:lnTo>
                  <a:lnTo>
                    <a:pt x="11430" y="83820"/>
                  </a:lnTo>
                  <a:lnTo>
                    <a:pt x="5080" y="91440"/>
                  </a:lnTo>
                  <a:lnTo>
                    <a:pt x="1270" y="99060"/>
                  </a:lnTo>
                  <a:lnTo>
                    <a:pt x="0" y="107950"/>
                  </a:lnTo>
                  <a:lnTo>
                    <a:pt x="0" y="118110"/>
                  </a:lnTo>
                  <a:lnTo>
                    <a:pt x="5080" y="125730"/>
                  </a:lnTo>
                  <a:lnTo>
                    <a:pt x="13970" y="132080"/>
                  </a:lnTo>
                  <a:lnTo>
                    <a:pt x="22860" y="137160"/>
                  </a:lnTo>
                  <a:lnTo>
                    <a:pt x="33020" y="142240"/>
                  </a:lnTo>
                  <a:lnTo>
                    <a:pt x="44450" y="146050"/>
                  </a:lnTo>
                  <a:lnTo>
                    <a:pt x="54610" y="149860"/>
                  </a:lnTo>
                  <a:lnTo>
                    <a:pt x="66040" y="154940"/>
                  </a:lnTo>
                  <a:lnTo>
                    <a:pt x="91440" y="166370"/>
                  </a:lnTo>
                  <a:lnTo>
                    <a:pt x="101600" y="173990"/>
                  </a:lnTo>
                  <a:lnTo>
                    <a:pt x="109220" y="182880"/>
                  </a:lnTo>
                  <a:lnTo>
                    <a:pt x="115570" y="191770"/>
                  </a:lnTo>
                  <a:lnTo>
                    <a:pt x="115570" y="200660"/>
                  </a:lnTo>
                  <a:lnTo>
                    <a:pt x="113030" y="208280"/>
                  </a:lnTo>
                  <a:lnTo>
                    <a:pt x="106680" y="215900"/>
                  </a:lnTo>
                  <a:lnTo>
                    <a:pt x="100330" y="222250"/>
                  </a:lnTo>
                  <a:lnTo>
                    <a:pt x="91440" y="228600"/>
                  </a:lnTo>
                  <a:lnTo>
                    <a:pt x="82550" y="232410"/>
                  </a:lnTo>
                  <a:lnTo>
                    <a:pt x="71120" y="237490"/>
                  </a:lnTo>
                  <a:lnTo>
                    <a:pt x="57150" y="241300"/>
                  </a:lnTo>
                  <a:lnTo>
                    <a:pt x="1270" y="252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548880" y="8009890"/>
              <a:ext cx="10161" cy="274321"/>
            </a:xfrm>
            <a:custGeom>
              <a:avLst/>
              <a:gdLst/>
              <a:ahLst/>
              <a:cxnLst/>
              <a:rect l="0" t="0" r="0" b="0"/>
              <a:pathLst>
                <a:path w="10161" h="274321">
                  <a:moveTo>
                    <a:pt x="0" y="0"/>
                  </a:moveTo>
                  <a:lnTo>
                    <a:pt x="5080" y="34290"/>
                  </a:lnTo>
                  <a:lnTo>
                    <a:pt x="7620" y="52070"/>
                  </a:lnTo>
                  <a:lnTo>
                    <a:pt x="8890" y="72390"/>
                  </a:lnTo>
                  <a:lnTo>
                    <a:pt x="10160" y="116840"/>
                  </a:lnTo>
                  <a:lnTo>
                    <a:pt x="10160" y="2743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433310" y="8054340"/>
              <a:ext cx="364491" cy="217171"/>
            </a:xfrm>
            <a:custGeom>
              <a:avLst/>
              <a:gdLst/>
              <a:ahLst/>
              <a:cxnLst/>
              <a:rect l="0" t="0" r="0" b="0"/>
              <a:pathLst>
                <a:path w="364491" h="217171">
                  <a:moveTo>
                    <a:pt x="0" y="102870"/>
                  </a:moveTo>
                  <a:lnTo>
                    <a:pt x="5080" y="86360"/>
                  </a:lnTo>
                  <a:lnTo>
                    <a:pt x="10160" y="77470"/>
                  </a:lnTo>
                  <a:lnTo>
                    <a:pt x="17780" y="68580"/>
                  </a:lnTo>
                  <a:lnTo>
                    <a:pt x="25400" y="59690"/>
                  </a:lnTo>
                  <a:lnTo>
                    <a:pt x="34290" y="50800"/>
                  </a:lnTo>
                  <a:lnTo>
                    <a:pt x="44450" y="41910"/>
                  </a:lnTo>
                  <a:lnTo>
                    <a:pt x="53340" y="34290"/>
                  </a:lnTo>
                  <a:lnTo>
                    <a:pt x="63500" y="27940"/>
                  </a:lnTo>
                  <a:lnTo>
                    <a:pt x="73660" y="22860"/>
                  </a:lnTo>
                  <a:lnTo>
                    <a:pt x="85090" y="17780"/>
                  </a:lnTo>
                  <a:lnTo>
                    <a:pt x="95250" y="13970"/>
                  </a:lnTo>
                  <a:lnTo>
                    <a:pt x="105410" y="10160"/>
                  </a:lnTo>
                  <a:lnTo>
                    <a:pt x="115570" y="6350"/>
                  </a:lnTo>
                  <a:lnTo>
                    <a:pt x="129540" y="2540"/>
                  </a:lnTo>
                  <a:lnTo>
                    <a:pt x="146050" y="1270"/>
                  </a:lnTo>
                  <a:lnTo>
                    <a:pt x="163830" y="0"/>
                  </a:lnTo>
                  <a:lnTo>
                    <a:pt x="180340" y="1270"/>
                  </a:lnTo>
                  <a:lnTo>
                    <a:pt x="196850" y="5080"/>
                  </a:lnTo>
                  <a:lnTo>
                    <a:pt x="212090" y="10160"/>
                  </a:lnTo>
                  <a:lnTo>
                    <a:pt x="223520" y="17780"/>
                  </a:lnTo>
                  <a:lnTo>
                    <a:pt x="234950" y="27940"/>
                  </a:lnTo>
                  <a:lnTo>
                    <a:pt x="243840" y="38100"/>
                  </a:lnTo>
                  <a:lnTo>
                    <a:pt x="251460" y="52070"/>
                  </a:lnTo>
                  <a:lnTo>
                    <a:pt x="257810" y="67310"/>
                  </a:lnTo>
                  <a:lnTo>
                    <a:pt x="262890" y="82550"/>
                  </a:lnTo>
                  <a:lnTo>
                    <a:pt x="266700" y="100330"/>
                  </a:lnTo>
                  <a:lnTo>
                    <a:pt x="269240" y="118110"/>
                  </a:lnTo>
                  <a:lnTo>
                    <a:pt x="270510" y="138430"/>
                  </a:lnTo>
                  <a:lnTo>
                    <a:pt x="271780" y="156210"/>
                  </a:lnTo>
                  <a:lnTo>
                    <a:pt x="273050" y="187960"/>
                  </a:lnTo>
                  <a:lnTo>
                    <a:pt x="276860" y="199390"/>
                  </a:lnTo>
                  <a:lnTo>
                    <a:pt x="281940" y="208280"/>
                  </a:lnTo>
                  <a:lnTo>
                    <a:pt x="289560" y="215900"/>
                  </a:lnTo>
                  <a:lnTo>
                    <a:pt x="297180" y="217170"/>
                  </a:lnTo>
                  <a:lnTo>
                    <a:pt x="304800" y="213360"/>
                  </a:lnTo>
                  <a:lnTo>
                    <a:pt x="312420" y="208280"/>
                  </a:lnTo>
                  <a:lnTo>
                    <a:pt x="318770" y="200660"/>
                  </a:lnTo>
                  <a:lnTo>
                    <a:pt x="326390" y="190500"/>
                  </a:lnTo>
                  <a:lnTo>
                    <a:pt x="340360" y="167640"/>
                  </a:lnTo>
                  <a:lnTo>
                    <a:pt x="354330" y="146050"/>
                  </a:lnTo>
                  <a:lnTo>
                    <a:pt x="359410" y="134620"/>
                  </a:lnTo>
                  <a:lnTo>
                    <a:pt x="361950" y="121920"/>
                  </a:lnTo>
                  <a:lnTo>
                    <a:pt x="364490" y="107950"/>
                  </a:lnTo>
                  <a:lnTo>
                    <a:pt x="364490" y="95250"/>
                  </a:lnTo>
                  <a:lnTo>
                    <a:pt x="363220" y="81280"/>
                  </a:lnTo>
                  <a:lnTo>
                    <a:pt x="361950" y="67310"/>
                  </a:lnTo>
                  <a:lnTo>
                    <a:pt x="356870" y="55880"/>
                  </a:lnTo>
                  <a:lnTo>
                    <a:pt x="350520" y="45720"/>
                  </a:lnTo>
                  <a:lnTo>
                    <a:pt x="341630" y="36830"/>
                  </a:lnTo>
                  <a:lnTo>
                    <a:pt x="332740" y="31750"/>
                  </a:lnTo>
                  <a:lnTo>
                    <a:pt x="321310" y="30480"/>
                  </a:lnTo>
                  <a:lnTo>
                    <a:pt x="308610" y="30480"/>
                  </a:lnTo>
                  <a:lnTo>
                    <a:pt x="295910" y="30480"/>
                  </a:lnTo>
                  <a:lnTo>
                    <a:pt x="231140" y="40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769860" y="8063230"/>
              <a:ext cx="330201" cy="326391"/>
            </a:xfrm>
            <a:custGeom>
              <a:avLst/>
              <a:gdLst/>
              <a:ahLst/>
              <a:cxnLst/>
              <a:rect l="0" t="0" r="0" b="0"/>
              <a:pathLst>
                <a:path w="330201" h="326391">
                  <a:moveTo>
                    <a:pt x="0" y="41910"/>
                  </a:moveTo>
                  <a:lnTo>
                    <a:pt x="22860" y="53340"/>
                  </a:lnTo>
                  <a:lnTo>
                    <a:pt x="33020" y="58420"/>
                  </a:lnTo>
                  <a:lnTo>
                    <a:pt x="43180" y="64770"/>
                  </a:lnTo>
                  <a:lnTo>
                    <a:pt x="53340" y="71120"/>
                  </a:lnTo>
                  <a:lnTo>
                    <a:pt x="62230" y="77470"/>
                  </a:lnTo>
                  <a:lnTo>
                    <a:pt x="71120" y="83820"/>
                  </a:lnTo>
                  <a:lnTo>
                    <a:pt x="78740" y="91440"/>
                  </a:lnTo>
                  <a:lnTo>
                    <a:pt x="85090" y="99060"/>
                  </a:lnTo>
                  <a:lnTo>
                    <a:pt x="91440" y="107950"/>
                  </a:lnTo>
                  <a:lnTo>
                    <a:pt x="95250" y="118110"/>
                  </a:lnTo>
                  <a:lnTo>
                    <a:pt x="100330" y="127000"/>
                  </a:lnTo>
                  <a:lnTo>
                    <a:pt x="104140" y="137160"/>
                  </a:lnTo>
                  <a:lnTo>
                    <a:pt x="107950" y="147320"/>
                  </a:lnTo>
                  <a:lnTo>
                    <a:pt x="110490" y="158750"/>
                  </a:lnTo>
                  <a:lnTo>
                    <a:pt x="113030" y="171450"/>
                  </a:lnTo>
                  <a:lnTo>
                    <a:pt x="114300" y="184150"/>
                  </a:lnTo>
                  <a:lnTo>
                    <a:pt x="113030" y="196850"/>
                  </a:lnTo>
                  <a:lnTo>
                    <a:pt x="111760" y="208280"/>
                  </a:lnTo>
                  <a:lnTo>
                    <a:pt x="109220" y="219710"/>
                  </a:lnTo>
                  <a:lnTo>
                    <a:pt x="109220" y="219710"/>
                  </a:lnTo>
                  <a:lnTo>
                    <a:pt x="120650" y="146050"/>
                  </a:lnTo>
                  <a:lnTo>
                    <a:pt x="124460" y="129540"/>
                  </a:lnTo>
                  <a:lnTo>
                    <a:pt x="129540" y="114300"/>
                  </a:lnTo>
                  <a:lnTo>
                    <a:pt x="135890" y="100330"/>
                  </a:lnTo>
                  <a:lnTo>
                    <a:pt x="142240" y="87630"/>
                  </a:lnTo>
                  <a:lnTo>
                    <a:pt x="148590" y="76200"/>
                  </a:lnTo>
                  <a:lnTo>
                    <a:pt x="154940" y="64770"/>
                  </a:lnTo>
                  <a:lnTo>
                    <a:pt x="168910" y="41910"/>
                  </a:lnTo>
                  <a:lnTo>
                    <a:pt x="175260" y="31750"/>
                  </a:lnTo>
                  <a:lnTo>
                    <a:pt x="185420" y="21590"/>
                  </a:lnTo>
                  <a:lnTo>
                    <a:pt x="195580" y="13970"/>
                  </a:lnTo>
                  <a:lnTo>
                    <a:pt x="208280" y="5080"/>
                  </a:lnTo>
                  <a:lnTo>
                    <a:pt x="222250" y="1270"/>
                  </a:lnTo>
                  <a:lnTo>
                    <a:pt x="236220" y="0"/>
                  </a:lnTo>
                  <a:lnTo>
                    <a:pt x="252730" y="0"/>
                  </a:lnTo>
                  <a:lnTo>
                    <a:pt x="265430" y="1270"/>
                  </a:lnTo>
                  <a:lnTo>
                    <a:pt x="276860" y="6350"/>
                  </a:lnTo>
                  <a:lnTo>
                    <a:pt x="285750" y="10160"/>
                  </a:lnTo>
                  <a:lnTo>
                    <a:pt x="294640" y="21590"/>
                  </a:lnTo>
                  <a:lnTo>
                    <a:pt x="303530" y="35560"/>
                  </a:lnTo>
                  <a:lnTo>
                    <a:pt x="311150" y="50800"/>
                  </a:lnTo>
                  <a:lnTo>
                    <a:pt x="317500" y="71120"/>
                  </a:lnTo>
                  <a:lnTo>
                    <a:pt x="322580" y="93980"/>
                  </a:lnTo>
                  <a:lnTo>
                    <a:pt x="327660" y="119380"/>
                  </a:lnTo>
                  <a:lnTo>
                    <a:pt x="328930" y="139700"/>
                  </a:lnTo>
                  <a:lnTo>
                    <a:pt x="330200" y="158750"/>
                  </a:lnTo>
                  <a:lnTo>
                    <a:pt x="328930" y="175260"/>
                  </a:lnTo>
                  <a:lnTo>
                    <a:pt x="326390" y="194310"/>
                  </a:lnTo>
                  <a:lnTo>
                    <a:pt x="323850" y="213360"/>
                  </a:lnTo>
                  <a:lnTo>
                    <a:pt x="321310" y="233680"/>
                  </a:lnTo>
                  <a:lnTo>
                    <a:pt x="320040" y="251460"/>
                  </a:lnTo>
                  <a:lnTo>
                    <a:pt x="318770" y="267970"/>
                  </a:lnTo>
                  <a:lnTo>
                    <a:pt x="316230" y="326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422640" y="8147050"/>
              <a:ext cx="492761" cy="490221"/>
            </a:xfrm>
            <a:custGeom>
              <a:avLst/>
              <a:gdLst/>
              <a:ahLst/>
              <a:cxnLst/>
              <a:rect l="0" t="0" r="0" b="0"/>
              <a:pathLst>
                <a:path w="492761" h="490221">
                  <a:moveTo>
                    <a:pt x="53340" y="0"/>
                  </a:moveTo>
                  <a:lnTo>
                    <a:pt x="58420" y="16510"/>
                  </a:lnTo>
                  <a:lnTo>
                    <a:pt x="60960" y="27940"/>
                  </a:lnTo>
                  <a:lnTo>
                    <a:pt x="67310" y="54610"/>
                  </a:lnTo>
                  <a:lnTo>
                    <a:pt x="69850" y="69850"/>
                  </a:lnTo>
                  <a:lnTo>
                    <a:pt x="71120" y="83820"/>
                  </a:lnTo>
                  <a:lnTo>
                    <a:pt x="72390" y="97790"/>
                  </a:lnTo>
                  <a:lnTo>
                    <a:pt x="72390" y="113030"/>
                  </a:lnTo>
                  <a:lnTo>
                    <a:pt x="73660" y="146050"/>
                  </a:lnTo>
                  <a:lnTo>
                    <a:pt x="72390" y="163830"/>
                  </a:lnTo>
                  <a:lnTo>
                    <a:pt x="71120" y="182880"/>
                  </a:lnTo>
                  <a:lnTo>
                    <a:pt x="68580" y="203200"/>
                  </a:lnTo>
                  <a:lnTo>
                    <a:pt x="66040" y="222250"/>
                  </a:lnTo>
                  <a:lnTo>
                    <a:pt x="66040" y="240030"/>
                  </a:lnTo>
                  <a:lnTo>
                    <a:pt x="64770" y="259080"/>
                  </a:lnTo>
                  <a:lnTo>
                    <a:pt x="63500" y="276860"/>
                  </a:lnTo>
                  <a:lnTo>
                    <a:pt x="60960" y="294640"/>
                  </a:lnTo>
                  <a:lnTo>
                    <a:pt x="58420" y="312420"/>
                  </a:lnTo>
                  <a:lnTo>
                    <a:pt x="52070" y="346710"/>
                  </a:lnTo>
                  <a:lnTo>
                    <a:pt x="48260" y="364490"/>
                  </a:lnTo>
                  <a:lnTo>
                    <a:pt x="45720" y="379730"/>
                  </a:lnTo>
                  <a:lnTo>
                    <a:pt x="41910" y="393700"/>
                  </a:lnTo>
                  <a:lnTo>
                    <a:pt x="38100" y="406400"/>
                  </a:lnTo>
                  <a:lnTo>
                    <a:pt x="31750" y="429260"/>
                  </a:lnTo>
                  <a:lnTo>
                    <a:pt x="27940" y="440690"/>
                  </a:lnTo>
                  <a:lnTo>
                    <a:pt x="24130" y="444500"/>
                  </a:lnTo>
                  <a:lnTo>
                    <a:pt x="21590" y="444500"/>
                  </a:lnTo>
                  <a:lnTo>
                    <a:pt x="17780" y="439420"/>
                  </a:lnTo>
                  <a:lnTo>
                    <a:pt x="10160" y="425450"/>
                  </a:lnTo>
                  <a:lnTo>
                    <a:pt x="7620" y="417830"/>
                  </a:lnTo>
                  <a:lnTo>
                    <a:pt x="5080" y="406400"/>
                  </a:lnTo>
                  <a:lnTo>
                    <a:pt x="3810" y="394970"/>
                  </a:lnTo>
                  <a:lnTo>
                    <a:pt x="2540" y="382270"/>
                  </a:lnTo>
                  <a:lnTo>
                    <a:pt x="1270" y="365760"/>
                  </a:lnTo>
                  <a:lnTo>
                    <a:pt x="0" y="306070"/>
                  </a:lnTo>
                  <a:lnTo>
                    <a:pt x="0" y="269240"/>
                  </a:lnTo>
                  <a:lnTo>
                    <a:pt x="1270" y="252730"/>
                  </a:lnTo>
                  <a:lnTo>
                    <a:pt x="3810" y="238760"/>
                  </a:lnTo>
                  <a:lnTo>
                    <a:pt x="6350" y="226060"/>
                  </a:lnTo>
                  <a:lnTo>
                    <a:pt x="13970" y="217170"/>
                  </a:lnTo>
                  <a:lnTo>
                    <a:pt x="26670" y="212090"/>
                  </a:lnTo>
                  <a:lnTo>
                    <a:pt x="43180" y="208280"/>
                  </a:lnTo>
                  <a:lnTo>
                    <a:pt x="76200" y="200660"/>
                  </a:lnTo>
                  <a:lnTo>
                    <a:pt x="92710" y="196850"/>
                  </a:lnTo>
                  <a:lnTo>
                    <a:pt x="110490" y="194310"/>
                  </a:lnTo>
                  <a:lnTo>
                    <a:pt x="129540" y="193040"/>
                  </a:lnTo>
                  <a:lnTo>
                    <a:pt x="149860" y="191770"/>
                  </a:lnTo>
                  <a:lnTo>
                    <a:pt x="170180" y="191770"/>
                  </a:lnTo>
                  <a:lnTo>
                    <a:pt x="190500" y="193040"/>
                  </a:lnTo>
                  <a:lnTo>
                    <a:pt x="210820" y="195580"/>
                  </a:lnTo>
                  <a:lnTo>
                    <a:pt x="229870" y="200660"/>
                  </a:lnTo>
                  <a:lnTo>
                    <a:pt x="246380" y="207010"/>
                  </a:lnTo>
                  <a:lnTo>
                    <a:pt x="262890" y="215900"/>
                  </a:lnTo>
                  <a:lnTo>
                    <a:pt x="275590" y="223520"/>
                  </a:lnTo>
                  <a:lnTo>
                    <a:pt x="287020" y="231140"/>
                  </a:lnTo>
                  <a:lnTo>
                    <a:pt x="297180" y="237490"/>
                  </a:lnTo>
                  <a:lnTo>
                    <a:pt x="306070" y="250190"/>
                  </a:lnTo>
                  <a:lnTo>
                    <a:pt x="313690" y="265430"/>
                  </a:lnTo>
                  <a:lnTo>
                    <a:pt x="321310" y="281940"/>
                  </a:lnTo>
                  <a:lnTo>
                    <a:pt x="326390" y="299720"/>
                  </a:lnTo>
                  <a:lnTo>
                    <a:pt x="330200" y="320040"/>
                  </a:lnTo>
                  <a:lnTo>
                    <a:pt x="332740" y="339090"/>
                  </a:lnTo>
                  <a:lnTo>
                    <a:pt x="334010" y="359410"/>
                  </a:lnTo>
                  <a:lnTo>
                    <a:pt x="335280" y="379730"/>
                  </a:lnTo>
                  <a:lnTo>
                    <a:pt x="336550" y="419100"/>
                  </a:lnTo>
                  <a:lnTo>
                    <a:pt x="336550" y="452120"/>
                  </a:lnTo>
                  <a:lnTo>
                    <a:pt x="339090" y="464820"/>
                  </a:lnTo>
                  <a:lnTo>
                    <a:pt x="342900" y="476250"/>
                  </a:lnTo>
                  <a:lnTo>
                    <a:pt x="347980" y="486410"/>
                  </a:lnTo>
                  <a:lnTo>
                    <a:pt x="354330" y="490220"/>
                  </a:lnTo>
                  <a:lnTo>
                    <a:pt x="359410" y="490220"/>
                  </a:lnTo>
                  <a:lnTo>
                    <a:pt x="365760" y="488950"/>
                  </a:lnTo>
                  <a:lnTo>
                    <a:pt x="375920" y="483870"/>
                  </a:lnTo>
                  <a:lnTo>
                    <a:pt x="386080" y="476250"/>
                  </a:lnTo>
                  <a:lnTo>
                    <a:pt x="397510" y="468630"/>
                  </a:lnTo>
                  <a:lnTo>
                    <a:pt x="406400" y="459740"/>
                  </a:lnTo>
                  <a:lnTo>
                    <a:pt x="414020" y="450850"/>
                  </a:lnTo>
                  <a:lnTo>
                    <a:pt x="420370" y="440690"/>
                  </a:lnTo>
                  <a:lnTo>
                    <a:pt x="427990" y="430530"/>
                  </a:lnTo>
                  <a:lnTo>
                    <a:pt x="435610" y="420370"/>
                  </a:lnTo>
                  <a:lnTo>
                    <a:pt x="444500" y="410210"/>
                  </a:lnTo>
                  <a:lnTo>
                    <a:pt x="452120" y="398780"/>
                  </a:lnTo>
                  <a:lnTo>
                    <a:pt x="458470" y="386080"/>
                  </a:lnTo>
                  <a:lnTo>
                    <a:pt x="463550" y="373380"/>
                  </a:lnTo>
                  <a:lnTo>
                    <a:pt x="468630" y="359410"/>
                  </a:lnTo>
                  <a:lnTo>
                    <a:pt x="472440" y="346710"/>
                  </a:lnTo>
                  <a:lnTo>
                    <a:pt x="480060" y="320040"/>
                  </a:lnTo>
                  <a:lnTo>
                    <a:pt x="487680" y="297180"/>
                  </a:lnTo>
                  <a:lnTo>
                    <a:pt x="490220" y="283210"/>
                  </a:lnTo>
                  <a:lnTo>
                    <a:pt x="491490" y="267970"/>
                  </a:lnTo>
                  <a:lnTo>
                    <a:pt x="492760" y="252730"/>
                  </a:lnTo>
                  <a:lnTo>
                    <a:pt x="491490" y="240030"/>
                  </a:lnTo>
                  <a:lnTo>
                    <a:pt x="487680" y="228600"/>
                  </a:lnTo>
                  <a:lnTo>
                    <a:pt x="482600" y="219710"/>
                  </a:lnTo>
                  <a:lnTo>
                    <a:pt x="477520" y="210820"/>
                  </a:lnTo>
                  <a:lnTo>
                    <a:pt x="472440" y="201930"/>
                  </a:lnTo>
                  <a:lnTo>
                    <a:pt x="466090" y="194310"/>
                  </a:lnTo>
                  <a:lnTo>
                    <a:pt x="457200" y="187960"/>
                  </a:lnTo>
                  <a:lnTo>
                    <a:pt x="449580" y="182880"/>
                  </a:lnTo>
                  <a:lnTo>
                    <a:pt x="439420" y="177800"/>
                  </a:lnTo>
                  <a:lnTo>
                    <a:pt x="429260" y="175260"/>
                  </a:lnTo>
                  <a:lnTo>
                    <a:pt x="416560" y="172720"/>
                  </a:lnTo>
                  <a:lnTo>
                    <a:pt x="403860" y="171450"/>
                  </a:lnTo>
                  <a:lnTo>
                    <a:pt x="389890" y="168910"/>
                  </a:lnTo>
                  <a:lnTo>
                    <a:pt x="326390" y="157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968500" y="9283700"/>
              <a:ext cx="53341" cy="473711"/>
            </a:xfrm>
            <a:custGeom>
              <a:avLst/>
              <a:gdLst/>
              <a:ahLst/>
              <a:cxnLst/>
              <a:rect l="0" t="0" r="0" b="0"/>
              <a:pathLst>
                <a:path w="53341" h="473711">
                  <a:moveTo>
                    <a:pt x="53340" y="0"/>
                  </a:moveTo>
                  <a:lnTo>
                    <a:pt x="46990" y="17780"/>
                  </a:lnTo>
                  <a:lnTo>
                    <a:pt x="45720" y="30480"/>
                  </a:lnTo>
                  <a:lnTo>
                    <a:pt x="44450" y="46990"/>
                  </a:lnTo>
                  <a:lnTo>
                    <a:pt x="44450" y="67310"/>
                  </a:lnTo>
                  <a:lnTo>
                    <a:pt x="41910" y="85090"/>
                  </a:lnTo>
                  <a:lnTo>
                    <a:pt x="39370" y="104140"/>
                  </a:lnTo>
                  <a:lnTo>
                    <a:pt x="36830" y="121920"/>
                  </a:lnTo>
                  <a:lnTo>
                    <a:pt x="35560" y="139700"/>
                  </a:lnTo>
                  <a:lnTo>
                    <a:pt x="34290" y="157480"/>
                  </a:lnTo>
                  <a:lnTo>
                    <a:pt x="33020" y="175260"/>
                  </a:lnTo>
                  <a:lnTo>
                    <a:pt x="33020" y="210820"/>
                  </a:lnTo>
                  <a:lnTo>
                    <a:pt x="33020" y="228600"/>
                  </a:lnTo>
                  <a:lnTo>
                    <a:pt x="30480" y="246380"/>
                  </a:lnTo>
                  <a:lnTo>
                    <a:pt x="29210" y="264160"/>
                  </a:lnTo>
                  <a:lnTo>
                    <a:pt x="26670" y="280670"/>
                  </a:lnTo>
                  <a:lnTo>
                    <a:pt x="25400" y="297180"/>
                  </a:lnTo>
                  <a:lnTo>
                    <a:pt x="24130" y="313690"/>
                  </a:lnTo>
                  <a:lnTo>
                    <a:pt x="22860" y="327660"/>
                  </a:lnTo>
                  <a:lnTo>
                    <a:pt x="21590" y="356870"/>
                  </a:lnTo>
                  <a:lnTo>
                    <a:pt x="21590" y="372110"/>
                  </a:lnTo>
                  <a:lnTo>
                    <a:pt x="20320" y="384810"/>
                  </a:lnTo>
                  <a:lnTo>
                    <a:pt x="19050" y="397510"/>
                  </a:lnTo>
                  <a:lnTo>
                    <a:pt x="16510" y="408940"/>
                  </a:lnTo>
                  <a:lnTo>
                    <a:pt x="12700" y="420370"/>
                  </a:lnTo>
                  <a:lnTo>
                    <a:pt x="10160" y="430530"/>
                  </a:lnTo>
                  <a:lnTo>
                    <a:pt x="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109470" y="9443720"/>
              <a:ext cx="370841" cy="280671"/>
            </a:xfrm>
            <a:custGeom>
              <a:avLst/>
              <a:gdLst/>
              <a:ahLst/>
              <a:cxnLst/>
              <a:rect l="0" t="0" r="0" b="0"/>
              <a:pathLst>
                <a:path w="370841" h="280671">
                  <a:moveTo>
                    <a:pt x="17780" y="50800"/>
                  </a:moveTo>
                  <a:lnTo>
                    <a:pt x="11430" y="78740"/>
                  </a:lnTo>
                  <a:lnTo>
                    <a:pt x="10160" y="92710"/>
                  </a:lnTo>
                  <a:lnTo>
                    <a:pt x="8890" y="107950"/>
                  </a:lnTo>
                  <a:lnTo>
                    <a:pt x="7620" y="124460"/>
                  </a:lnTo>
                  <a:lnTo>
                    <a:pt x="7620" y="163830"/>
                  </a:lnTo>
                  <a:lnTo>
                    <a:pt x="7620" y="185420"/>
                  </a:lnTo>
                  <a:lnTo>
                    <a:pt x="7620" y="204470"/>
                  </a:lnTo>
                  <a:lnTo>
                    <a:pt x="10160" y="219710"/>
                  </a:lnTo>
                  <a:lnTo>
                    <a:pt x="12700" y="233680"/>
                  </a:lnTo>
                  <a:lnTo>
                    <a:pt x="16510" y="246380"/>
                  </a:lnTo>
                  <a:lnTo>
                    <a:pt x="21590" y="259080"/>
                  </a:lnTo>
                  <a:lnTo>
                    <a:pt x="26670" y="270510"/>
                  </a:lnTo>
                  <a:lnTo>
                    <a:pt x="35560" y="276860"/>
                  </a:lnTo>
                  <a:lnTo>
                    <a:pt x="45720" y="279400"/>
                  </a:lnTo>
                  <a:lnTo>
                    <a:pt x="57150" y="280670"/>
                  </a:lnTo>
                  <a:lnTo>
                    <a:pt x="67310" y="278130"/>
                  </a:lnTo>
                  <a:lnTo>
                    <a:pt x="76200" y="273050"/>
                  </a:lnTo>
                  <a:lnTo>
                    <a:pt x="85090" y="265430"/>
                  </a:lnTo>
                  <a:lnTo>
                    <a:pt x="93980" y="255270"/>
                  </a:lnTo>
                  <a:lnTo>
                    <a:pt x="102870" y="241300"/>
                  </a:lnTo>
                  <a:lnTo>
                    <a:pt x="113030" y="227330"/>
                  </a:lnTo>
                  <a:lnTo>
                    <a:pt x="120650" y="213360"/>
                  </a:lnTo>
                  <a:lnTo>
                    <a:pt x="127000" y="199390"/>
                  </a:lnTo>
                  <a:lnTo>
                    <a:pt x="137160" y="171450"/>
                  </a:lnTo>
                  <a:lnTo>
                    <a:pt x="146050" y="147320"/>
                  </a:lnTo>
                  <a:lnTo>
                    <a:pt x="148590" y="135890"/>
                  </a:lnTo>
                  <a:lnTo>
                    <a:pt x="151130" y="121920"/>
                  </a:lnTo>
                  <a:lnTo>
                    <a:pt x="151130" y="109220"/>
                  </a:lnTo>
                  <a:lnTo>
                    <a:pt x="153670" y="96520"/>
                  </a:lnTo>
                  <a:lnTo>
                    <a:pt x="156210" y="85090"/>
                  </a:lnTo>
                  <a:lnTo>
                    <a:pt x="158750" y="73660"/>
                  </a:lnTo>
                  <a:lnTo>
                    <a:pt x="160020" y="60960"/>
                  </a:lnTo>
                  <a:lnTo>
                    <a:pt x="158750" y="48260"/>
                  </a:lnTo>
                  <a:lnTo>
                    <a:pt x="157480" y="35560"/>
                  </a:lnTo>
                  <a:lnTo>
                    <a:pt x="152400" y="25400"/>
                  </a:lnTo>
                  <a:lnTo>
                    <a:pt x="146050" y="17780"/>
                  </a:lnTo>
                  <a:lnTo>
                    <a:pt x="138430" y="11430"/>
                  </a:lnTo>
                  <a:lnTo>
                    <a:pt x="128270" y="8890"/>
                  </a:lnTo>
                  <a:lnTo>
                    <a:pt x="116840" y="10160"/>
                  </a:lnTo>
                  <a:lnTo>
                    <a:pt x="105410" y="13970"/>
                  </a:lnTo>
                  <a:lnTo>
                    <a:pt x="92710" y="17780"/>
                  </a:lnTo>
                  <a:lnTo>
                    <a:pt x="82550" y="22860"/>
                  </a:lnTo>
                  <a:lnTo>
                    <a:pt x="71120" y="29210"/>
                  </a:lnTo>
                  <a:lnTo>
                    <a:pt x="60960" y="35560"/>
                  </a:lnTo>
                  <a:lnTo>
                    <a:pt x="52070" y="41910"/>
                  </a:lnTo>
                  <a:lnTo>
                    <a:pt x="44450" y="48260"/>
                  </a:lnTo>
                  <a:lnTo>
                    <a:pt x="36830" y="54610"/>
                  </a:lnTo>
                  <a:lnTo>
                    <a:pt x="29210" y="62230"/>
                  </a:lnTo>
                  <a:lnTo>
                    <a:pt x="13970" y="76200"/>
                  </a:lnTo>
                  <a:lnTo>
                    <a:pt x="0" y="90170"/>
                  </a:lnTo>
                  <a:lnTo>
                    <a:pt x="0" y="92710"/>
                  </a:lnTo>
                  <a:lnTo>
                    <a:pt x="5080" y="93980"/>
                  </a:lnTo>
                  <a:lnTo>
                    <a:pt x="12700" y="93980"/>
                  </a:lnTo>
                  <a:lnTo>
                    <a:pt x="21590" y="92710"/>
                  </a:lnTo>
                  <a:lnTo>
                    <a:pt x="33020" y="90170"/>
                  </a:lnTo>
                  <a:lnTo>
                    <a:pt x="45720" y="87630"/>
                  </a:lnTo>
                  <a:lnTo>
                    <a:pt x="59690" y="87630"/>
                  </a:lnTo>
                  <a:lnTo>
                    <a:pt x="74930" y="87630"/>
                  </a:lnTo>
                  <a:lnTo>
                    <a:pt x="90170" y="90170"/>
                  </a:lnTo>
                  <a:lnTo>
                    <a:pt x="105410" y="91440"/>
                  </a:lnTo>
                  <a:lnTo>
                    <a:pt x="120650" y="95250"/>
                  </a:lnTo>
                  <a:lnTo>
                    <a:pt x="135890" y="97790"/>
                  </a:lnTo>
                  <a:lnTo>
                    <a:pt x="147320" y="101600"/>
                  </a:lnTo>
                  <a:lnTo>
                    <a:pt x="157480" y="106680"/>
                  </a:lnTo>
                  <a:lnTo>
                    <a:pt x="167640" y="113030"/>
                  </a:lnTo>
                  <a:lnTo>
                    <a:pt x="175260" y="119380"/>
                  </a:lnTo>
                  <a:lnTo>
                    <a:pt x="184150" y="125730"/>
                  </a:lnTo>
                  <a:lnTo>
                    <a:pt x="191770" y="132080"/>
                  </a:lnTo>
                  <a:lnTo>
                    <a:pt x="199390" y="140970"/>
                  </a:lnTo>
                  <a:lnTo>
                    <a:pt x="205740" y="152400"/>
                  </a:lnTo>
                  <a:lnTo>
                    <a:pt x="213360" y="163830"/>
                  </a:lnTo>
                  <a:lnTo>
                    <a:pt x="219710" y="175260"/>
                  </a:lnTo>
                  <a:lnTo>
                    <a:pt x="224790" y="186690"/>
                  </a:lnTo>
                  <a:lnTo>
                    <a:pt x="228600" y="198120"/>
                  </a:lnTo>
                  <a:lnTo>
                    <a:pt x="233680" y="208280"/>
                  </a:lnTo>
                  <a:lnTo>
                    <a:pt x="241300" y="229870"/>
                  </a:lnTo>
                  <a:lnTo>
                    <a:pt x="246380" y="240030"/>
                  </a:lnTo>
                  <a:lnTo>
                    <a:pt x="251460" y="251460"/>
                  </a:lnTo>
                  <a:lnTo>
                    <a:pt x="257810" y="261620"/>
                  </a:lnTo>
                  <a:lnTo>
                    <a:pt x="266700" y="266700"/>
                  </a:lnTo>
                  <a:lnTo>
                    <a:pt x="276860" y="266700"/>
                  </a:lnTo>
                  <a:lnTo>
                    <a:pt x="288290" y="265430"/>
                  </a:lnTo>
                  <a:lnTo>
                    <a:pt x="299720" y="257810"/>
                  </a:lnTo>
                  <a:lnTo>
                    <a:pt x="311150" y="247650"/>
                  </a:lnTo>
                  <a:lnTo>
                    <a:pt x="321310" y="234950"/>
                  </a:lnTo>
                  <a:lnTo>
                    <a:pt x="330200" y="222250"/>
                  </a:lnTo>
                  <a:lnTo>
                    <a:pt x="336550" y="210820"/>
                  </a:lnTo>
                  <a:lnTo>
                    <a:pt x="342900" y="199390"/>
                  </a:lnTo>
                  <a:lnTo>
                    <a:pt x="347980" y="189230"/>
                  </a:lnTo>
                  <a:lnTo>
                    <a:pt x="351790" y="177800"/>
                  </a:lnTo>
                  <a:lnTo>
                    <a:pt x="356870" y="167640"/>
                  </a:lnTo>
                  <a:lnTo>
                    <a:pt x="359410" y="154940"/>
                  </a:lnTo>
                  <a:lnTo>
                    <a:pt x="360680" y="142240"/>
                  </a:lnTo>
                  <a:lnTo>
                    <a:pt x="361950" y="129540"/>
                  </a:lnTo>
                  <a:lnTo>
                    <a:pt x="364490" y="118110"/>
                  </a:lnTo>
                  <a:lnTo>
                    <a:pt x="367030" y="105410"/>
                  </a:lnTo>
                  <a:lnTo>
                    <a:pt x="369570" y="95250"/>
                  </a:lnTo>
                  <a:lnTo>
                    <a:pt x="370840" y="81280"/>
                  </a:lnTo>
                  <a:lnTo>
                    <a:pt x="369570" y="66040"/>
                  </a:lnTo>
                  <a:lnTo>
                    <a:pt x="368300" y="50800"/>
                  </a:lnTo>
                  <a:lnTo>
                    <a:pt x="364490" y="36830"/>
                  </a:lnTo>
                  <a:lnTo>
                    <a:pt x="359410" y="24130"/>
                  </a:lnTo>
                  <a:lnTo>
                    <a:pt x="354330" y="11430"/>
                  </a:lnTo>
                  <a:lnTo>
                    <a:pt x="345440" y="5080"/>
                  </a:lnTo>
                  <a:lnTo>
                    <a:pt x="332740" y="1270"/>
                  </a:lnTo>
                  <a:lnTo>
                    <a:pt x="318770" y="0"/>
                  </a:lnTo>
                  <a:lnTo>
                    <a:pt x="307340" y="2540"/>
                  </a:lnTo>
                  <a:lnTo>
                    <a:pt x="297180" y="5080"/>
                  </a:lnTo>
                  <a:lnTo>
                    <a:pt x="288290" y="10160"/>
                  </a:lnTo>
                  <a:lnTo>
                    <a:pt x="278130" y="13970"/>
                  </a:lnTo>
                  <a:lnTo>
                    <a:pt x="269240" y="19050"/>
                  </a:lnTo>
                  <a:lnTo>
                    <a:pt x="259080" y="22860"/>
                  </a:lnTo>
                  <a:lnTo>
                    <a:pt x="248920" y="27940"/>
                  </a:lnTo>
                  <a:lnTo>
                    <a:pt x="237490" y="35560"/>
                  </a:lnTo>
                  <a:lnTo>
                    <a:pt x="207010" y="60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570480" y="9295130"/>
              <a:ext cx="19051" cy="378461"/>
            </a:xfrm>
            <a:custGeom>
              <a:avLst/>
              <a:gdLst/>
              <a:ahLst/>
              <a:cxnLst/>
              <a:rect l="0" t="0" r="0" b="0"/>
              <a:pathLst>
                <a:path w="19051" h="378461">
                  <a:moveTo>
                    <a:pt x="8890" y="0"/>
                  </a:moveTo>
                  <a:lnTo>
                    <a:pt x="13970" y="16510"/>
                  </a:lnTo>
                  <a:lnTo>
                    <a:pt x="16510" y="27940"/>
                  </a:lnTo>
                  <a:lnTo>
                    <a:pt x="17780" y="43180"/>
                  </a:lnTo>
                  <a:lnTo>
                    <a:pt x="17780" y="59690"/>
                  </a:lnTo>
                  <a:lnTo>
                    <a:pt x="19050" y="95250"/>
                  </a:lnTo>
                  <a:lnTo>
                    <a:pt x="19050" y="111760"/>
                  </a:lnTo>
                  <a:lnTo>
                    <a:pt x="17780" y="129540"/>
                  </a:lnTo>
                  <a:lnTo>
                    <a:pt x="16510" y="147320"/>
                  </a:lnTo>
                  <a:lnTo>
                    <a:pt x="13970" y="165100"/>
                  </a:lnTo>
                  <a:lnTo>
                    <a:pt x="12700" y="181610"/>
                  </a:lnTo>
                  <a:lnTo>
                    <a:pt x="11430" y="199390"/>
                  </a:lnTo>
                  <a:lnTo>
                    <a:pt x="10160" y="217170"/>
                  </a:lnTo>
                  <a:lnTo>
                    <a:pt x="8890" y="233680"/>
                  </a:lnTo>
                  <a:lnTo>
                    <a:pt x="6350" y="248920"/>
                  </a:lnTo>
                  <a:lnTo>
                    <a:pt x="3810" y="264160"/>
                  </a:lnTo>
                  <a:lnTo>
                    <a:pt x="2540" y="279400"/>
                  </a:lnTo>
                  <a:lnTo>
                    <a:pt x="1270" y="293370"/>
                  </a:lnTo>
                  <a:lnTo>
                    <a:pt x="0" y="307340"/>
                  </a:lnTo>
                  <a:lnTo>
                    <a:pt x="1270" y="321310"/>
                  </a:lnTo>
                  <a:lnTo>
                    <a:pt x="2540" y="332740"/>
                  </a:lnTo>
                  <a:lnTo>
                    <a:pt x="8890" y="378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639060" y="9378950"/>
              <a:ext cx="182881" cy="330201"/>
            </a:xfrm>
            <a:custGeom>
              <a:avLst/>
              <a:gdLst/>
              <a:ahLst/>
              <a:cxnLst/>
              <a:rect l="0" t="0" r="0" b="0"/>
              <a:pathLst>
                <a:path w="182881" h="330201">
                  <a:moveTo>
                    <a:pt x="119380" y="0"/>
                  </a:moveTo>
                  <a:lnTo>
                    <a:pt x="102870" y="27940"/>
                  </a:lnTo>
                  <a:lnTo>
                    <a:pt x="95250" y="41910"/>
                  </a:lnTo>
                  <a:lnTo>
                    <a:pt x="87630" y="57150"/>
                  </a:lnTo>
                  <a:lnTo>
                    <a:pt x="81280" y="73660"/>
                  </a:lnTo>
                  <a:lnTo>
                    <a:pt x="72390" y="88900"/>
                  </a:lnTo>
                  <a:lnTo>
                    <a:pt x="63500" y="102870"/>
                  </a:lnTo>
                  <a:lnTo>
                    <a:pt x="54610" y="118110"/>
                  </a:lnTo>
                  <a:lnTo>
                    <a:pt x="46990" y="133350"/>
                  </a:lnTo>
                  <a:lnTo>
                    <a:pt x="40640" y="149860"/>
                  </a:lnTo>
                  <a:lnTo>
                    <a:pt x="35560" y="166370"/>
                  </a:lnTo>
                  <a:lnTo>
                    <a:pt x="29210" y="182880"/>
                  </a:lnTo>
                  <a:lnTo>
                    <a:pt x="22860" y="198120"/>
                  </a:lnTo>
                  <a:lnTo>
                    <a:pt x="16510" y="212090"/>
                  </a:lnTo>
                  <a:lnTo>
                    <a:pt x="11430" y="226060"/>
                  </a:lnTo>
                  <a:lnTo>
                    <a:pt x="6350" y="238760"/>
                  </a:lnTo>
                  <a:lnTo>
                    <a:pt x="1270" y="250190"/>
                  </a:lnTo>
                  <a:lnTo>
                    <a:pt x="0" y="262890"/>
                  </a:lnTo>
                  <a:lnTo>
                    <a:pt x="0" y="275590"/>
                  </a:lnTo>
                  <a:lnTo>
                    <a:pt x="1270" y="289560"/>
                  </a:lnTo>
                  <a:lnTo>
                    <a:pt x="6350" y="299720"/>
                  </a:lnTo>
                  <a:lnTo>
                    <a:pt x="15240" y="307340"/>
                  </a:lnTo>
                  <a:lnTo>
                    <a:pt x="25400" y="313690"/>
                  </a:lnTo>
                  <a:lnTo>
                    <a:pt x="35560" y="318770"/>
                  </a:lnTo>
                  <a:lnTo>
                    <a:pt x="45720" y="323850"/>
                  </a:lnTo>
                  <a:lnTo>
                    <a:pt x="55880" y="327660"/>
                  </a:lnTo>
                  <a:lnTo>
                    <a:pt x="67310" y="330200"/>
                  </a:lnTo>
                  <a:lnTo>
                    <a:pt x="77470" y="330200"/>
                  </a:lnTo>
                  <a:lnTo>
                    <a:pt x="87630" y="328930"/>
                  </a:lnTo>
                  <a:lnTo>
                    <a:pt x="100330" y="327660"/>
                  </a:lnTo>
                  <a:lnTo>
                    <a:pt x="115570" y="327660"/>
                  </a:lnTo>
                  <a:lnTo>
                    <a:pt x="182880" y="316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111500" y="9231630"/>
              <a:ext cx="152401" cy="495301"/>
            </a:xfrm>
            <a:custGeom>
              <a:avLst/>
              <a:gdLst/>
              <a:ahLst/>
              <a:cxnLst/>
              <a:rect l="0" t="0" r="0" b="0"/>
              <a:pathLst>
                <a:path w="152401" h="495301">
                  <a:moveTo>
                    <a:pt x="152400" y="0"/>
                  </a:moveTo>
                  <a:lnTo>
                    <a:pt x="129540" y="5080"/>
                  </a:lnTo>
                  <a:lnTo>
                    <a:pt x="120650" y="8890"/>
                  </a:lnTo>
                  <a:lnTo>
                    <a:pt x="113030" y="13970"/>
                  </a:lnTo>
                  <a:lnTo>
                    <a:pt x="105410" y="20320"/>
                  </a:lnTo>
                  <a:lnTo>
                    <a:pt x="97790" y="27940"/>
                  </a:lnTo>
                  <a:lnTo>
                    <a:pt x="90170" y="35560"/>
                  </a:lnTo>
                  <a:lnTo>
                    <a:pt x="82550" y="44450"/>
                  </a:lnTo>
                  <a:lnTo>
                    <a:pt x="74930" y="54610"/>
                  </a:lnTo>
                  <a:lnTo>
                    <a:pt x="60960" y="74930"/>
                  </a:lnTo>
                  <a:lnTo>
                    <a:pt x="55880" y="85090"/>
                  </a:lnTo>
                  <a:lnTo>
                    <a:pt x="50800" y="95250"/>
                  </a:lnTo>
                  <a:lnTo>
                    <a:pt x="45720" y="105410"/>
                  </a:lnTo>
                  <a:lnTo>
                    <a:pt x="27940" y="148590"/>
                  </a:lnTo>
                  <a:lnTo>
                    <a:pt x="24130" y="162560"/>
                  </a:lnTo>
                  <a:lnTo>
                    <a:pt x="21590" y="177800"/>
                  </a:lnTo>
                  <a:lnTo>
                    <a:pt x="19050" y="191770"/>
                  </a:lnTo>
                  <a:lnTo>
                    <a:pt x="16510" y="207010"/>
                  </a:lnTo>
                  <a:lnTo>
                    <a:pt x="11430" y="240030"/>
                  </a:lnTo>
                  <a:lnTo>
                    <a:pt x="1270" y="292100"/>
                  </a:lnTo>
                  <a:lnTo>
                    <a:pt x="0" y="307340"/>
                  </a:lnTo>
                  <a:lnTo>
                    <a:pt x="0" y="323850"/>
                  </a:lnTo>
                  <a:lnTo>
                    <a:pt x="2540" y="337820"/>
                  </a:lnTo>
                  <a:lnTo>
                    <a:pt x="2540" y="354330"/>
                  </a:lnTo>
                  <a:lnTo>
                    <a:pt x="3810" y="387350"/>
                  </a:lnTo>
                  <a:lnTo>
                    <a:pt x="5080" y="495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032760" y="9441180"/>
              <a:ext cx="393701" cy="238761"/>
            </a:xfrm>
            <a:custGeom>
              <a:avLst/>
              <a:gdLst/>
              <a:ahLst/>
              <a:cxnLst/>
              <a:rect l="0" t="0" r="0" b="0"/>
              <a:pathLst>
                <a:path w="393701" h="238761">
                  <a:moveTo>
                    <a:pt x="0" y="148590"/>
                  </a:moveTo>
                  <a:lnTo>
                    <a:pt x="10160" y="125730"/>
                  </a:lnTo>
                  <a:lnTo>
                    <a:pt x="17780" y="114300"/>
                  </a:lnTo>
                  <a:lnTo>
                    <a:pt x="25400" y="102870"/>
                  </a:lnTo>
                  <a:lnTo>
                    <a:pt x="34290" y="90170"/>
                  </a:lnTo>
                  <a:lnTo>
                    <a:pt x="43180" y="80010"/>
                  </a:lnTo>
                  <a:lnTo>
                    <a:pt x="53340" y="72390"/>
                  </a:lnTo>
                  <a:lnTo>
                    <a:pt x="63500" y="66040"/>
                  </a:lnTo>
                  <a:lnTo>
                    <a:pt x="72390" y="59690"/>
                  </a:lnTo>
                  <a:lnTo>
                    <a:pt x="81280" y="53340"/>
                  </a:lnTo>
                  <a:lnTo>
                    <a:pt x="88900" y="45720"/>
                  </a:lnTo>
                  <a:lnTo>
                    <a:pt x="97790" y="40640"/>
                  </a:lnTo>
                  <a:lnTo>
                    <a:pt x="106680" y="35560"/>
                  </a:lnTo>
                  <a:lnTo>
                    <a:pt x="116840" y="30480"/>
                  </a:lnTo>
                  <a:lnTo>
                    <a:pt x="127000" y="26670"/>
                  </a:lnTo>
                  <a:lnTo>
                    <a:pt x="137160" y="22860"/>
                  </a:lnTo>
                  <a:lnTo>
                    <a:pt x="147320" y="19050"/>
                  </a:lnTo>
                  <a:lnTo>
                    <a:pt x="160020" y="16510"/>
                  </a:lnTo>
                  <a:lnTo>
                    <a:pt x="173990" y="15240"/>
                  </a:lnTo>
                  <a:lnTo>
                    <a:pt x="189230" y="13970"/>
                  </a:lnTo>
                  <a:lnTo>
                    <a:pt x="204470" y="16510"/>
                  </a:lnTo>
                  <a:lnTo>
                    <a:pt x="219710" y="21590"/>
                  </a:lnTo>
                  <a:lnTo>
                    <a:pt x="233680" y="29210"/>
                  </a:lnTo>
                  <a:lnTo>
                    <a:pt x="245110" y="40640"/>
                  </a:lnTo>
                  <a:lnTo>
                    <a:pt x="252730" y="55880"/>
                  </a:lnTo>
                  <a:lnTo>
                    <a:pt x="259080" y="72390"/>
                  </a:lnTo>
                  <a:lnTo>
                    <a:pt x="265430" y="88900"/>
                  </a:lnTo>
                  <a:lnTo>
                    <a:pt x="270510" y="104140"/>
                  </a:lnTo>
                  <a:lnTo>
                    <a:pt x="274320" y="118110"/>
                  </a:lnTo>
                  <a:lnTo>
                    <a:pt x="278130" y="133350"/>
                  </a:lnTo>
                  <a:lnTo>
                    <a:pt x="279400" y="147320"/>
                  </a:lnTo>
                  <a:lnTo>
                    <a:pt x="280670" y="161290"/>
                  </a:lnTo>
                  <a:lnTo>
                    <a:pt x="283210" y="176530"/>
                  </a:lnTo>
                  <a:lnTo>
                    <a:pt x="285750" y="190500"/>
                  </a:lnTo>
                  <a:lnTo>
                    <a:pt x="288290" y="204470"/>
                  </a:lnTo>
                  <a:lnTo>
                    <a:pt x="293370" y="215900"/>
                  </a:lnTo>
                  <a:lnTo>
                    <a:pt x="298450" y="226060"/>
                  </a:lnTo>
                  <a:lnTo>
                    <a:pt x="303530" y="234950"/>
                  </a:lnTo>
                  <a:lnTo>
                    <a:pt x="312420" y="238760"/>
                  </a:lnTo>
                  <a:lnTo>
                    <a:pt x="322580" y="238760"/>
                  </a:lnTo>
                  <a:lnTo>
                    <a:pt x="334010" y="237490"/>
                  </a:lnTo>
                  <a:lnTo>
                    <a:pt x="344170" y="231140"/>
                  </a:lnTo>
                  <a:lnTo>
                    <a:pt x="353060" y="222250"/>
                  </a:lnTo>
                  <a:lnTo>
                    <a:pt x="361950" y="212090"/>
                  </a:lnTo>
                  <a:lnTo>
                    <a:pt x="368300" y="200660"/>
                  </a:lnTo>
                  <a:lnTo>
                    <a:pt x="374650" y="190500"/>
                  </a:lnTo>
                  <a:lnTo>
                    <a:pt x="379730" y="180340"/>
                  </a:lnTo>
                  <a:lnTo>
                    <a:pt x="383540" y="167640"/>
                  </a:lnTo>
                  <a:lnTo>
                    <a:pt x="387350" y="152400"/>
                  </a:lnTo>
                  <a:lnTo>
                    <a:pt x="391160" y="137160"/>
                  </a:lnTo>
                  <a:lnTo>
                    <a:pt x="393700" y="119380"/>
                  </a:lnTo>
                  <a:lnTo>
                    <a:pt x="392430" y="101600"/>
                  </a:lnTo>
                  <a:lnTo>
                    <a:pt x="391160" y="81280"/>
                  </a:lnTo>
                  <a:lnTo>
                    <a:pt x="388620" y="64770"/>
                  </a:lnTo>
                  <a:lnTo>
                    <a:pt x="383540" y="48260"/>
                  </a:lnTo>
                  <a:lnTo>
                    <a:pt x="378460" y="31750"/>
                  </a:lnTo>
                  <a:lnTo>
                    <a:pt x="372110" y="20320"/>
                  </a:lnTo>
                  <a:lnTo>
                    <a:pt x="363220" y="11430"/>
                  </a:lnTo>
                  <a:lnTo>
                    <a:pt x="354330" y="5080"/>
                  </a:lnTo>
                  <a:lnTo>
                    <a:pt x="344170" y="1270"/>
                  </a:lnTo>
                  <a:lnTo>
                    <a:pt x="331470" y="0"/>
                  </a:lnTo>
                  <a:lnTo>
                    <a:pt x="318770" y="0"/>
                  </a:lnTo>
                  <a:lnTo>
                    <a:pt x="307340" y="1270"/>
                  </a:lnTo>
                  <a:lnTo>
                    <a:pt x="295910" y="3810"/>
                  </a:lnTo>
                  <a:lnTo>
                    <a:pt x="284480" y="6350"/>
                  </a:lnTo>
                  <a:lnTo>
                    <a:pt x="275590" y="10160"/>
                  </a:lnTo>
                  <a:lnTo>
                    <a:pt x="266700" y="15240"/>
                  </a:lnTo>
                  <a:lnTo>
                    <a:pt x="241300" y="330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561080" y="9357360"/>
              <a:ext cx="113031" cy="322581"/>
            </a:xfrm>
            <a:custGeom>
              <a:avLst/>
              <a:gdLst/>
              <a:ahLst/>
              <a:cxnLst/>
              <a:rect l="0" t="0" r="0" b="0"/>
              <a:pathLst>
                <a:path w="113031" h="322581">
                  <a:moveTo>
                    <a:pt x="19050" y="306070"/>
                  </a:moveTo>
                  <a:lnTo>
                    <a:pt x="12700" y="322580"/>
                  </a:lnTo>
                  <a:lnTo>
                    <a:pt x="10160" y="322580"/>
                  </a:lnTo>
                  <a:lnTo>
                    <a:pt x="7620" y="318770"/>
                  </a:lnTo>
                  <a:lnTo>
                    <a:pt x="3810" y="311150"/>
                  </a:lnTo>
                  <a:lnTo>
                    <a:pt x="1270" y="300990"/>
                  </a:lnTo>
                  <a:lnTo>
                    <a:pt x="0" y="289560"/>
                  </a:lnTo>
                  <a:lnTo>
                    <a:pt x="0" y="276860"/>
                  </a:lnTo>
                  <a:lnTo>
                    <a:pt x="0" y="261620"/>
                  </a:lnTo>
                  <a:lnTo>
                    <a:pt x="1270" y="242570"/>
                  </a:lnTo>
                  <a:lnTo>
                    <a:pt x="3810" y="220980"/>
                  </a:lnTo>
                  <a:lnTo>
                    <a:pt x="6350" y="203200"/>
                  </a:lnTo>
                  <a:lnTo>
                    <a:pt x="8890" y="185420"/>
                  </a:lnTo>
                  <a:lnTo>
                    <a:pt x="12700" y="168910"/>
                  </a:lnTo>
                  <a:lnTo>
                    <a:pt x="16510" y="154940"/>
                  </a:lnTo>
                  <a:lnTo>
                    <a:pt x="21590" y="142240"/>
                  </a:lnTo>
                  <a:lnTo>
                    <a:pt x="46990" y="90170"/>
                  </a:lnTo>
                  <a:lnTo>
                    <a:pt x="54610" y="78740"/>
                  </a:lnTo>
                  <a:lnTo>
                    <a:pt x="60960" y="66040"/>
                  </a:lnTo>
                  <a:lnTo>
                    <a:pt x="68580" y="54610"/>
                  </a:lnTo>
                  <a:lnTo>
                    <a:pt x="74930" y="44450"/>
                  </a:lnTo>
                  <a:lnTo>
                    <a:pt x="81280" y="35560"/>
                  </a:lnTo>
                  <a:lnTo>
                    <a:pt x="1130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906520" y="8150860"/>
              <a:ext cx="462281" cy="1323341"/>
            </a:xfrm>
            <a:custGeom>
              <a:avLst/>
              <a:gdLst/>
              <a:ahLst/>
              <a:cxnLst/>
              <a:rect l="0" t="0" r="0" b="0"/>
              <a:pathLst>
                <a:path w="462281" h="1323341">
                  <a:moveTo>
                    <a:pt x="0" y="1323340"/>
                  </a:moveTo>
                  <a:lnTo>
                    <a:pt x="7620" y="1282700"/>
                  </a:lnTo>
                  <a:lnTo>
                    <a:pt x="19050" y="1247140"/>
                  </a:lnTo>
                  <a:lnTo>
                    <a:pt x="30480" y="1216660"/>
                  </a:lnTo>
                  <a:lnTo>
                    <a:pt x="55880" y="1149350"/>
                  </a:lnTo>
                  <a:lnTo>
                    <a:pt x="69850" y="1109980"/>
                  </a:lnTo>
                  <a:lnTo>
                    <a:pt x="83820" y="1065530"/>
                  </a:lnTo>
                  <a:lnTo>
                    <a:pt x="91440" y="1042670"/>
                  </a:lnTo>
                  <a:lnTo>
                    <a:pt x="99060" y="1018540"/>
                  </a:lnTo>
                  <a:lnTo>
                    <a:pt x="107950" y="995680"/>
                  </a:lnTo>
                  <a:lnTo>
                    <a:pt x="116840" y="971550"/>
                  </a:lnTo>
                  <a:lnTo>
                    <a:pt x="125730" y="946150"/>
                  </a:lnTo>
                  <a:lnTo>
                    <a:pt x="134620" y="922020"/>
                  </a:lnTo>
                  <a:lnTo>
                    <a:pt x="149860" y="873760"/>
                  </a:lnTo>
                  <a:lnTo>
                    <a:pt x="163830" y="824230"/>
                  </a:lnTo>
                  <a:lnTo>
                    <a:pt x="170180" y="800100"/>
                  </a:lnTo>
                  <a:lnTo>
                    <a:pt x="175260" y="774700"/>
                  </a:lnTo>
                  <a:lnTo>
                    <a:pt x="180340" y="750570"/>
                  </a:lnTo>
                  <a:lnTo>
                    <a:pt x="191770" y="698500"/>
                  </a:lnTo>
                  <a:lnTo>
                    <a:pt x="198120" y="671830"/>
                  </a:lnTo>
                  <a:lnTo>
                    <a:pt x="210820" y="619760"/>
                  </a:lnTo>
                  <a:lnTo>
                    <a:pt x="238760" y="514350"/>
                  </a:lnTo>
                  <a:lnTo>
                    <a:pt x="266700" y="403860"/>
                  </a:lnTo>
                  <a:lnTo>
                    <a:pt x="280670" y="353060"/>
                  </a:lnTo>
                  <a:lnTo>
                    <a:pt x="294640" y="306070"/>
                  </a:lnTo>
                  <a:lnTo>
                    <a:pt x="322580" y="218440"/>
                  </a:lnTo>
                  <a:lnTo>
                    <a:pt x="342900" y="154940"/>
                  </a:lnTo>
                  <a:lnTo>
                    <a:pt x="354330" y="118110"/>
                  </a:lnTo>
                  <a:lnTo>
                    <a:pt x="363220" y="85090"/>
                  </a:lnTo>
                  <a:lnTo>
                    <a:pt x="370840" y="52070"/>
                  </a:lnTo>
                  <a:lnTo>
                    <a:pt x="369570" y="39370"/>
                  </a:lnTo>
                  <a:lnTo>
                    <a:pt x="365760" y="29210"/>
                  </a:lnTo>
                  <a:lnTo>
                    <a:pt x="359410" y="21590"/>
                  </a:lnTo>
                  <a:lnTo>
                    <a:pt x="353060" y="19050"/>
                  </a:lnTo>
                  <a:lnTo>
                    <a:pt x="346710" y="20320"/>
                  </a:lnTo>
                  <a:lnTo>
                    <a:pt x="339090" y="22860"/>
                  </a:lnTo>
                  <a:lnTo>
                    <a:pt x="325120" y="31750"/>
                  </a:lnTo>
                  <a:lnTo>
                    <a:pt x="312420" y="43180"/>
                  </a:lnTo>
                  <a:lnTo>
                    <a:pt x="298450" y="57150"/>
                  </a:lnTo>
                  <a:lnTo>
                    <a:pt x="271780" y="82550"/>
                  </a:lnTo>
                  <a:lnTo>
                    <a:pt x="262890" y="92710"/>
                  </a:lnTo>
                  <a:lnTo>
                    <a:pt x="254000" y="102870"/>
                  </a:lnTo>
                  <a:lnTo>
                    <a:pt x="246380" y="113030"/>
                  </a:lnTo>
                  <a:lnTo>
                    <a:pt x="237490" y="121920"/>
                  </a:lnTo>
                  <a:lnTo>
                    <a:pt x="228600" y="130810"/>
                  </a:lnTo>
                  <a:lnTo>
                    <a:pt x="218440" y="138430"/>
                  </a:lnTo>
                  <a:lnTo>
                    <a:pt x="209550" y="146050"/>
                  </a:lnTo>
                  <a:lnTo>
                    <a:pt x="199390" y="153670"/>
                  </a:lnTo>
                  <a:lnTo>
                    <a:pt x="187960" y="160020"/>
                  </a:lnTo>
                  <a:lnTo>
                    <a:pt x="184150" y="160020"/>
                  </a:lnTo>
                  <a:lnTo>
                    <a:pt x="182880" y="153670"/>
                  </a:lnTo>
                  <a:lnTo>
                    <a:pt x="185420" y="143510"/>
                  </a:lnTo>
                  <a:lnTo>
                    <a:pt x="193040" y="121920"/>
                  </a:lnTo>
                  <a:lnTo>
                    <a:pt x="205740" y="101600"/>
                  </a:lnTo>
                  <a:lnTo>
                    <a:pt x="218440" y="80010"/>
                  </a:lnTo>
                  <a:lnTo>
                    <a:pt x="226060" y="71120"/>
                  </a:lnTo>
                  <a:lnTo>
                    <a:pt x="234950" y="62230"/>
                  </a:lnTo>
                  <a:lnTo>
                    <a:pt x="243840" y="54610"/>
                  </a:lnTo>
                  <a:lnTo>
                    <a:pt x="255270" y="46990"/>
                  </a:lnTo>
                  <a:lnTo>
                    <a:pt x="266700" y="39370"/>
                  </a:lnTo>
                  <a:lnTo>
                    <a:pt x="279400" y="31750"/>
                  </a:lnTo>
                  <a:lnTo>
                    <a:pt x="303530" y="17780"/>
                  </a:lnTo>
                  <a:lnTo>
                    <a:pt x="313690" y="10160"/>
                  </a:lnTo>
                  <a:lnTo>
                    <a:pt x="326390" y="5080"/>
                  </a:lnTo>
                  <a:lnTo>
                    <a:pt x="339090" y="2540"/>
                  </a:lnTo>
                  <a:lnTo>
                    <a:pt x="351790" y="0"/>
                  </a:lnTo>
                  <a:lnTo>
                    <a:pt x="364490" y="0"/>
                  </a:lnTo>
                  <a:lnTo>
                    <a:pt x="375920" y="1270"/>
                  </a:lnTo>
                  <a:lnTo>
                    <a:pt x="387350" y="2540"/>
                  </a:lnTo>
                  <a:lnTo>
                    <a:pt x="396240" y="8890"/>
                  </a:lnTo>
                  <a:lnTo>
                    <a:pt x="403860" y="17780"/>
                  </a:lnTo>
                  <a:lnTo>
                    <a:pt x="415290" y="39370"/>
                  </a:lnTo>
                  <a:lnTo>
                    <a:pt x="427990" y="64770"/>
                  </a:lnTo>
                  <a:lnTo>
                    <a:pt x="441960" y="85090"/>
                  </a:lnTo>
                  <a:lnTo>
                    <a:pt x="462280" y="1117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1811020" y="9287510"/>
            <a:ext cx="7506971" cy="2275841"/>
            <a:chOff x="1811020" y="9287510"/>
            <a:chExt cx="7506971" cy="2275841"/>
          </a:xfrm>
        </p:grpSpPr>
        <p:sp>
          <p:nvSpPr>
            <p:cNvPr id="127" name="Freeform 126"/>
            <p:cNvSpPr/>
            <p:nvPr/>
          </p:nvSpPr>
          <p:spPr>
            <a:xfrm>
              <a:off x="1811020" y="10273030"/>
              <a:ext cx="473711" cy="316231"/>
            </a:xfrm>
            <a:custGeom>
              <a:avLst/>
              <a:gdLst/>
              <a:ahLst/>
              <a:cxnLst/>
              <a:rect l="0" t="0" r="0" b="0"/>
              <a:pathLst>
                <a:path w="473711" h="316231">
                  <a:moveTo>
                    <a:pt x="0" y="0"/>
                  </a:moveTo>
                  <a:lnTo>
                    <a:pt x="0" y="281940"/>
                  </a:lnTo>
                  <a:lnTo>
                    <a:pt x="1270" y="288290"/>
                  </a:lnTo>
                  <a:lnTo>
                    <a:pt x="2540" y="285750"/>
                  </a:lnTo>
                  <a:lnTo>
                    <a:pt x="13970" y="251460"/>
                  </a:lnTo>
                  <a:lnTo>
                    <a:pt x="17780" y="240030"/>
                  </a:lnTo>
                  <a:lnTo>
                    <a:pt x="24130" y="214630"/>
                  </a:lnTo>
                  <a:lnTo>
                    <a:pt x="49530" y="120650"/>
                  </a:lnTo>
                  <a:lnTo>
                    <a:pt x="55880" y="96520"/>
                  </a:lnTo>
                  <a:lnTo>
                    <a:pt x="60960" y="86360"/>
                  </a:lnTo>
                  <a:lnTo>
                    <a:pt x="66040" y="77470"/>
                  </a:lnTo>
                  <a:lnTo>
                    <a:pt x="72390" y="69850"/>
                  </a:lnTo>
                  <a:lnTo>
                    <a:pt x="80010" y="62230"/>
                  </a:lnTo>
                  <a:lnTo>
                    <a:pt x="87630" y="57150"/>
                  </a:lnTo>
                  <a:lnTo>
                    <a:pt x="97790" y="52070"/>
                  </a:lnTo>
                  <a:lnTo>
                    <a:pt x="109220" y="49530"/>
                  </a:lnTo>
                  <a:lnTo>
                    <a:pt x="123190" y="49530"/>
                  </a:lnTo>
                  <a:lnTo>
                    <a:pt x="138430" y="50800"/>
                  </a:lnTo>
                  <a:lnTo>
                    <a:pt x="151130" y="55880"/>
                  </a:lnTo>
                  <a:lnTo>
                    <a:pt x="163830" y="64770"/>
                  </a:lnTo>
                  <a:lnTo>
                    <a:pt x="176530" y="74930"/>
                  </a:lnTo>
                  <a:lnTo>
                    <a:pt x="186690" y="85090"/>
                  </a:lnTo>
                  <a:lnTo>
                    <a:pt x="195580" y="95250"/>
                  </a:lnTo>
                  <a:lnTo>
                    <a:pt x="204470" y="105410"/>
                  </a:lnTo>
                  <a:lnTo>
                    <a:pt x="210820" y="116840"/>
                  </a:lnTo>
                  <a:lnTo>
                    <a:pt x="217170" y="129540"/>
                  </a:lnTo>
                  <a:lnTo>
                    <a:pt x="226060" y="154940"/>
                  </a:lnTo>
                  <a:lnTo>
                    <a:pt x="233680" y="177800"/>
                  </a:lnTo>
                  <a:lnTo>
                    <a:pt x="237490" y="189230"/>
                  </a:lnTo>
                  <a:lnTo>
                    <a:pt x="245110" y="215900"/>
                  </a:lnTo>
                  <a:lnTo>
                    <a:pt x="246380" y="228600"/>
                  </a:lnTo>
                  <a:lnTo>
                    <a:pt x="246380" y="240030"/>
                  </a:lnTo>
                  <a:lnTo>
                    <a:pt x="245110" y="251460"/>
                  </a:lnTo>
                  <a:lnTo>
                    <a:pt x="245110" y="254000"/>
                  </a:lnTo>
                  <a:lnTo>
                    <a:pt x="248920" y="245110"/>
                  </a:lnTo>
                  <a:lnTo>
                    <a:pt x="254000" y="224790"/>
                  </a:lnTo>
                  <a:lnTo>
                    <a:pt x="256540" y="213360"/>
                  </a:lnTo>
                  <a:lnTo>
                    <a:pt x="262890" y="184150"/>
                  </a:lnTo>
                  <a:lnTo>
                    <a:pt x="266700" y="168910"/>
                  </a:lnTo>
                  <a:lnTo>
                    <a:pt x="271780" y="152400"/>
                  </a:lnTo>
                  <a:lnTo>
                    <a:pt x="276860" y="135890"/>
                  </a:lnTo>
                  <a:lnTo>
                    <a:pt x="283210" y="118110"/>
                  </a:lnTo>
                  <a:lnTo>
                    <a:pt x="288290" y="102870"/>
                  </a:lnTo>
                  <a:lnTo>
                    <a:pt x="297180" y="72390"/>
                  </a:lnTo>
                  <a:lnTo>
                    <a:pt x="302260" y="59690"/>
                  </a:lnTo>
                  <a:lnTo>
                    <a:pt x="307340" y="49530"/>
                  </a:lnTo>
                  <a:lnTo>
                    <a:pt x="313690" y="39370"/>
                  </a:lnTo>
                  <a:lnTo>
                    <a:pt x="322580" y="31750"/>
                  </a:lnTo>
                  <a:lnTo>
                    <a:pt x="332740" y="22860"/>
                  </a:lnTo>
                  <a:lnTo>
                    <a:pt x="345440" y="15240"/>
                  </a:lnTo>
                  <a:lnTo>
                    <a:pt x="356870" y="13970"/>
                  </a:lnTo>
                  <a:lnTo>
                    <a:pt x="367030" y="16510"/>
                  </a:lnTo>
                  <a:lnTo>
                    <a:pt x="378460" y="21590"/>
                  </a:lnTo>
                  <a:lnTo>
                    <a:pt x="386080" y="27940"/>
                  </a:lnTo>
                  <a:lnTo>
                    <a:pt x="393700" y="36830"/>
                  </a:lnTo>
                  <a:lnTo>
                    <a:pt x="398780" y="45720"/>
                  </a:lnTo>
                  <a:lnTo>
                    <a:pt x="403860" y="54610"/>
                  </a:lnTo>
                  <a:lnTo>
                    <a:pt x="408940" y="64770"/>
                  </a:lnTo>
                  <a:lnTo>
                    <a:pt x="412750" y="74930"/>
                  </a:lnTo>
                  <a:lnTo>
                    <a:pt x="416560" y="87630"/>
                  </a:lnTo>
                  <a:lnTo>
                    <a:pt x="420370" y="101600"/>
                  </a:lnTo>
                  <a:lnTo>
                    <a:pt x="434340" y="161290"/>
                  </a:lnTo>
                  <a:lnTo>
                    <a:pt x="436880" y="176530"/>
                  </a:lnTo>
                  <a:lnTo>
                    <a:pt x="439420" y="191770"/>
                  </a:lnTo>
                  <a:lnTo>
                    <a:pt x="439420" y="209550"/>
                  </a:lnTo>
                  <a:lnTo>
                    <a:pt x="441960" y="223520"/>
                  </a:lnTo>
                  <a:lnTo>
                    <a:pt x="444500" y="236220"/>
                  </a:lnTo>
                  <a:lnTo>
                    <a:pt x="447040" y="248920"/>
                  </a:lnTo>
                  <a:lnTo>
                    <a:pt x="448310" y="262890"/>
                  </a:lnTo>
                  <a:lnTo>
                    <a:pt x="449580" y="278130"/>
                  </a:lnTo>
                  <a:lnTo>
                    <a:pt x="473710" y="316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443480" y="10283190"/>
              <a:ext cx="10161" cy="274321"/>
            </a:xfrm>
            <a:custGeom>
              <a:avLst/>
              <a:gdLst/>
              <a:ahLst/>
              <a:cxnLst/>
              <a:rect l="0" t="0" r="0" b="0"/>
              <a:pathLst>
                <a:path w="10161" h="274321">
                  <a:moveTo>
                    <a:pt x="10160" y="0"/>
                  </a:moveTo>
                  <a:lnTo>
                    <a:pt x="10160" y="64770"/>
                  </a:lnTo>
                  <a:lnTo>
                    <a:pt x="8890" y="80010"/>
                  </a:lnTo>
                  <a:lnTo>
                    <a:pt x="6350" y="93980"/>
                  </a:lnTo>
                  <a:lnTo>
                    <a:pt x="3810" y="107950"/>
                  </a:lnTo>
                  <a:lnTo>
                    <a:pt x="2540" y="123190"/>
                  </a:lnTo>
                  <a:lnTo>
                    <a:pt x="1270" y="137160"/>
                  </a:lnTo>
                  <a:lnTo>
                    <a:pt x="0" y="151130"/>
                  </a:lnTo>
                  <a:lnTo>
                    <a:pt x="0" y="185420"/>
                  </a:lnTo>
                  <a:lnTo>
                    <a:pt x="0" y="204470"/>
                  </a:lnTo>
                  <a:lnTo>
                    <a:pt x="0" y="220980"/>
                  </a:lnTo>
                  <a:lnTo>
                    <a:pt x="2540" y="234950"/>
                  </a:lnTo>
                  <a:lnTo>
                    <a:pt x="10160" y="2743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606040" y="10336530"/>
              <a:ext cx="15241" cy="157481"/>
            </a:xfrm>
            <a:custGeom>
              <a:avLst/>
              <a:gdLst/>
              <a:ahLst/>
              <a:cxnLst/>
              <a:rect l="0" t="0" r="0" b="0"/>
              <a:pathLst>
                <a:path w="15241" h="157481">
                  <a:moveTo>
                    <a:pt x="15240" y="0"/>
                  </a:moveTo>
                  <a:lnTo>
                    <a:pt x="10160" y="21590"/>
                  </a:lnTo>
                  <a:lnTo>
                    <a:pt x="8890" y="33020"/>
                  </a:lnTo>
                  <a:lnTo>
                    <a:pt x="7620" y="45720"/>
                  </a:lnTo>
                  <a:lnTo>
                    <a:pt x="6350" y="58420"/>
                  </a:lnTo>
                  <a:lnTo>
                    <a:pt x="5080" y="85090"/>
                  </a:lnTo>
                  <a:lnTo>
                    <a:pt x="5080" y="99060"/>
                  </a:lnTo>
                  <a:lnTo>
                    <a:pt x="3810" y="113030"/>
                  </a:lnTo>
                  <a:lnTo>
                    <a:pt x="2540" y="129540"/>
                  </a:lnTo>
                  <a:lnTo>
                    <a:pt x="0" y="146050"/>
                  </a:lnTo>
                  <a:lnTo>
                    <a:pt x="0" y="154940"/>
                  </a:lnTo>
                  <a:lnTo>
                    <a:pt x="2540" y="157480"/>
                  </a:lnTo>
                  <a:lnTo>
                    <a:pt x="15240" y="157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632710" y="104736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716530" y="10256520"/>
              <a:ext cx="105411" cy="321311"/>
            </a:xfrm>
            <a:custGeom>
              <a:avLst/>
              <a:gdLst/>
              <a:ahLst/>
              <a:cxnLst/>
              <a:rect l="0" t="0" r="0" b="0"/>
              <a:pathLst>
                <a:path w="105411" h="321311">
                  <a:moveTo>
                    <a:pt x="0" y="6350"/>
                  </a:moveTo>
                  <a:lnTo>
                    <a:pt x="16510" y="0"/>
                  </a:lnTo>
                  <a:lnTo>
                    <a:pt x="24130" y="3810"/>
                  </a:lnTo>
                  <a:lnTo>
                    <a:pt x="30480" y="10160"/>
                  </a:lnTo>
                  <a:lnTo>
                    <a:pt x="38100" y="19050"/>
                  </a:lnTo>
                  <a:lnTo>
                    <a:pt x="44450" y="29210"/>
                  </a:lnTo>
                  <a:lnTo>
                    <a:pt x="49530" y="39370"/>
                  </a:lnTo>
                  <a:lnTo>
                    <a:pt x="53340" y="49530"/>
                  </a:lnTo>
                  <a:lnTo>
                    <a:pt x="58420" y="60960"/>
                  </a:lnTo>
                  <a:lnTo>
                    <a:pt x="62230" y="72390"/>
                  </a:lnTo>
                  <a:lnTo>
                    <a:pt x="66040" y="85090"/>
                  </a:lnTo>
                  <a:lnTo>
                    <a:pt x="69850" y="100330"/>
                  </a:lnTo>
                  <a:lnTo>
                    <a:pt x="77470" y="132080"/>
                  </a:lnTo>
                  <a:lnTo>
                    <a:pt x="78740" y="148590"/>
                  </a:lnTo>
                  <a:lnTo>
                    <a:pt x="81280" y="165100"/>
                  </a:lnTo>
                  <a:lnTo>
                    <a:pt x="81280" y="182880"/>
                  </a:lnTo>
                  <a:lnTo>
                    <a:pt x="82550" y="213360"/>
                  </a:lnTo>
                  <a:lnTo>
                    <a:pt x="83820" y="264160"/>
                  </a:lnTo>
                  <a:lnTo>
                    <a:pt x="105410" y="3213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021330" y="10125710"/>
              <a:ext cx="157481" cy="400051"/>
            </a:xfrm>
            <a:custGeom>
              <a:avLst/>
              <a:gdLst/>
              <a:ahLst/>
              <a:cxnLst/>
              <a:rect l="0" t="0" r="0" b="0"/>
              <a:pathLst>
                <a:path w="157481" h="400051">
                  <a:moveTo>
                    <a:pt x="0" y="125730"/>
                  </a:moveTo>
                  <a:lnTo>
                    <a:pt x="0" y="148590"/>
                  </a:lnTo>
                  <a:lnTo>
                    <a:pt x="1270" y="158750"/>
                  </a:lnTo>
                  <a:lnTo>
                    <a:pt x="3810" y="168910"/>
                  </a:lnTo>
                  <a:lnTo>
                    <a:pt x="6350" y="179070"/>
                  </a:lnTo>
                  <a:lnTo>
                    <a:pt x="7620" y="194310"/>
                  </a:lnTo>
                  <a:lnTo>
                    <a:pt x="8890" y="212090"/>
                  </a:lnTo>
                  <a:lnTo>
                    <a:pt x="10160" y="251460"/>
                  </a:lnTo>
                  <a:lnTo>
                    <a:pt x="10160" y="284480"/>
                  </a:lnTo>
                  <a:lnTo>
                    <a:pt x="11430" y="299720"/>
                  </a:lnTo>
                  <a:lnTo>
                    <a:pt x="13970" y="313690"/>
                  </a:lnTo>
                  <a:lnTo>
                    <a:pt x="19050" y="344170"/>
                  </a:lnTo>
                  <a:lnTo>
                    <a:pt x="25400" y="377190"/>
                  </a:lnTo>
                  <a:lnTo>
                    <a:pt x="31750" y="388620"/>
                  </a:lnTo>
                  <a:lnTo>
                    <a:pt x="41910" y="396240"/>
                  </a:lnTo>
                  <a:lnTo>
                    <a:pt x="52070" y="400050"/>
                  </a:lnTo>
                  <a:lnTo>
                    <a:pt x="63500" y="400050"/>
                  </a:lnTo>
                  <a:lnTo>
                    <a:pt x="73660" y="396240"/>
                  </a:lnTo>
                  <a:lnTo>
                    <a:pt x="83820" y="391160"/>
                  </a:lnTo>
                  <a:lnTo>
                    <a:pt x="92710" y="383540"/>
                  </a:lnTo>
                  <a:lnTo>
                    <a:pt x="99060" y="374650"/>
                  </a:lnTo>
                  <a:lnTo>
                    <a:pt x="105410" y="365760"/>
                  </a:lnTo>
                  <a:lnTo>
                    <a:pt x="109220" y="355600"/>
                  </a:lnTo>
                  <a:lnTo>
                    <a:pt x="114300" y="346710"/>
                  </a:lnTo>
                  <a:lnTo>
                    <a:pt x="118110" y="336550"/>
                  </a:lnTo>
                  <a:lnTo>
                    <a:pt x="121920" y="326390"/>
                  </a:lnTo>
                  <a:lnTo>
                    <a:pt x="129540" y="304800"/>
                  </a:lnTo>
                  <a:lnTo>
                    <a:pt x="140970" y="273050"/>
                  </a:lnTo>
                  <a:lnTo>
                    <a:pt x="144780" y="261620"/>
                  </a:lnTo>
                  <a:lnTo>
                    <a:pt x="151130" y="236220"/>
                  </a:lnTo>
                  <a:lnTo>
                    <a:pt x="153670" y="223520"/>
                  </a:lnTo>
                  <a:lnTo>
                    <a:pt x="154940" y="209550"/>
                  </a:lnTo>
                  <a:lnTo>
                    <a:pt x="156210" y="195580"/>
                  </a:lnTo>
                  <a:lnTo>
                    <a:pt x="157480" y="179070"/>
                  </a:lnTo>
                  <a:lnTo>
                    <a:pt x="157480" y="143510"/>
                  </a:lnTo>
                  <a:lnTo>
                    <a:pt x="156210" y="125730"/>
                  </a:lnTo>
                  <a:lnTo>
                    <a:pt x="154940" y="109220"/>
                  </a:lnTo>
                  <a:lnTo>
                    <a:pt x="152400" y="93980"/>
                  </a:lnTo>
                  <a:lnTo>
                    <a:pt x="148590" y="80010"/>
                  </a:lnTo>
                  <a:lnTo>
                    <a:pt x="143510" y="6731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327400" y="10062210"/>
              <a:ext cx="31751" cy="411481"/>
            </a:xfrm>
            <a:custGeom>
              <a:avLst/>
              <a:gdLst/>
              <a:ahLst/>
              <a:cxnLst/>
              <a:rect l="0" t="0" r="0" b="0"/>
              <a:pathLst>
                <a:path w="31751" h="411481">
                  <a:moveTo>
                    <a:pt x="20320" y="0"/>
                  </a:moveTo>
                  <a:lnTo>
                    <a:pt x="26670" y="27940"/>
                  </a:lnTo>
                  <a:lnTo>
                    <a:pt x="27940" y="41910"/>
                  </a:lnTo>
                  <a:lnTo>
                    <a:pt x="29210" y="57150"/>
                  </a:lnTo>
                  <a:lnTo>
                    <a:pt x="29210" y="73660"/>
                  </a:lnTo>
                  <a:lnTo>
                    <a:pt x="30480" y="106680"/>
                  </a:lnTo>
                  <a:lnTo>
                    <a:pt x="31750" y="265430"/>
                  </a:lnTo>
                  <a:lnTo>
                    <a:pt x="30480" y="279400"/>
                  </a:lnTo>
                  <a:lnTo>
                    <a:pt x="27940" y="294640"/>
                  </a:lnTo>
                  <a:lnTo>
                    <a:pt x="25400" y="308610"/>
                  </a:lnTo>
                  <a:lnTo>
                    <a:pt x="24130" y="323850"/>
                  </a:lnTo>
                  <a:lnTo>
                    <a:pt x="22860" y="340360"/>
                  </a:lnTo>
                  <a:lnTo>
                    <a:pt x="21590" y="356870"/>
                  </a:lnTo>
                  <a:lnTo>
                    <a:pt x="19050" y="369570"/>
                  </a:lnTo>
                  <a:lnTo>
                    <a:pt x="15240" y="381000"/>
                  </a:lnTo>
                  <a:lnTo>
                    <a:pt x="0" y="411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285490" y="10152380"/>
              <a:ext cx="424181" cy="316231"/>
            </a:xfrm>
            <a:custGeom>
              <a:avLst/>
              <a:gdLst/>
              <a:ahLst/>
              <a:cxnLst/>
              <a:rect l="0" t="0" r="0" b="0"/>
              <a:pathLst>
                <a:path w="424181" h="316231">
                  <a:moveTo>
                    <a:pt x="0" y="120650"/>
                  </a:moveTo>
                  <a:lnTo>
                    <a:pt x="43180" y="165100"/>
                  </a:lnTo>
                  <a:lnTo>
                    <a:pt x="55880" y="173990"/>
                  </a:lnTo>
                  <a:lnTo>
                    <a:pt x="69850" y="184150"/>
                  </a:lnTo>
                  <a:lnTo>
                    <a:pt x="85090" y="194310"/>
                  </a:lnTo>
                  <a:lnTo>
                    <a:pt x="101600" y="203200"/>
                  </a:lnTo>
                  <a:lnTo>
                    <a:pt x="120650" y="209550"/>
                  </a:lnTo>
                  <a:lnTo>
                    <a:pt x="139700" y="214630"/>
                  </a:lnTo>
                  <a:lnTo>
                    <a:pt x="157480" y="218440"/>
                  </a:lnTo>
                  <a:lnTo>
                    <a:pt x="173990" y="220980"/>
                  </a:lnTo>
                  <a:lnTo>
                    <a:pt x="189230" y="222250"/>
                  </a:lnTo>
                  <a:lnTo>
                    <a:pt x="203200" y="222250"/>
                  </a:lnTo>
                  <a:lnTo>
                    <a:pt x="215900" y="220980"/>
                  </a:lnTo>
                  <a:lnTo>
                    <a:pt x="228600" y="219710"/>
                  </a:lnTo>
                  <a:lnTo>
                    <a:pt x="240030" y="217170"/>
                  </a:lnTo>
                  <a:lnTo>
                    <a:pt x="250190" y="214630"/>
                  </a:lnTo>
                  <a:lnTo>
                    <a:pt x="261620" y="210820"/>
                  </a:lnTo>
                  <a:lnTo>
                    <a:pt x="274320" y="207010"/>
                  </a:lnTo>
                  <a:lnTo>
                    <a:pt x="287020" y="201930"/>
                  </a:lnTo>
                  <a:lnTo>
                    <a:pt x="299720" y="195580"/>
                  </a:lnTo>
                  <a:lnTo>
                    <a:pt x="313690" y="187960"/>
                  </a:lnTo>
                  <a:lnTo>
                    <a:pt x="330200" y="179070"/>
                  </a:lnTo>
                  <a:lnTo>
                    <a:pt x="345440" y="170180"/>
                  </a:lnTo>
                  <a:lnTo>
                    <a:pt x="359410" y="162560"/>
                  </a:lnTo>
                  <a:lnTo>
                    <a:pt x="370840" y="153670"/>
                  </a:lnTo>
                  <a:lnTo>
                    <a:pt x="379730" y="146050"/>
                  </a:lnTo>
                  <a:lnTo>
                    <a:pt x="388620" y="138430"/>
                  </a:lnTo>
                  <a:lnTo>
                    <a:pt x="397510" y="128270"/>
                  </a:lnTo>
                  <a:lnTo>
                    <a:pt x="405130" y="119380"/>
                  </a:lnTo>
                  <a:lnTo>
                    <a:pt x="411480" y="107950"/>
                  </a:lnTo>
                  <a:lnTo>
                    <a:pt x="416560" y="95250"/>
                  </a:lnTo>
                  <a:lnTo>
                    <a:pt x="421640" y="82550"/>
                  </a:lnTo>
                  <a:lnTo>
                    <a:pt x="422910" y="69850"/>
                  </a:lnTo>
                  <a:lnTo>
                    <a:pt x="424180" y="55880"/>
                  </a:lnTo>
                  <a:lnTo>
                    <a:pt x="422910" y="43180"/>
                  </a:lnTo>
                  <a:lnTo>
                    <a:pt x="417830" y="31750"/>
                  </a:lnTo>
                  <a:lnTo>
                    <a:pt x="408940" y="21590"/>
                  </a:lnTo>
                  <a:lnTo>
                    <a:pt x="398780" y="12700"/>
                  </a:lnTo>
                  <a:lnTo>
                    <a:pt x="387350" y="6350"/>
                  </a:lnTo>
                  <a:lnTo>
                    <a:pt x="374650" y="2540"/>
                  </a:lnTo>
                  <a:lnTo>
                    <a:pt x="361950" y="0"/>
                  </a:lnTo>
                  <a:lnTo>
                    <a:pt x="349250" y="0"/>
                  </a:lnTo>
                  <a:lnTo>
                    <a:pt x="335280" y="2540"/>
                  </a:lnTo>
                  <a:lnTo>
                    <a:pt x="321310" y="7620"/>
                  </a:lnTo>
                  <a:lnTo>
                    <a:pt x="309880" y="12700"/>
                  </a:lnTo>
                  <a:lnTo>
                    <a:pt x="299720" y="17780"/>
                  </a:lnTo>
                  <a:lnTo>
                    <a:pt x="290830" y="24130"/>
                  </a:lnTo>
                  <a:lnTo>
                    <a:pt x="283210" y="31750"/>
                  </a:lnTo>
                  <a:lnTo>
                    <a:pt x="274320" y="40640"/>
                  </a:lnTo>
                  <a:lnTo>
                    <a:pt x="266700" y="49530"/>
                  </a:lnTo>
                  <a:lnTo>
                    <a:pt x="261620" y="60960"/>
                  </a:lnTo>
                  <a:lnTo>
                    <a:pt x="255270" y="72390"/>
                  </a:lnTo>
                  <a:lnTo>
                    <a:pt x="251460" y="85090"/>
                  </a:lnTo>
                  <a:lnTo>
                    <a:pt x="246380" y="97790"/>
                  </a:lnTo>
                  <a:lnTo>
                    <a:pt x="242570" y="111760"/>
                  </a:lnTo>
                  <a:lnTo>
                    <a:pt x="238760" y="124460"/>
                  </a:lnTo>
                  <a:lnTo>
                    <a:pt x="236220" y="142240"/>
                  </a:lnTo>
                  <a:lnTo>
                    <a:pt x="234950" y="162560"/>
                  </a:lnTo>
                  <a:lnTo>
                    <a:pt x="233680" y="182880"/>
                  </a:lnTo>
                  <a:lnTo>
                    <a:pt x="233680" y="200660"/>
                  </a:lnTo>
                  <a:lnTo>
                    <a:pt x="234950" y="215900"/>
                  </a:lnTo>
                  <a:lnTo>
                    <a:pt x="237490" y="229870"/>
                  </a:lnTo>
                  <a:lnTo>
                    <a:pt x="242570" y="243840"/>
                  </a:lnTo>
                  <a:lnTo>
                    <a:pt x="248920" y="257810"/>
                  </a:lnTo>
                  <a:lnTo>
                    <a:pt x="256540" y="271780"/>
                  </a:lnTo>
                  <a:lnTo>
                    <a:pt x="264160" y="283210"/>
                  </a:lnTo>
                  <a:lnTo>
                    <a:pt x="271780" y="293370"/>
                  </a:lnTo>
                  <a:lnTo>
                    <a:pt x="279400" y="302260"/>
                  </a:lnTo>
                  <a:lnTo>
                    <a:pt x="290830" y="308610"/>
                  </a:lnTo>
                  <a:lnTo>
                    <a:pt x="303530" y="312420"/>
                  </a:lnTo>
                  <a:lnTo>
                    <a:pt x="317500" y="314960"/>
                  </a:lnTo>
                  <a:lnTo>
                    <a:pt x="332740" y="316230"/>
                  </a:lnTo>
                  <a:lnTo>
                    <a:pt x="346710" y="314960"/>
                  </a:lnTo>
                  <a:lnTo>
                    <a:pt x="388620" y="3098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917950" y="10109200"/>
              <a:ext cx="798831" cy="323851"/>
            </a:xfrm>
            <a:custGeom>
              <a:avLst/>
              <a:gdLst/>
              <a:ahLst/>
              <a:cxnLst/>
              <a:rect l="0" t="0" r="0" b="0"/>
              <a:pathLst>
                <a:path w="798831" h="323851">
                  <a:moveTo>
                    <a:pt x="40640" y="80010"/>
                  </a:moveTo>
                  <a:lnTo>
                    <a:pt x="35560" y="96520"/>
                  </a:lnTo>
                  <a:lnTo>
                    <a:pt x="31750" y="106680"/>
                  </a:lnTo>
                  <a:lnTo>
                    <a:pt x="26670" y="134620"/>
                  </a:lnTo>
                  <a:lnTo>
                    <a:pt x="22860" y="148590"/>
                  </a:lnTo>
                  <a:lnTo>
                    <a:pt x="19050" y="160020"/>
                  </a:lnTo>
                  <a:lnTo>
                    <a:pt x="16510" y="171450"/>
                  </a:lnTo>
                  <a:lnTo>
                    <a:pt x="13970" y="184150"/>
                  </a:lnTo>
                  <a:lnTo>
                    <a:pt x="12700" y="198120"/>
                  </a:lnTo>
                  <a:lnTo>
                    <a:pt x="11430" y="210820"/>
                  </a:lnTo>
                  <a:lnTo>
                    <a:pt x="8890" y="226060"/>
                  </a:lnTo>
                  <a:lnTo>
                    <a:pt x="6350" y="241300"/>
                  </a:lnTo>
                  <a:lnTo>
                    <a:pt x="3810" y="257810"/>
                  </a:lnTo>
                  <a:lnTo>
                    <a:pt x="2540" y="275590"/>
                  </a:lnTo>
                  <a:lnTo>
                    <a:pt x="1270" y="294640"/>
                  </a:lnTo>
                  <a:lnTo>
                    <a:pt x="0" y="313690"/>
                  </a:lnTo>
                  <a:lnTo>
                    <a:pt x="1270" y="322580"/>
                  </a:lnTo>
                  <a:lnTo>
                    <a:pt x="2540" y="323850"/>
                  </a:lnTo>
                  <a:lnTo>
                    <a:pt x="5080" y="318770"/>
                  </a:lnTo>
                  <a:lnTo>
                    <a:pt x="7620" y="312420"/>
                  </a:lnTo>
                  <a:lnTo>
                    <a:pt x="10160" y="302260"/>
                  </a:lnTo>
                  <a:lnTo>
                    <a:pt x="16510" y="279400"/>
                  </a:lnTo>
                  <a:lnTo>
                    <a:pt x="22860" y="252730"/>
                  </a:lnTo>
                  <a:lnTo>
                    <a:pt x="30480" y="223520"/>
                  </a:lnTo>
                  <a:lnTo>
                    <a:pt x="34290" y="207010"/>
                  </a:lnTo>
                  <a:lnTo>
                    <a:pt x="38100" y="190500"/>
                  </a:lnTo>
                  <a:lnTo>
                    <a:pt x="44450" y="172720"/>
                  </a:lnTo>
                  <a:lnTo>
                    <a:pt x="49530" y="156210"/>
                  </a:lnTo>
                  <a:lnTo>
                    <a:pt x="54610" y="139700"/>
                  </a:lnTo>
                  <a:lnTo>
                    <a:pt x="63500" y="109220"/>
                  </a:lnTo>
                  <a:lnTo>
                    <a:pt x="68580" y="97790"/>
                  </a:lnTo>
                  <a:lnTo>
                    <a:pt x="74930" y="86360"/>
                  </a:lnTo>
                  <a:lnTo>
                    <a:pt x="81280" y="77470"/>
                  </a:lnTo>
                  <a:lnTo>
                    <a:pt x="90170" y="68580"/>
                  </a:lnTo>
                  <a:lnTo>
                    <a:pt x="100330" y="60960"/>
                  </a:lnTo>
                  <a:lnTo>
                    <a:pt x="111760" y="53340"/>
                  </a:lnTo>
                  <a:lnTo>
                    <a:pt x="125730" y="49530"/>
                  </a:lnTo>
                  <a:lnTo>
                    <a:pt x="140970" y="46990"/>
                  </a:lnTo>
                  <a:lnTo>
                    <a:pt x="156210" y="48260"/>
                  </a:lnTo>
                  <a:lnTo>
                    <a:pt x="167640" y="52070"/>
                  </a:lnTo>
                  <a:lnTo>
                    <a:pt x="177800" y="60960"/>
                  </a:lnTo>
                  <a:lnTo>
                    <a:pt x="184150" y="69850"/>
                  </a:lnTo>
                  <a:lnTo>
                    <a:pt x="190500" y="81280"/>
                  </a:lnTo>
                  <a:lnTo>
                    <a:pt x="195580" y="93980"/>
                  </a:lnTo>
                  <a:lnTo>
                    <a:pt x="200660" y="106680"/>
                  </a:lnTo>
                  <a:lnTo>
                    <a:pt x="203200" y="119380"/>
                  </a:lnTo>
                  <a:lnTo>
                    <a:pt x="205740" y="133350"/>
                  </a:lnTo>
                  <a:lnTo>
                    <a:pt x="207010" y="147320"/>
                  </a:lnTo>
                  <a:lnTo>
                    <a:pt x="208280" y="160020"/>
                  </a:lnTo>
                  <a:lnTo>
                    <a:pt x="210820" y="171450"/>
                  </a:lnTo>
                  <a:lnTo>
                    <a:pt x="214630" y="182880"/>
                  </a:lnTo>
                  <a:lnTo>
                    <a:pt x="214630" y="195580"/>
                  </a:lnTo>
                  <a:lnTo>
                    <a:pt x="214630" y="208280"/>
                  </a:lnTo>
                  <a:lnTo>
                    <a:pt x="212090" y="220980"/>
                  </a:lnTo>
                  <a:lnTo>
                    <a:pt x="210820" y="236220"/>
                  </a:lnTo>
                  <a:lnTo>
                    <a:pt x="204470" y="267970"/>
                  </a:lnTo>
                  <a:lnTo>
                    <a:pt x="203200" y="271780"/>
                  </a:lnTo>
                  <a:lnTo>
                    <a:pt x="204470" y="267970"/>
                  </a:lnTo>
                  <a:lnTo>
                    <a:pt x="205740" y="257810"/>
                  </a:lnTo>
                  <a:lnTo>
                    <a:pt x="213360" y="215900"/>
                  </a:lnTo>
                  <a:lnTo>
                    <a:pt x="218440" y="199390"/>
                  </a:lnTo>
                  <a:lnTo>
                    <a:pt x="223520" y="182880"/>
                  </a:lnTo>
                  <a:lnTo>
                    <a:pt x="228600" y="166370"/>
                  </a:lnTo>
                  <a:lnTo>
                    <a:pt x="241300" y="132080"/>
                  </a:lnTo>
                  <a:lnTo>
                    <a:pt x="248920" y="114300"/>
                  </a:lnTo>
                  <a:lnTo>
                    <a:pt x="256540" y="99060"/>
                  </a:lnTo>
                  <a:lnTo>
                    <a:pt x="265430" y="85090"/>
                  </a:lnTo>
                  <a:lnTo>
                    <a:pt x="274320" y="73660"/>
                  </a:lnTo>
                  <a:lnTo>
                    <a:pt x="284480" y="60960"/>
                  </a:lnTo>
                  <a:lnTo>
                    <a:pt x="294640" y="49530"/>
                  </a:lnTo>
                  <a:lnTo>
                    <a:pt x="304800" y="38100"/>
                  </a:lnTo>
                  <a:lnTo>
                    <a:pt x="316230" y="29210"/>
                  </a:lnTo>
                  <a:lnTo>
                    <a:pt x="328930" y="20320"/>
                  </a:lnTo>
                  <a:lnTo>
                    <a:pt x="341630" y="11430"/>
                  </a:lnTo>
                  <a:lnTo>
                    <a:pt x="353060" y="10160"/>
                  </a:lnTo>
                  <a:lnTo>
                    <a:pt x="364490" y="12700"/>
                  </a:lnTo>
                  <a:lnTo>
                    <a:pt x="375920" y="16510"/>
                  </a:lnTo>
                  <a:lnTo>
                    <a:pt x="384810" y="27940"/>
                  </a:lnTo>
                  <a:lnTo>
                    <a:pt x="392430" y="44450"/>
                  </a:lnTo>
                  <a:lnTo>
                    <a:pt x="397510" y="63500"/>
                  </a:lnTo>
                  <a:lnTo>
                    <a:pt x="401320" y="81280"/>
                  </a:lnTo>
                  <a:lnTo>
                    <a:pt x="403860" y="99060"/>
                  </a:lnTo>
                  <a:lnTo>
                    <a:pt x="406400" y="118110"/>
                  </a:lnTo>
                  <a:lnTo>
                    <a:pt x="406400" y="135890"/>
                  </a:lnTo>
                  <a:lnTo>
                    <a:pt x="407670" y="152400"/>
                  </a:lnTo>
                  <a:lnTo>
                    <a:pt x="408940" y="186690"/>
                  </a:lnTo>
                  <a:lnTo>
                    <a:pt x="408940" y="218440"/>
                  </a:lnTo>
                  <a:lnTo>
                    <a:pt x="410210" y="231140"/>
                  </a:lnTo>
                  <a:lnTo>
                    <a:pt x="412750" y="243840"/>
                  </a:lnTo>
                  <a:lnTo>
                    <a:pt x="415290" y="255270"/>
                  </a:lnTo>
                  <a:lnTo>
                    <a:pt x="419100" y="266700"/>
                  </a:lnTo>
                  <a:lnTo>
                    <a:pt x="424180" y="275590"/>
                  </a:lnTo>
                  <a:lnTo>
                    <a:pt x="429260" y="283210"/>
                  </a:lnTo>
                  <a:lnTo>
                    <a:pt x="438150" y="289560"/>
                  </a:lnTo>
                  <a:lnTo>
                    <a:pt x="459740" y="295910"/>
                  </a:lnTo>
                  <a:lnTo>
                    <a:pt x="469900" y="294640"/>
                  </a:lnTo>
                  <a:lnTo>
                    <a:pt x="478790" y="292100"/>
                  </a:lnTo>
                  <a:lnTo>
                    <a:pt x="495300" y="283210"/>
                  </a:lnTo>
                  <a:lnTo>
                    <a:pt x="502920" y="276860"/>
                  </a:lnTo>
                  <a:lnTo>
                    <a:pt x="510540" y="270510"/>
                  </a:lnTo>
                  <a:lnTo>
                    <a:pt x="518160" y="262890"/>
                  </a:lnTo>
                  <a:lnTo>
                    <a:pt x="524510" y="255270"/>
                  </a:lnTo>
                  <a:lnTo>
                    <a:pt x="532130" y="245110"/>
                  </a:lnTo>
                  <a:lnTo>
                    <a:pt x="539750" y="236220"/>
                  </a:lnTo>
                  <a:lnTo>
                    <a:pt x="548640" y="226060"/>
                  </a:lnTo>
                  <a:lnTo>
                    <a:pt x="558800" y="215900"/>
                  </a:lnTo>
                  <a:lnTo>
                    <a:pt x="567690" y="204470"/>
                  </a:lnTo>
                  <a:lnTo>
                    <a:pt x="575310" y="191770"/>
                  </a:lnTo>
                  <a:lnTo>
                    <a:pt x="582930" y="179070"/>
                  </a:lnTo>
                  <a:lnTo>
                    <a:pt x="590550" y="166370"/>
                  </a:lnTo>
                  <a:lnTo>
                    <a:pt x="605790" y="138430"/>
                  </a:lnTo>
                  <a:lnTo>
                    <a:pt x="612140" y="125730"/>
                  </a:lnTo>
                  <a:lnTo>
                    <a:pt x="619760" y="114300"/>
                  </a:lnTo>
                  <a:lnTo>
                    <a:pt x="626110" y="102870"/>
                  </a:lnTo>
                  <a:lnTo>
                    <a:pt x="632460" y="91440"/>
                  </a:lnTo>
                  <a:lnTo>
                    <a:pt x="637540" y="80010"/>
                  </a:lnTo>
                  <a:lnTo>
                    <a:pt x="642620" y="69850"/>
                  </a:lnTo>
                  <a:lnTo>
                    <a:pt x="646430" y="58420"/>
                  </a:lnTo>
                  <a:lnTo>
                    <a:pt x="654050" y="38100"/>
                  </a:lnTo>
                  <a:lnTo>
                    <a:pt x="665480" y="6350"/>
                  </a:lnTo>
                  <a:lnTo>
                    <a:pt x="664210" y="1270"/>
                  </a:lnTo>
                  <a:lnTo>
                    <a:pt x="660400" y="0"/>
                  </a:lnTo>
                  <a:lnTo>
                    <a:pt x="654050" y="2540"/>
                  </a:lnTo>
                  <a:lnTo>
                    <a:pt x="640080" y="10160"/>
                  </a:lnTo>
                  <a:lnTo>
                    <a:pt x="633730" y="16510"/>
                  </a:lnTo>
                  <a:lnTo>
                    <a:pt x="624840" y="22860"/>
                  </a:lnTo>
                  <a:lnTo>
                    <a:pt x="607060" y="40640"/>
                  </a:lnTo>
                  <a:lnTo>
                    <a:pt x="598170" y="50800"/>
                  </a:lnTo>
                  <a:lnTo>
                    <a:pt x="590550" y="63500"/>
                  </a:lnTo>
                  <a:lnTo>
                    <a:pt x="582930" y="76200"/>
                  </a:lnTo>
                  <a:lnTo>
                    <a:pt x="576580" y="88900"/>
                  </a:lnTo>
                  <a:lnTo>
                    <a:pt x="571500" y="101600"/>
                  </a:lnTo>
                  <a:lnTo>
                    <a:pt x="566420" y="115570"/>
                  </a:lnTo>
                  <a:lnTo>
                    <a:pt x="561340" y="130810"/>
                  </a:lnTo>
                  <a:lnTo>
                    <a:pt x="557530" y="146050"/>
                  </a:lnTo>
                  <a:lnTo>
                    <a:pt x="542290" y="208280"/>
                  </a:lnTo>
                  <a:lnTo>
                    <a:pt x="541020" y="220980"/>
                  </a:lnTo>
                  <a:lnTo>
                    <a:pt x="542290" y="233680"/>
                  </a:lnTo>
                  <a:lnTo>
                    <a:pt x="543560" y="245110"/>
                  </a:lnTo>
                  <a:lnTo>
                    <a:pt x="547370" y="256540"/>
                  </a:lnTo>
                  <a:lnTo>
                    <a:pt x="553720" y="267970"/>
                  </a:lnTo>
                  <a:lnTo>
                    <a:pt x="562610" y="279400"/>
                  </a:lnTo>
                  <a:lnTo>
                    <a:pt x="571500" y="285750"/>
                  </a:lnTo>
                  <a:lnTo>
                    <a:pt x="595630" y="294640"/>
                  </a:lnTo>
                  <a:lnTo>
                    <a:pt x="607060" y="294640"/>
                  </a:lnTo>
                  <a:lnTo>
                    <a:pt x="629920" y="287020"/>
                  </a:lnTo>
                  <a:lnTo>
                    <a:pt x="640080" y="283210"/>
                  </a:lnTo>
                  <a:lnTo>
                    <a:pt x="651510" y="276860"/>
                  </a:lnTo>
                  <a:lnTo>
                    <a:pt x="661670" y="270510"/>
                  </a:lnTo>
                  <a:lnTo>
                    <a:pt x="670560" y="262890"/>
                  </a:lnTo>
                  <a:lnTo>
                    <a:pt x="679450" y="255270"/>
                  </a:lnTo>
                  <a:lnTo>
                    <a:pt x="688340" y="245110"/>
                  </a:lnTo>
                  <a:lnTo>
                    <a:pt x="697230" y="234950"/>
                  </a:lnTo>
                  <a:lnTo>
                    <a:pt x="716280" y="209550"/>
                  </a:lnTo>
                  <a:lnTo>
                    <a:pt x="725170" y="196850"/>
                  </a:lnTo>
                  <a:lnTo>
                    <a:pt x="732790" y="184150"/>
                  </a:lnTo>
                  <a:lnTo>
                    <a:pt x="740410" y="170180"/>
                  </a:lnTo>
                  <a:lnTo>
                    <a:pt x="755650" y="146050"/>
                  </a:lnTo>
                  <a:lnTo>
                    <a:pt x="763270" y="134620"/>
                  </a:lnTo>
                  <a:lnTo>
                    <a:pt x="770890" y="124460"/>
                  </a:lnTo>
                  <a:lnTo>
                    <a:pt x="777240" y="115570"/>
                  </a:lnTo>
                  <a:lnTo>
                    <a:pt x="798830" y="901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781550" y="10043160"/>
              <a:ext cx="261621" cy="293371"/>
            </a:xfrm>
            <a:custGeom>
              <a:avLst/>
              <a:gdLst/>
              <a:ahLst/>
              <a:cxnLst/>
              <a:rect l="0" t="0" r="0" b="0"/>
              <a:pathLst>
                <a:path w="261621" h="293371">
                  <a:moveTo>
                    <a:pt x="19050" y="19050"/>
                  </a:moveTo>
                  <a:lnTo>
                    <a:pt x="13970" y="46990"/>
                  </a:lnTo>
                  <a:lnTo>
                    <a:pt x="12700" y="60960"/>
                  </a:lnTo>
                  <a:lnTo>
                    <a:pt x="11430" y="76200"/>
                  </a:lnTo>
                  <a:lnTo>
                    <a:pt x="10160" y="92710"/>
                  </a:lnTo>
                  <a:lnTo>
                    <a:pt x="10160" y="125730"/>
                  </a:lnTo>
                  <a:lnTo>
                    <a:pt x="8890" y="143510"/>
                  </a:lnTo>
                  <a:lnTo>
                    <a:pt x="7620" y="160020"/>
                  </a:lnTo>
                  <a:lnTo>
                    <a:pt x="6350" y="177800"/>
                  </a:lnTo>
                  <a:lnTo>
                    <a:pt x="3810" y="195580"/>
                  </a:lnTo>
                  <a:lnTo>
                    <a:pt x="1270" y="213360"/>
                  </a:lnTo>
                  <a:lnTo>
                    <a:pt x="1270" y="233680"/>
                  </a:lnTo>
                  <a:lnTo>
                    <a:pt x="0" y="252730"/>
                  </a:lnTo>
                  <a:lnTo>
                    <a:pt x="1270" y="264160"/>
                  </a:lnTo>
                  <a:lnTo>
                    <a:pt x="5080" y="269240"/>
                  </a:lnTo>
                  <a:lnTo>
                    <a:pt x="10160" y="270510"/>
                  </a:lnTo>
                  <a:lnTo>
                    <a:pt x="13970" y="266700"/>
                  </a:lnTo>
                  <a:lnTo>
                    <a:pt x="17780" y="261620"/>
                  </a:lnTo>
                  <a:lnTo>
                    <a:pt x="22860" y="255270"/>
                  </a:lnTo>
                  <a:lnTo>
                    <a:pt x="25400" y="243840"/>
                  </a:lnTo>
                  <a:lnTo>
                    <a:pt x="26670" y="231140"/>
                  </a:lnTo>
                  <a:lnTo>
                    <a:pt x="27940" y="217170"/>
                  </a:lnTo>
                  <a:lnTo>
                    <a:pt x="30480" y="200660"/>
                  </a:lnTo>
                  <a:lnTo>
                    <a:pt x="35560" y="185420"/>
                  </a:lnTo>
                  <a:lnTo>
                    <a:pt x="40640" y="168910"/>
                  </a:lnTo>
                  <a:lnTo>
                    <a:pt x="45720" y="151130"/>
                  </a:lnTo>
                  <a:lnTo>
                    <a:pt x="59690" y="116840"/>
                  </a:lnTo>
                  <a:lnTo>
                    <a:pt x="80010" y="64770"/>
                  </a:lnTo>
                  <a:lnTo>
                    <a:pt x="86360" y="49530"/>
                  </a:lnTo>
                  <a:lnTo>
                    <a:pt x="92710" y="35560"/>
                  </a:lnTo>
                  <a:lnTo>
                    <a:pt x="100330" y="22860"/>
                  </a:lnTo>
                  <a:lnTo>
                    <a:pt x="107950" y="13970"/>
                  </a:lnTo>
                  <a:lnTo>
                    <a:pt x="116840" y="6350"/>
                  </a:lnTo>
                  <a:lnTo>
                    <a:pt x="127000" y="0"/>
                  </a:lnTo>
                  <a:lnTo>
                    <a:pt x="138430" y="0"/>
                  </a:lnTo>
                  <a:lnTo>
                    <a:pt x="152400" y="2540"/>
                  </a:lnTo>
                  <a:lnTo>
                    <a:pt x="167640" y="7620"/>
                  </a:lnTo>
                  <a:lnTo>
                    <a:pt x="179070" y="20320"/>
                  </a:lnTo>
                  <a:lnTo>
                    <a:pt x="187960" y="36830"/>
                  </a:lnTo>
                  <a:lnTo>
                    <a:pt x="195580" y="54610"/>
                  </a:lnTo>
                  <a:lnTo>
                    <a:pt x="200660" y="73660"/>
                  </a:lnTo>
                  <a:lnTo>
                    <a:pt x="205740" y="91440"/>
                  </a:lnTo>
                  <a:lnTo>
                    <a:pt x="210820" y="109220"/>
                  </a:lnTo>
                  <a:lnTo>
                    <a:pt x="213360" y="127000"/>
                  </a:lnTo>
                  <a:lnTo>
                    <a:pt x="215900" y="144780"/>
                  </a:lnTo>
                  <a:lnTo>
                    <a:pt x="217170" y="162560"/>
                  </a:lnTo>
                  <a:lnTo>
                    <a:pt x="217170" y="179070"/>
                  </a:lnTo>
                  <a:lnTo>
                    <a:pt x="218440" y="210820"/>
                  </a:lnTo>
                  <a:lnTo>
                    <a:pt x="219710" y="224790"/>
                  </a:lnTo>
                  <a:lnTo>
                    <a:pt x="222250" y="240030"/>
                  </a:lnTo>
                  <a:lnTo>
                    <a:pt x="224790" y="254000"/>
                  </a:lnTo>
                  <a:lnTo>
                    <a:pt x="229870" y="264160"/>
                  </a:lnTo>
                  <a:lnTo>
                    <a:pt x="237490" y="273050"/>
                  </a:lnTo>
                  <a:lnTo>
                    <a:pt x="261620" y="293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317490" y="10083800"/>
              <a:ext cx="115571" cy="10161"/>
            </a:xfrm>
            <a:custGeom>
              <a:avLst/>
              <a:gdLst/>
              <a:ahLst/>
              <a:cxnLst/>
              <a:rect l="0" t="0" r="0" b="0"/>
              <a:pathLst>
                <a:path w="115571" h="10161">
                  <a:moveTo>
                    <a:pt x="0" y="0"/>
                  </a:moveTo>
                  <a:lnTo>
                    <a:pt x="21590" y="0"/>
                  </a:lnTo>
                  <a:lnTo>
                    <a:pt x="34290" y="1270"/>
                  </a:lnTo>
                  <a:lnTo>
                    <a:pt x="48260" y="2540"/>
                  </a:lnTo>
                  <a:lnTo>
                    <a:pt x="115570" y="10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769610" y="9757410"/>
              <a:ext cx="205741" cy="420371"/>
            </a:xfrm>
            <a:custGeom>
              <a:avLst/>
              <a:gdLst/>
              <a:ahLst/>
              <a:cxnLst/>
              <a:rect l="0" t="0" r="0" b="0"/>
              <a:pathLst>
                <a:path w="205741" h="420371">
                  <a:moveTo>
                    <a:pt x="0" y="420370"/>
                  </a:moveTo>
                  <a:lnTo>
                    <a:pt x="0" y="398780"/>
                  </a:lnTo>
                  <a:lnTo>
                    <a:pt x="1270" y="388620"/>
                  </a:lnTo>
                  <a:lnTo>
                    <a:pt x="2540" y="378460"/>
                  </a:lnTo>
                  <a:lnTo>
                    <a:pt x="5080" y="368300"/>
                  </a:lnTo>
                  <a:lnTo>
                    <a:pt x="8890" y="356870"/>
                  </a:lnTo>
                  <a:lnTo>
                    <a:pt x="17780" y="325120"/>
                  </a:lnTo>
                  <a:lnTo>
                    <a:pt x="24130" y="299720"/>
                  </a:lnTo>
                  <a:lnTo>
                    <a:pt x="31750" y="269240"/>
                  </a:lnTo>
                  <a:lnTo>
                    <a:pt x="35560" y="252730"/>
                  </a:lnTo>
                  <a:lnTo>
                    <a:pt x="39370" y="237490"/>
                  </a:lnTo>
                  <a:lnTo>
                    <a:pt x="45720" y="222250"/>
                  </a:lnTo>
                  <a:lnTo>
                    <a:pt x="50800" y="208280"/>
                  </a:lnTo>
                  <a:lnTo>
                    <a:pt x="55880" y="193040"/>
                  </a:lnTo>
                  <a:lnTo>
                    <a:pt x="60960" y="176530"/>
                  </a:lnTo>
                  <a:lnTo>
                    <a:pt x="64770" y="160020"/>
                  </a:lnTo>
                  <a:lnTo>
                    <a:pt x="69850" y="143510"/>
                  </a:lnTo>
                  <a:lnTo>
                    <a:pt x="76200" y="128270"/>
                  </a:lnTo>
                  <a:lnTo>
                    <a:pt x="82550" y="113030"/>
                  </a:lnTo>
                  <a:lnTo>
                    <a:pt x="88900" y="99060"/>
                  </a:lnTo>
                  <a:lnTo>
                    <a:pt x="102870" y="69850"/>
                  </a:lnTo>
                  <a:lnTo>
                    <a:pt x="107950" y="57150"/>
                  </a:lnTo>
                  <a:lnTo>
                    <a:pt x="113030" y="45720"/>
                  </a:lnTo>
                  <a:lnTo>
                    <a:pt x="116840" y="33020"/>
                  </a:lnTo>
                  <a:lnTo>
                    <a:pt x="123190" y="22860"/>
                  </a:lnTo>
                  <a:lnTo>
                    <a:pt x="128270" y="13970"/>
                  </a:lnTo>
                  <a:lnTo>
                    <a:pt x="134620" y="6350"/>
                  </a:lnTo>
                  <a:lnTo>
                    <a:pt x="143510" y="1270"/>
                  </a:lnTo>
                  <a:lnTo>
                    <a:pt x="154940" y="0"/>
                  </a:lnTo>
                  <a:lnTo>
                    <a:pt x="166370" y="0"/>
                  </a:lnTo>
                  <a:lnTo>
                    <a:pt x="175260" y="6350"/>
                  </a:lnTo>
                  <a:lnTo>
                    <a:pt x="181610" y="19050"/>
                  </a:lnTo>
                  <a:lnTo>
                    <a:pt x="187960" y="33020"/>
                  </a:lnTo>
                  <a:lnTo>
                    <a:pt x="191770" y="49530"/>
                  </a:lnTo>
                  <a:lnTo>
                    <a:pt x="194310" y="64770"/>
                  </a:lnTo>
                  <a:lnTo>
                    <a:pt x="196850" y="82550"/>
                  </a:lnTo>
                  <a:lnTo>
                    <a:pt x="198120" y="97790"/>
                  </a:lnTo>
                  <a:lnTo>
                    <a:pt x="198120" y="113030"/>
                  </a:lnTo>
                  <a:lnTo>
                    <a:pt x="199390" y="143510"/>
                  </a:lnTo>
                  <a:lnTo>
                    <a:pt x="199390" y="292100"/>
                  </a:lnTo>
                  <a:lnTo>
                    <a:pt x="200660" y="311150"/>
                  </a:lnTo>
                  <a:lnTo>
                    <a:pt x="203200" y="328930"/>
                  </a:lnTo>
                  <a:lnTo>
                    <a:pt x="205740" y="345440"/>
                  </a:lnTo>
                  <a:lnTo>
                    <a:pt x="204470" y="353060"/>
                  </a:lnTo>
                  <a:lnTo>
                    <a:pt x="201930" y="354330"/>
                  </a:lnTo>
                  <a:lnTo>
                    <a:pt x="198120" y="351790"/>
                  </a:lnTo>
                  <a:lnTo>
                    <a:pt x="191770" y="345440"/>
                  </a:lnTo>
                  <a:lnTo>
                    <a:pt x="184150" y="336550"/>
                  </a:lnTo>
                  <a:lnTo>
                    <a:pt x="175260" y="326390"/>
                  </a:lnTo>
                  <a:lnTo>
                    <a:pt x="167640" y="316230"/>
                  </a:lnTo>
                  <a:lnTo>
                    <a:pt x="160020" y="304800"/>
                  </a:lnTo>
                  <a:lnTo>
                    <a:pt x="152400" y="294640"/>
                  </a:lnTo>
                  <a:lnTo>
                    <a:pt x="143510" y="284480"/>
                  </a:lnTo>
                  <a:lnTo>
                    <a:pt x="134620" y="273050"/>
                  </a:lnTo>
                  <a:lnTo>
                    <a:pt x="115570" y="254000"/>
                  </a:lnTo>
                  <a:lnTo>
                    <a:pt x="92710" y="229870"/>
                  </a:lnTo>
                  <a:lnTo>
                    <a:pt x="77470" y="214630"/>
                  </a:lnTo>
                  <a:lnTo>
                    <a:pt x="68580" y="207010"/>
                  </a:lnTo>
                  <a:lnTo>
                    <a:pt x="57150" y="200660"/>
                  </a:lnTo>
                  <a:lnTo>
                    <a:pt x="1016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117590" y="9860280"/>
              <a:ext cx="160021" cy="349251"/>
            </a:xfrm>
            <a:custGeom>
              <a:avLst/>
              <a:gdLst/>
              <a:ahLst/>
              <a:cxnLst/>
              <a:rect l="0" t="0" r="0" b="0"/>
              <a:pathLst>
                <a:path w="160021" h="349251">
                  <a:moveTo>
                    <a:pt x="41910" y="349250"/>
                  </a:moveTo>
                  <a:lnTo>
                    <a:pt x="35560" y="327660"/>
                  </a:lnTo>
                  <a:lnTo>
                    <a:pt x="33020" y="317500"/>
                  </a:lnTo>
                  <a:lnTo>
                    <a:pt x="24130" y="284480"/>
                  </a:lnTo>
                  <a:lnTo>
                    <a:pt x="13970" y="246380"/>
                  </a:lnTo>
                  <a:lnTo>
                    <a:pt x="6350" y="219710"/>
                  </a:lnTo>
                  <a:lnTo>
                    <a:pt x="3810" y="205740"/>
                  </a:lnTo>
                  <a:lnTo>
                    <a:pt x="2540" y="191770"/>
                  </a:lnTo>
                  <a:lnTo>
                    <a:pt x="1270" y="177800"/>
                  </a:lnTo>
                  <a:lnTo>
                    <a:pt x="2540" y="163830"/>
                  </a:lnTo>
                  <a:lnTo>
                    <a:pt x="3810" y="149860"/>
                  </a:lnTo>
                  <a:lnTo>
                    <a:pt x="5080" y="135890"/>
                  </a:lnTo>
                  <a:lnTo>
                    <a:pt x="8890" y="121920"/>
                  </a:lnTo>
                  <a:lnTo>
                    <a:pt x="13970" y="93980"/>
                  </a:lnTo>
                  <a:lnTo>
                    <a:pt x="17780" y="80010"/>
                  </a:lnTo>
                  <a:lnTo>
                    <a:pt x="20320" y="68580"/>
                  </a:lnTo>
                  <a:lnTo>
                    <a:pt x="24130" y="57150"/>
                  </a:lnTo>
                  <a:lnTo>
                    <a:pt x="30480" y="45720"/>
                  </a:lnTo>
                  <a:lnTo>
                    <a:pt x="36830" y="34290"/>
                  </a:lnTo>
                  <a:lnTo>
                    <a:pt x="45720" y="24130"/>
                  </a:lnTo>
                  <a:lnTo>
                    <a:pt x="54610" y="15240"/>
                  </a:lnTo>
                  <a:lnTo>
                    <a:pt x="64770" y="8890"/>
                  </a:lnTo>
                  <a:lnTo>
                    <a:pt x="74930" y="2540"/>
                  </a:lnTo>
                  <a:lnTo>
                    <a:pt x="85090" y="0"/>
                  </a:lnTo>
                  <a:lnTo>
                    <a:pt x="97790" y="0"/>
                  </a:lnTo>
                  <a:lnTo>
                    <a:pt x="110490" y="0"/>
                  </a:lnTo>
                  <a:lnTo>
                    <a:pt x="121920" y="3810"/>
                  </a:lnTo>
                  <a:lnTo>
                    <a:pt x="130810" y="7620"/>
                  </a:lnTo>
                  <a:lnTo>
                    <a:pt x="139700" y="12700"/>
                  </a:lnTo>
                  <a:lnTo>
                    <a:pt x="147320" y="21590"/>
                  </a:lnTo>
                  <a:lnTo>
                    <a:pt x="152400" y="34290"/>
                  </a:lnTo>
                  <a:lnTo>
                    <a:pt x="157480" y="48260"/>
                  </a:lnTo>
                  <a:lnTo>
                    <a:pt x="160020" y="60960"/>
                  </a:lnTo>
                  <a:lnTo>
                    <a:pt x="160020" y="72390"/>
                  </a:lnTo>
                  <a:lnTo>
                    <a:pt x="158750" y="83820"/>
                  </a:lnTo>
                  <a:lnTo>
                    <a:pt x="157480" y="95250"/>
                  </a:lnTo>
                  <a:lnTo>
                    <a:pt x="154940" y="106680"/>
                  </a:lnTo>
                  <a:lnTo>
                    <a:pt x="152400" y="116840"/>
                  </a:lnTo>
                  <a:lnTo>
                    <a:pt x="149860" y="128270"/>
                  </a:lnTo>
                  <a:lnTo>
                    <a:pt x="143510" y="149860"/>
                  </a:lnTo>
                  <a:lnTo>
                    <a:pt x="138430" y="158750"/>
                  </a:lnTo>
                  <a:lnTo>
                    <a:pt x="133350" y="167640"/>
                  </a:lnTo>
                  <a:lnTo>
                    <a:pt x="127000" y="175260"/>
                  </a:lnTo>
                  <a:lnTo>
                    <a:pt x="114300" y="194310"/>
                  </a:lnTo>
                  <a:lnTo>
                    <a:pt x="107950" y="203200"/>
                  </a:lnTo>
                  <a:lnTo>
                    <a:pt x="99060" y="213360"/>
                  </a:lnTo>
                  <a:lnTo>
                    <a:pt x="87630" y="223520"/>
                  </a:lnTo>
                  <a:lnTo>
                    <a:pt x="76200" y="233680"/>
                  </a:lnTo>
                  <a:lnTo>
                    <a:pt x="63500" y="241300"/>
                  </a:lnTo>
                  <a:lnTo>
                    <a:pt x="50800" y="245110"/>
                  </a:lnTo>
                  <a:lnTo>
                    <a:pt x="36830" y="248920"/>
                  </a:lnTo>
                  <a:lnTo>
                    <a:pt x="26670" y="247650"/>
                  </a:lnTo>
                  <a:lnTo>
                    <a:pt x="19050" y="242570"/>
                  </a:lnTo>
                  <a:lnTo>
                    <a:pt x="0" y="2133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395720" y="9820910"/>
              <a:ext cx="184151" cy="215901"/>
            </a:xfrm>
            <a:custGeom>
              <a:avLst/>
              <a:gdLst/>
              <a:ahLst/>
              <a:cxnLst/>
              <a:rect l="0" t="0" r="0" b="0"/>
              <a:pathLst>
                <a:path w="184151" h="215901">
                  <a:moveTo>
                    <a:pt x="5080" y="147320"/>
                  </a:moveTo>
                  <a:lnTo>
                    <a:pt x="5080" y="168910"/>
                  </a:lnTo>
                  <a:lnTo>
                    <a:pt x="3810" y="181610"/>
                  </a:lnTo>
                  <a:lnTo>
                    <a:pt x="2540" y="195580"/>
                  </a:lnTo>
                  <a:lnTo>
                    <a:pt x="0" y="210820"/>
                  </a:lnTo>
                  <a:lnTo>
                    <a:pt x="0" y="215900"/>
                  </a:lnTo>
                  <a:lnTo>
                    <a:pt x="0" y="212090"/>
                  </a:lnTo>
                  <a:lnTo>
                    <a:pt x="5080" y="194310"/>
                  </a:lnTo>
                  <a:lnTo>
                    <a:pt x="10160" y="171450"/>
                  </a:lnTo>
                  <a:lnTo>
                    <a:pt x="13970" y="160020"/>
                  </a:lnTo>
                  <a:lnTo>
                    <a:pt x="20320" y="148590"/>
                  </a:lnTo>
                  <a:lnTo>
                    <a:pt x="25400" y="137160"/>
                  </a:lnTo>
                  <a:lnTo>
                    <a:pt x="31750" y="127000"/>
                  </a:lnTo>
                  <a:lnTo>
                    <a:pt x="38100" y="115570"/>
                  </a:lnTo>
                  <a:lnTo>
                    <a:pt x="52070" y="93980"/>
                  </a:lnTo>
                  <a:lnTo>
                    <a:pt x="66040" y="73660"/>
                  </a:lnTo>
                  <a:lnTo>
                    <a:pt x="73660" y="63500"/>
                  </a:lnTo>
                  <a:lnTo>
                    <a:pt x="82550" y="54610"/>
                  </a:lnTo>
                  <a:lnTo>
                    <a:pt x="91440" y="46990"/>
                  </a:lnTo>
                  <a:lnTo>
                    <a:pt x="101600" y="40640"/>
                  </a:lnTo>
                  <a:lnTo>
                    <a:pt x="111760" y="35560"/>
                  </a:lnTo>
                  <a:lnTo>
                    <a:pt x="146050" y="19050"/>
                  </a:lnTo>
                  <a:lnTo>
                    <a:pt x="1841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790690" y="100520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969760" y="9598660"/>
              <a:ext cx="31751" cy="463551"/>
            </a:xfrm>
            <a:custGeom>
              <a:avLst/>
              <a:gdLst/>
              <a:ahLst/>
              <a:cxnLst/>
              <a:rect l="0" t="0" r="0" b="0"/>
              <a:pathLst>
                <a:path w="31751" h="463551">
                  <a:moveTo>
                    <a:pt x="31750" y="0"/>
                  </a:moveTo>
                  <a:lnTo>
                    <a:pt x="26670" y="27940"/>
                  </a:lnTo>
                  <a:lnTo>
                    <a:pt x="24130" y="43180"/>
                  </a:lnTo>
                  <a:lnTo>
                    <a:pt x="22860" y="58420"/>
                  </a:lnTo>
                  <a:lnTo>
                    <a:pt x="22860" y="73660"/>
                  </a:lnTo>
                  <a:lnTo>
                    <a:pt x="21590" y="90170"/>
                  </a:lnTo>
                  <a:lnTo>
                    <a:pt x="19050" y="106680"/>
                  </a:lnTo>
                  <a:lnTo>
                    <a:pt x="16510" y="124460"/>
                  </a:lnTo>
                  <a:lnTo>
                    <a:pt x="13970" y="140970"/>
                  </a:lnTo>
                  <a:lnTo>
                    <a:pt x="12700" y="156210"/>
                  </a:lnTo>
                  <a:lnTo>
                    <a:pt x="12700" y="170180"/>
                  </a:lnTo>
                  <a:lnTo>
                    <a:pt x="10160" y="185420"/>
                  </a:lnTo>
                  <a:lnTo>
                    <a:pt x="7620" y="199390"/>
                  </a:lnTo>
                  <a:lnTo>
                    <a:pt x="5080" y="214630"/>
                  </a:lnTo>
                  <a:lnTo>
                    <a:pt x="3810" y="229870"/>
                  </a:lnTo>
                  <a:lnTo>
                    <a:pt x="2540" y="245110"/>
                  </a:lnTo>
                  <a:lnTo>
                    <a:pt x="1270" y="261620"/>
                  </a:lnTo>
                  <a:lnTo>
                    <a:pt x="1270" y="302260"/>
                  </a:lnTo>
                  <a:lnTo>
                    <a:pt x="0" y="463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098030" y="9546590"/>
              <a:ext cx="218441" cy="495301"/>
            </a:xfrm>
            <a:custGeom>
              <a:avLst/>
              <a:gdLst/>
              <a:ahLst/>
              <a:cxnLst/>
              <a:rect l="0" t="0" r="0" b="0"/>
              <a:pathLst>
                <a:path w="218441" h="495301">
                  <a:moveTo>
                    <a:pt x="176530" y="105410"/>
                  </a:moveTo>
                  <a:lnTo>
                    <a:pt x="187960" y="93980"/>
                  </a:lnTo>
                  <a:lnTo>
                    <a:pt x="193040" y="87630"/>
                  </a:lnTo>
                  <a:lnTo>
                    <a:pt x="196850" y="78740"/>
                  </a:lnTo>
                  <a:lnTo>
                    <a:pt x="200660" y="69850"/>
                  </a:lnTo>
                  <a:lnTo>
                    <a:pt x="201930" y="59690"/>
                  </a:lnTo>
                  <a:lnTo>
                    <a:pt x="201930" y="48260"/>
                  </a:lnTo>
                  <a:lnTo>
                    <a:pt x="200660" y="35560"/>
                  </a:lnTo>
                  <a:lnTo>
                    <a:pt x="195580" y="25400"/>
                  </a:lnTo>
                  <a:lnTo>
                    <a:pt x="186690" y="15240"/>
                  </a:lnTo>
                  <a:lnTo>
                    <a:pt x="176530" y="6350"/>
                  </a:lnTo>
                  <a:lnTo>
                    <a:pt x="166370" y="2540"/>
                  </a:lnTo>
                  <a:lnTo>
                    <a:pt x="156210" y="0"/>
                  </a:lnTo>
                  <a:lnTo>
                    <a:pt x="146050" y="0"/>
                  </a:lnTo>
                  <a:lnTo>
                    <a:pt x="133350" y="3810"/>
                  </a:lnTo>
                  <a:lnTo>
                    <a:pt x="121920" y="8890"/>
                  </a:lnTo>
                  <a:lnTo>
                    <a:pt x="107950" y="16510"/>
                  </a:lnTo>
                  <a:lnTo>
                    <a:pt x="97790" y="25400"/>
                  </a:lnTo>
                  <a:lnTo>
                    <a:pt x="87630" y="34290"/>
                  </a:lnTo>
                  <a:lnTo>
                    <a:pt x="78740" y="44450"/>
                  </a:lnTo>
                  <a:lnTo>
                    <a:pt x="71120" y="53340"/>
                  </a:lnTo>
                  <a:lnTo>
                    <a:pt x="63500" y="63500"/>
                  </a:lnTo>
                  <a:lnTo>
                    <a:pt x="55880" y="73660"/>
                  </a:lnTo>
                  <a:lnTo>
                    <a:pt x="40640" y="95250"/>
                  </a:lnTo>
                  <a:lnTo>
                    <a:pt x="33020" y="105410"/>
                  </a:lnTo>
                  <a:lnTo>
                    <a:pt x="27940" y="116840"/>
                  </a:lnTo>
                  <a:lnTo>
                    <a:pt x="22860" y="129540"/>
                  </a:lnTo>
                  <a:lnTo>
                    <a:pt x="17780" y="142240"/>
                  </a:lnTo>
                  <a:lnTo>
                    <a:pt x="13970" y="156210"/>
                  </a:lnTo>
                  <a:lnTo>
                    <a:pt x="6350" y="182880"/>
                  </a:lnTo>
                  <a:lnTo>
                    <a:pt x="3810" y="198120"/>
                  </a:lnTo>
                  <a:lnTo>
                    <a:pt x="1270" y="213360"/>
                  </a:lnTo>
                  <a:lnTo>
                    <a:pt x="0" y="229870"/>
                  </a:lnTo>
                  <a:lnTo>
                    <a:pt x="2540" y="245110"/>
                  </a:lnTo>
                  <a:lnTo>
                    <a:pt x="5080" y="257810"/>
                  </a:lnTo>
                  <a:lnTo>
                    <a:pt x="10160" y="270510"/>
                  </a:lnTo>
                  <a:lnTo>
                    <a:pt x="19050" y="276860"/>
                  </a:lnTo>
                  <a:lnTo>
                    <a:pt x="30480" y="280670"/>
                  </a:lnTo>
                  <a:lnTo>
                    <a:pt x="44450" y="281940"/>
                  </a:lnTo>
                  <a:lnTo>
                    <a:pt x="58420" y="280670"/>
                  </a:lnTo>
                  <a:lnTo>
                    <a:pt x="72390" y="276860"/>
                  </a:lnTo>
                  <a:lnTo>
                    <a:pt x="86360" y="271780"/>
                  </a:lnTo>
                  <a:lnTo>
                    <a:pt x="97790" y="265430"/>
                  </a:lnTo>
                  <a:lnTo>
                    <a:pt x="107950" y="257810"/>
                  </a:lnTo>
                  <a:lnTo>
                    <a:pt x="140970" y="226060"/>
                  </a:lnTo>
                  <a:lnTo>
                    <a:pt x="148590" y="217170"/>
                  </a:lnTo>
                  <a:lnTo>
                    <a:pt x="154940" y="208280"/>
                  </a:lnTo>
                  <a:lnTo>
                    <a:pt x="162560" y="198120"/>
                  </a:lnTo>
                  <a:lnTo>
                    <a:pt x="168910" y="187960"/>
                  </a:lnTo>
                  <a:lnTo>
                    <a:pt x="173990" y="177800"/>
                  </a:lnTo>
                  <a:lnTo>
                    <a:pt x="179070" y="167640"/>
                  </a:lnTo>
                  <a:lnTo>
                    <a:pt x="184150" y="158750"/>
                  </a:lnTo>
                  <a:lnTo>
                    <a:pt x="189230" y="149860"/>
                  </a:lnTo>
                  <a:lnTo>
                    <a:pt x="195580" y="142240"/>
                  </a:lnTo>
                  <a:lnTo>
                    <a:pt x="201930" y="133350"/>
                  </a:lnTo>
                  <a:lnTo>
                    <a:pt x="205740" y="124460"/>
                  </a:lnTo>
                  <a:lnTo>
                    <a:pt x="210820" y="114300"/>
                  </a:lnTo>
                  <a:lnTo>
                    <a:pt x="213360" y="113030"/>
                  </a:lnTo>
                  <a:lnTo>
                    <a:pt x="215900" y="119380"/>
                  </a:lnTo>
                  <a:lnTo>
                    <a:pt x="217170" y="128270"/>
                  </a:lnTo>
                  <a:lnTo>
                    <a:pt x="217170" y="143510"/>
                  </a:lnTo>
                  <a:lnTo>
                    <a:pt x="218440" y="180340"/>
                  </a:lnTo>
                  <a:lnTo>
                    <a:pt x="218440" y="231140"/>
                  </a:lnTo>
                  <a:lnTo>
                    <a:pt x="218440" y="246380"/>
                  </a:lnTo>
                  <a:lnTo>
                    <a:pt x="215900" y="261620"/>
                  </a:lnTo>
                  <a:lnTo>
                    <a:pt x="213360" y="275590"/>
                  </a:lnTo>
                  <a:lnTo>
                    <a:pt x="212090" y="290830"/>
                  </a:lnTo>
                  <a:lnTo>
                    <a:pt x="210820" y="304800"/>
                  </a:lnTo>
                  <a:lnTo>
                    <a:pt x="210820" y="318770"/>
                  </a:lnTo>
                  <a:lnTo>
                    <a:pt x="209550" y="346710"/>
                  </a:lnTo>
                  <a:lnTo>
                    <a:pt x="208280" y="495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527290" y="10030460"/>
              <a:ext cx="63501" cy="200661"/>
            </a:xfrm>
            <a:custGeom>
              <a:avLst/>
              <a:gdLst/>
              <a:ahLst/>
              <a:cxnLst/>
              <a:rect l="0" t="0" r="0" b="0"/>
              <a:pathLst>
                <a:path w="63501" h="200661">
                  <a:moveTo>
                    <a:pt x="63500" y="0"/>
                  </a:moveTo>
                  <a:lnTo>
                    <a:pt x="63500" y="34290"/>
                  </a:lnTo>
                  <a:lnTo>
                    <a:pt x="62230" y="46990"/>
                  </a:lnTo>
                  <a:lnTo>
                    <a:pt x="60960" y="59690"/>
                  </a:lnTo>
                  <a:lnTo>
                    <a:pt x="58420" y="71120"/>
                  </a:lnTo>
                  <a:lnTo>
                    <a:pt x="55880" y="82550"/>
                  </a:lnTo>
                  <a:lnTo>
                    <a:pt x="52070" y="93980"/>
                  </a:lnTo>
                  <a:lnTo>
                    <a:pt x="45720" y="115570"/>
                  </a:lnTo>
                  <a:lnTo>
                    <a:pt x="39370" y="137160"/>
                  </a:lnTo>
                  <a:lnTo>
                    <a:pt x="34290" y="147320"/>
                  </a:lnTo>
                  <a:lnTo>
                    <a:pt x="29210" y="158750"/>
                  </a:lnTo>
                  <a:lnTo>
                    <a:pt x="0" y="2006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833360" y="9525000"/>
              <a:ext cx="1" cy="379731"/>
            </a:xfrm>
            <a:custGeom>
              <a:avLst/>
              <a:gdLst/>
              <a:ahLst/>
              <a:cxnLst/>
              <a:rect l="0" t="0" r="0" b="0"/>
              <a:pathLst>
                <a:path w="1" h="379731">
                  <a:moveTo>
                    <a:pt x="0" y="0"/>
                  </a:moveTo>
                  <a:lnTo>
                    <a:pt x="0" y="379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959090" y="9467850"/>
              <a:ext cx="290831" cy="468631"/>
            </a:xfrm>
            <a:custGeom>
              <a:avLst/>
              <a:gdLst/>
              <a:ahLst/>
              <a:cxnLst/>
              <a:rect l="0" t="0" r="0" b="0"/>
              <a:pathLst>
                <a:path w="290831" h="468631">
                  <a:moveTo>
                    <a:pt x="0" y="78740"/>
                  </a:moveTo>
                  <a:lnTo>
                    <a:pt x="11430" y="67310"/>
                  </a:lnTo>
                  <a:lnTo>
                    <a:pt x="19050" y="63500"/>
                  </a:lnTo>
                  <a:lnTo>
                    <a:pt x="29210" y="58420"/>
                  </a:lnTo>
                  <a:lnTo>
                    <a:pt x="40640" y="54610"/>
                  </a:lnTo>
                  <a:lnTo>
                    <a:pt x="68580" y="44450"/>
                  </a:lnTo>
                  <a:lnTo>
                    <a:pt x="99060" y="33020"/>
                  </a:lnTo>
                  <a:lnTo>
                    <a:pt x="123190" y="24130"/>
                  </a:lnTo>
                  <a:lnTo>
                    <a:pt x="135890" y="20320"/>
                  </a:lnTo>
                  <a:lnTo>
                    <a:pt x="162560" y="12700"/>
                  </a:lnTo>
                  <a:lnTo>
                    <a:pt x="177800" y="8890"/>
                  </a:lnTo>
                  <a:lnTo>
                    <a:pt x="209550" y="1270"/>
                  </a:lnTo>
                  <a:lnTo>
                    <a:pt x="226060" y="0"/>
                  </a:lnTo>
                  <a:lnTo>
                    <a:pt x="240030" y="1270"/>
                  </a:lnTo>
                  <a:lnTo>
                    <a:pt x="255270" y="2540"/>
                  </a:lnTo>
                  <a:lnTo>
                    <a:pt x="266700" y="6350"/>
                  </a:lnTo>
                  <a:lnTo>
                    <a:pt x="274320" y="12700"/>
                  </a:lnTo>
                  <a:lnTo>
                    <a:pt x="281940" y="21590"/>
                  </a:lnTo>
                  <a:lnTo>
                    <a:pt x="285750" y="34290"/>
                  </a:lnTo>
                  <a:lnTo>
                    <a:pt x="289560" y="52070"/>
                  </a:lnTo>
                  <a:lnTo>
                    <a:pt x="290830" y="71120"/>
                  </a:lnTo>
                  <a:lnTo>
                    <a:pt x="290830" y="88900"/>
                  </a:lnTo>
                  <a:lnTo>
                    <a:pt x="290830" y="105410"/>
                  </a:lnTo>
                  <a:lnTo>
                    <a:pt x="288290" y="120650"/>
                  </a:lnTo>
                  <a:lnTo>
                    <a:pt x="284480" y="137160"/>
                  </a:lnTo>
                  <a:lnTo>
                    <a:pt x="280670" y="153670"/>
                  </a:lnTo>
                  <a:lnTo>
                    <a:pt x="274320" y="171450"/>
                  </a:lnTo>
                  <a:lnTo>
                    <a:pt x="269240" y="187960"/>
                  </a:lnTo>
                  <a:lnTo>
                    <a:pt x="265430" y="205740"/>
                  </a:lnTo>
                  <a:lnTo>
                    <a:pt x="246380" y="285750"/>
                  </a:lnTo>
                  <a:lnTo>
                    <a:pt x="238760" y="318770"/>
                  </a:lnTo>
                  <a:lnTo>
                    <a:pt x="236220" y="335280"/>
                  </a:lnTo>
                  <a:lnTo>
                    <a:pt x="234950" y="350520"/>
                  </a:lnTo>
                  <a:lnTo>
                    <a:pt x="233680" y="364490"/>
                  </a:lnTo>
                  <a:lnTo>
                    <a:pt x="233680" y="381000"/>
                  </a:lnTo>
                  <a:lnTo>
                    <a:pt x="232410" y="414020"/>
                  </a:lnTo>
                  <a:lnTo>
                    <a:pt x="234950" y="426720"/>
                  </a:lnTo>
                  <a:lnTo>
                    <a:pt x="238760" y="438150"/>
                  </a:lnTo>
                  <a:lnTo>
                    <a:pt x="252730" y="4686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370570" y="9406890"/>
              <a:ext cx="248921" cy="414021"/>
            </a:xfrm>
            <a:custGeom>
              <a:avLst/>
              <a:gdLst/>
              <a:ahLst/>
              <a:cxnLst/>
              <a:rect l="0" t="0" r="0" b="0"/>
              <a:pathLst>
                <a:path w="248921" h="414021">
                  <a:moveTo>
                    <a:pt x="0" y="76200"/>
                  </a:moveTo>
                  <a:lnTo>
                    <a:pt x="16510" y="59690"/>
                  </a:lnTo>
                  <a:lnTo>
                    <a:pt x="25400" y="52070"/>
                  </a:lnTo>
                  <a:lnTo>
                    <a:pt x="36830" y="45720"/>
                  </a:lnTo>
                  <a:lnTo>
                    <a:pt x="49530" y="38100"/>
                  </a:lnTo>
                  <a:lnTo>
                    <a:pt x="60960" y="31750"/>
                  </a:lnTo>
                  <a:lnTo>
                    <a:pt x="72390" y="26670"/>
                  </a:lnTo>
                  <a:lnTo>
                    <a:pt x="82550" y="22860"/>
                  </a:lnTo>
                  <a:lnTo>
                    <a:pt x="96520" y="17780"/>
                  </a:lnTo>
                  <a:lnTo>
                    <a:pt x="110490" y="13970"/>
                  </a:lnTo>
                  <a:lnTo>
                    <a:pt x="170180" y="0"/>
                  </a:lnTo>
                  <a:lnTo>
                    <a:pt x="185420" y="0"/>
                  </a:lnTo>
                  <a:lnTo>
                    <a:pt x="199390" y="1270"/>
                  </a:lnTo>
                  <a:lnTo>
                    <a:pt x="213360" y="5080"/>
                  </a:lnTo>
                  <a:lnTo>
                    <a:pt x="223520" y="12700"/>
                  </a:lnTo>
                  <a:lnTo>
                    <a:pt x="232410" y="22860"/>
                  </a:lnTo>
                  <a:lnTo>
                    <a:pt x="238760" y="33020"/>
                  </a:lnTo>
                  <a:lnTo>
                    <a:pt x="243840" y="45720"/>
                  </a:lnTo>
                  <a:lnTo>
                    <a:pt x="246380" y="58420"/>
                  </a:lnTo>
                  <a:lnTo>
                    <a:pt x="248920" y="71120"/>
                  </a:lnTo>
                  <a:lnTo>
                    <a:pt x="248920" y="85090"/>
                  </a:lnTo>
                  <a:lnTo>
                    <a:pt x="247650" y="97790"/>
                  </a:lnTo>
                  <a:lnTo>
                    <a:pt x="245110" y="111760"/>
                  </a:lnTo>
                  <a:lnTo>
                    <a:pt x="241300" y="127000"/>
                  </a:lnTo>
                  <a:lnTo>
                    <a:pt x="237490" y="143510"/>
                  </a:lnTo>
                  <a:lnTo>
                    <a:pt x="231140" y="160020"/>
                  </a:lnTo>
                  <a:lnTo>
                    <a:pt x="227330" y="176530"/>
                  </a:lnTo>
                  <a:lnTo>
                    <a:pt x="222250" y="193040"/>
                  </a:lnTo>
                  <a:lnTo>
                    <a:pt x="218440" y="210820"/>
                  </a:lnTo>
                  <a:lnTo>
                    <a:pt x="213360" y="227330"/>
                  </a:lnTo>
                  <a:lnTo>
                    <a:pt x="207010" y="242570"/>
                  </a:lnTo>
                  <a:lnTo>
                    <a:pt x="201930" y="256540"/>
                  </a:lnTo>
                  <a:lnTo>
                    <a:pt x="195580" y="273050"/>
                  </a:lnTo>
                  <a:lnTo>
                    <a:pt x="191770" y="289560"/>
                  </a:lnTo>
                  <a:lnTo>
                    <a:pt x="186690" y="306070"/>
                  </a:lnTo>
                  <a:lnTo>
                    <a:pt x="182880" y="321310"/>
                  </a:lnTo>
                  <a:lnTo>
                    <a:pt x="175260" y="346710"/>
                  </a:lnTo>
                  <a:lnTo>
                    <a:pt x="172720" y="359410"/>
                  </a:lnTo>
                  <a:lnTo>
                    <a:pt x="171450" y="373380"/>
                  </a:lnTo>
                  <a:lnTo>
                    <a:pt x="189230" y="4140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909050" y="9367520"/>
              <a:ext cx="252731" cy="368301"/>
            </a:xfrm>
            <a:custGeom>
              <a:avLst/>
              <a:gdLst/>
              <a:ahLst/>
              <a:cxnLst/>
              <a:rect l="0" t="0" r="0" b="0"/>
              <a:pathLst>
                <a:path w="252731" h="368301">
                  <a:moveTo>
                    <a:pt x="72390" y="0"/>
                  </a:moveTo>
                  <a:lnTo>
                    <a:pt x="49530" y="0"/>
                  </a:lnTo>
                  <a:lnTo>
                    <a:pt x="40640" y="3810"/>
                  </a:lnTo>
                  <a:lnTo>
                    <a:pt x="31750" y="8890"/>
                  </a:lnTo>
                  <a:lnTo>
                    <a:pt x="16510" y="24130"/>
                  </a:lnTo>
                  <a:lnTo>
                    <a:pt x="2540" y="38100"/>
                  </a:lnTo>
                  <a:lnTo>
                    <a:pt x="0" y="48260"/>
                  </a:lnTo>
                  <a:lnTo>
                    <a:pt x="0" y="58420"/>
                  </a:lnTo>
                  <a:lnTo>
                    <a:pt x="2540" y="71120"/>
                  </a:lnTo>
                  <a:lnTo>
                    <a:pt x="10160" y="81280"/>
                  </a:lnTo>
                  <a:lnTo>
                    <a:pt x="19050" y="90170"/>
                  </a:lnTo>
                  <a:lnTo>
                    <a:pt x="29210" y="99060"/>
                  </a:lnTo>
                  <a:lnTo>
                    <a:pt x="40640" y="106680"/>
                  </a:lnTo>
                  <a:lnTo>
                    <a:pt x="53340" y="114300"/>
                  </a:lnTo>
                  <a:lnTo>
                    <a:pt x="67310" y="121920"/>
                  </a:lnTo>
                  <a:lnTo>
                    <a:pt x="78740" y="128270"/>
                  </a:lnTo>
                  <a:lnTo>
                    <a:pt x="90170" y="133350"/>
                  </a:lnTo>
                  <a:lnTo>
                    <a:pt x="101600" y="138430"/>
                  </a:lnTo>
                  <a:lnTo>
                    <a:pt x="113030" y="143510"/>
                  </a:lnTo>
                  <a:lnTo>
                    <a:pt x="123190" y="149860"/>
                  </a:lnTo>
                  <a:lnTo>
                    <a:pt x="134620" y="156210"/>
                  </a:lnTo>
                  <a:lnTo>
                    <a:pt x="146050" y="162560"/>
                  </a:lnTo>
                  <a:lnTo>
                    <a:pt x="171450" y="176530"/>
                  </a:lnTo>
                  <a:lnTo>
                    <a:pt x="184150" y="182880"/>
                  </a:lnTo>
                  <a:lnTo>
                    <a:pt x="195580" y="189230"/>
                  </a:lnTo>
                  <a:lnTo>
                    <a:pt x="207010" y="196850"/>
                  </a:lnTo>
                  <a:lnTo>
                    <a:pt x="217170" y="203200"/>
                  </a:lnTo>
                  <a:lnTo>
                    <a:pt x="226060" y="210820"/>
                  </a:lnTo>
                  <a:lnTo>
                    <a:pt x="233680" y="217170"/>
                  </a:lnTo>
                  <a:lnTo>
                    <a:pt x="241300" y="227330"/>
                  </a:lnTo>
                  <a:lnTo>
                    <a:pt x="246380" y="237490"/>
                  </a:lnTo>
                  <a:lnTo>
                    <a:pt x="251460" y="250190"/>
                  </a:lnTo>
                  <a:lnTo>
                    <a:pt x="252730" y="260350"/>
                  </a:lnTo>
                  <a:lnTo>
                    <a:pt x="250190" y="269240"/>
                  </a:lnTo>
                  <a:lnTo>
                    <a:pt x="247650" y="278130"/>
                  </a:lnTo>
                  <a:lnTo>
                    <a:pt x="242570" y="285750"/>
                  </a:lnTo>
                  <a:lnTo>
                    <a:pt x="237490" y="293370"/>
                  </a:lnTo>
                  <a:lnTo>
                    <a:pt x="231140" y="300990"/>
                  </a:lnTo>
                  <a:lnTo>
                    <a:pt x="223520" y="308610"/>
                  </a:lnTo>
                  <a:lnTo>
                    <a:pt x="214630" y="314960"/>
                  </a:lnTo>
                  <a:lnTo>
                    <a:pt x="205740" y="322580"/>
                  </a:lnTo>
                  <a:lnTo>
                    <a:pt x="195580" y="328930"/>
                  </a:lnTo>
                  <a:lnTo>
                    <a:pt x="182880" y="334010"/>
                  </a:lnTo>
                  <a:lnTo>
                    <a:pt x="147320" y="346710"/>
                  </a:lnTo>
                  <a:lnTo>
                    <a:pt x="8255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981440" y="9287510"/>
              <a:ext cx="336551" cy="38101"/>
            </a:xfrm>
            <a:custGeom>
              <a:avLst/>
              <a:gdLst/>
              <a:ahLst/>
              <a:cxnLst/>
              <a:rect l="0" t="0" r="0" b="0"/>
              <a:pathLst>
                <a:path w="336551" h="38101">
                  <a:moveTo>
                    <a:pt x="0" y="16510"/>
                  </a:moveTo>
                  <a:lnTo>
                    <a:pt x="21590" y="11430"/>
                  </a:lnTo>
                  <a:lnTo>
                    <a:pt x="34290" y="10160"/>
                  </a:lnTo>
                  <a:lnTo>
                    <a:pt x="48260" y="8890"/>
                  </a:lnTo>
                  <a:lnTo>
                    <a:pt x="63500" y="7620"/>
                  </a:lnTo>
                  <a:lnTo>
                    <a:pt x="78740" y="6350"/>
                  </a:lnTo>
                  <a:lnTo>
                    <a:pt x="92710" y="3810"/>
                  </a:lnTo>
                  <a:lnTo>
                    <a:pt x="107950" y="1270"/>
                  </a:lnTo>
                  <a:lnTo>
                    <a:pt x="121920" y="0"/>
                  </a:lnTo>
                  <a:lnTo>
                    <a:pt x="135890" y="1270"/>
                  </a:lnTo>
                  <a:lnTo>
                    <a:pt x="149860" y="2540"/>
                  </a:lnTo>
                  <a:lnTo>
                    <a:pt x="163830" y="3810"/>
                  </a:lnTo>
                  <a:lnTo>
                    <a:pt x="177800" y="5080"/>
                  </a:lnTo>
                  <a:lnTo>
                    <a:pt x="191770" y="5080"/>
                  </a:lnTo>
                  <a:lnTo>
                    <a:pt x="205740" y="6350"/>
                  </a:lnTo>
                  <a:lnTo>
                    <a:pt x="217170" y="8890"/>
                  </a:lnTo>
                  <a:lnTo>
                    <a:pt x="254000" y="17780"/>
                  </a:lnTo>
                  <a:lnTo>
                    <a:pt x="33655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569460" y="10557510"/>
              <a:ext cx="452121" cy="398781"/>
            </a:xfrm>
            <a:custGeom>
              <a:avLst/>
              <a:gdLst/>
              <a:ahLst/>
              <a:cxnLst/>
              <a:rect l="0" t="0" r="0" b="0"/>
              <a:pathLst>
                <a:path w="452121" h="398781">
                  <a:moveTo>
                    <a:pt x="21590" y="0"/>
                  </a:moveTo>
                  <a:lnTo>
                    <a:pt x="15240" y="16510"/>
                  </a:lnTo>
                  <a:lnTo>
                    <a:pt x="13970" y="27940"/>
                  </a:lnTo>
                  <a:lnTo>
                    <a:pt x="12700" y="40640"/>
                  </a:lnTo>
                  <a:lnTo>
                    <a:pt x="11430" y="54610"/>
                  </a:lnTo>
                  <a:lnTo>
                    <a:pt x="11430" y="83820"/>
                  </a:lnTo>
                  <a:lnTo>
                    <a:pt x="11430" y="97790"/>
                  </a:lnTo>
                  <a:lnTo>
                    <a:pt x="10160" y="113030"/>
                  </a:lnTo>
                  <a:lnTo>
                    <a:pt x="7620" y="129540"/>
                  </a:lnTo>
                  <a:lnTo>
                    <a:pt x="5080" y="146050"/>
                  </a:lnTo>
                  <a:lnTo>
                    <a:pt x="3810" y="162560"/>
                  </a:lnTo>
                  <a:lnTo>
                    <a:pt x="2540" y="179070"/>
                  </a:lnTo>
                  <a:lnTo>
                    <a:pt x="1270" y="213360"/>
                  </a:lnTo>
                  <a:lnTo>
                    <a:pt x="0" y="259080"/>
                  </a:lnTo>
                  <a:lnTo>
                    <a:pt x="0" y="349250"/>
                  </a:lnTo>
                  <a:lnTo>
                    <a:pt x="3810" y="365760"/>
                  </a:lnTo>
                  <a:lnTo>
                    <a:pt x="8890" y="378460"/>
                  </a:lnTo>
                  <a:lnTo>
                    <a:pt x="16510" y="388620"/>
                  </a:lnTo>
                  <a:lnTo>
                    <a:pt x="25400" y="394970"/>
                  </a:lnTo>
                  <a:lnTo>
                    <a:pt x="34290" y="397510"/>
                  </a:lnTo>
                  <a:lnTo>
                    <a:pt x="44450" y="398780"/>
                  </a:lnTo>
                  <a:lnTo>
                    <a:pt x="57150" y="397510"/>
                  </a:lnTo>
                  <a:lnTo>
                    <a:pt x="73660" y="396240"/>
                  </a:lnTo>
                  <a:lnTo>
                    <a:pt x="91440" y="393700"/>
                  </a:lnTo>
                  <a:lnTo>
                    <a:pt x="106680" y="391160"/>
                  </a:lnTo>
                  <a:lnTo>
                    <a:pt x="119380" y="388620"/>
                  </a:lnTo>
                  <a:lnTo>
                    <a:pt x="132080" y="384810"/>
                  </a:lnTo>
                  <a:lnTo>
                    <a:pt x="144780" y="382270"/>
                  </a:lnTo>
                  <a:lnTo>
                    <a:pt x="167640" y="374650"/>
                  </a:lnTo>
                  <a:lnTo>
                    <a:pt x="179070" y="369570"/>
                  </a:lnTo>
                  <a:lnTo>
                    <a:pt x="191770" y="361950"/>
                  </a:lnTo>
                  <a:lnTo>
                    <a:pt x="205740" y="353060"/>
                  </a:lnTo>
                  <a:lnTo>
                    <a:pt x="220980" y="346710"/>
                  </a:lnTo>
                  <a:lnTo>
                    <a:pt x="238760" y="341630"/>
                  </a:lnTo>
                  <a:lnTo>
                    <a:pt x="257810" y="336550"/>
                  </a:lnTo>
                  <a:lnTo>
                    <a:pt x="274320" y="332740"/>
                  </a:lnTo>
                  <a:lnTo>
                    <a:pt x="290830" y="330200"/>
                  </a:lnTo>
                  <a:lnTo>
                    <a:pt x="306070" y="328930"/>
                  </a:lnTo>
                  <a:lnTo>
                    <a:pt x="322580" y="326390"/>
                  </a:lnTo>
                  <a:lnTo>
                    <a:pt x="339090" y="323850"/>
                  </a:lnTo>
                  <a:lnTo>
                    <a:pt x="355600" y="321310"/>
                  </a:lnTo>
                  <a:lnTo>
                    <a:pt x="372110" y="318770"/>
                  </a:lnTo>
                  <a:lnTo>
                    <a:pt x="387350" y="314960"/>
                  </a:lnTo>
                  <a:lnTo>
                    <a:pt x="452120" y="294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842510" y="10732770"/>
              <a:ext cx="144781" cy="382271"/>
            </a:xfrm>
            <a:custGeom>
              <a:avLst/>
              <a:gdLst/>
              <a:ahLst/>
              <a:cxnLst/>
              <a:rect l="0" t="0" r="0" b="0"/>
              <a:pathLst>
                <a:path w="144781" h="382271">
                  <a:moveTo>
                    <a:pt x="11430" y="24130"/>
                  </a:moveTo>
                  <a:lnTo>
                    <a:pt x="0" y="13970"/>
                  </a:lnTo>
                  <a:lnTo>
                    <a:pt x="0" y="8890"/>
                  </a:lnTo>
                  <a:lnTo>
                    <a:pt x="3810" y="5080"/>
                  </a:lnTo>
                  <a:lnTo>
                    <a:pt x="10160" y="1270"/>
                  </a:lnTo>
                  <a:lnTo>
                    <a:pt x="17780" y="0"/>
                  </a:lnTo>
                  <a:lnTo>
                    <a:pt x="25400" y="0"/>
                  </a:lnTo>
                  <a:lnTo>
                    <a:pt x="34290" y="1270"/>
                  </a:lnTo>
                  <a:lnTo>
                    <a:pt x="43180" y="3810"/>
                  </a:lnTo>
                  <a:lnTo>
                    <a:pt x="50800" y="8890"/>
                  </a:lnTo>
                  <a:lnTo>
                    <a:pt x="58420" y="13970"/>
                  </a:lnTo>
                  <a:lnTo>
                    <a:pt x="68580" y="20320"/>
                  </a:lnTo>
                  <a:lnTo>
                    <a:pt x="80010" y="26670"/>
                  </a:lnTo>
                  <a:lnTo>
                    <a:pt x="92710" y="33020"/>
                  </a:lnTo>
                  <a:lnTo>
                    <a:pt x="102870" y="41910"/>
                  </a:lnTo>
                  <a:lnTo>
                    <a:pt x="111760" y="52070"/>
                  </a:lnTo>
                  <a:lnTo>
                    <a:pt x="120650" y="64770"/>
                  </a:lnTo>
                  <a:lnTo>
                    <a:pt x="127000" y="76200"/>
                  </a:lnTo>
                  <a:lnTo>
                    <a:pt x="133350" y="90170"/>
                  </a:lnTo>
                  <a:lnTo>
                    <a:pt x="138430" y="102870"/>
                  </a:lnTo>
                  <a:lnTo>
                    <a:pt x="140970" y="119380"/>
                  </a:lnTo>
                  <a:lnTo>
                    <a:pt x="143510" y="137160"/>
                  </a:lnTo>
                  <a:lnTo>
                    <a:pt x="144780" y="154940"/>
                  </a:lnTo>
                  <a:lnTo>
                    <a:pt x="144780" y="172720"/>
                  </a:lnTo>
                  <a:lnTo>
                    <a:pt x="143510" y="189230"/>
                  </a:lnTo>
                  <a:lnTo>
                    <a:pt x="140970" y="204470"/>
                  </a:lnTo>
                  <a:lnTo>
                    <a:pt x="138430" y="218440"/>
                  </a:lnTo>
                  <a:lnTo>
                    <a:pt x="135890" y="231140"/>
                  </a:lnTo>
                  <a:lnTo>
                    <a:pt x="133350" y="242570"/>
                  </a:lnTo>
                  <a:lnTo>
                    <a:pt x="129540" y="254000"/>
                  </a:lnTo>
                  <a:lnTo>
                    <a:pt x="123190" y="276860"/>
                  </a:lnTo>
                  <a:lnTo>
                    <a:pt x="102870" y="340360"/>
                  </a:lnTo>
                  <a:lnTo>
                    <a:pt x="97790" y="349250"/>
                  </a:lnTo>
                  <a:lnTo>
                    <a:pt x="92710" y="358140"/>
                  </a:lnTo>
                  <a:lnTo>
                    <a:pt x="63500" y="382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201920" y="10494010"/>
              <a:ext cx="167641" cy="579121"/>
            </a:xfrm>
            <a:custGeom>
              <a:avLst/>
              <a:gdLst/>
              <a:ahLst/>
              <a:cxnLst/>
              <a:rect l="0" t="0" r="0" b="0"/>
              <a:pathLst>
                <a:path w="167641" h="579121">
                  <a:moveTo>
                    <a:pt x="167640" y="0"/>
                  </a:moveTo>
                  <a:lnTo>
                    <a:pt x="151130" y="11430"/>
                  </a:lnTo>
                  <a:lnTo>
                    <a:pt x="143510" y="16510"/>
                  </a:lnTo>
                  <a:lnTo>
                    <a:pt x="135890" y="22860"/>
                  </a:lnTo>
                  <a:lnTo>
                    <a:pt x="129540" y="29210"/>
                  </a:lnTo>
                  <a:lnTo>
                    <a:pt x="115570" y="43180"/>
                  </a:lnTo>
                  <a:lnTo>
                    <a:pt x="107950" y="49530"/>
                  </a:lnTo>
                  <a:lnTo>
                    <a:pt x="101600" y="57150"/>
                  </a:lnTo>
                  <a:lnTo>
                    <a:pt x="93980" y="66040"/>
                  </a:lnTo>
                  <a:lnTo>
                    <a:pt x="86360" y="76200"/>
                  </a:lnTo>
                  <a:lnTo>
                    <a:pt x="80010" y="85090"/>
                  </a:lnTo>
                  <a:lnTo>
                    <a:pt x="72390" y="92710"/>
                  </a:lnTo>
                  <a:lnTo>
                    <a:pt x="66040" y="100330"/>
                  </a:lnTo>
                  <a:lnTo>
                    <a:pt x="58420" y="109220"/>
                  </a:lnTo>
                  <a:lnTo>
                    <a:pt x="52070" y="118110"/>
                  </a:lnTo>
                  <a:lnTo>
                    <a:pt x="38100" y="138430"/>
                  </a:lnTo>
                  <a:lnTo>
                    <a:pt x="24130" y="158750"/>
                  </a:lnTo>
                  <a:lnTo>
                    <a:pt x="17780" y="168910"/>
                  </a:lnTo>
                  <a:lnTo>
                    <a:pt x="12700" y="179070"/>
                  </a:lnTo>
                  <a:lnTo>
                    <a:pt x="8890" y="189230"/>
                  </a:lnTo>
                  <a:lnTo>
                    <a:pt x="5080" y="203200"/>
                  </a:lnTo>
                  <a:lnTo>
                    <a:pt x="3810" y="219710"/>
                  </a:lnTo>
                  <a:lnTo>
                    <a:pt x="1270" y="237490"/>
                  </a:lnTo>
                  <a:lnTo>
                    <a:pt x="1270" y="255270"/>
                  </a:lnTo>
                  <a:lnTo>
                    <a:pt x="0" y="285750"/>
                  </a:lnTo>
                  <a:lnTo>
                    <a:pt x="0" y="328930"/>
                  </a:lnTo>
                  <a:lnTo>
                    <a:pt x="0" y="344170"/>
                  </a:lnTo>
                  <a:lnTo>
                    <a:pt x="2540" y="358140"/>
                  </a:lnTo>
                  <a:lnTo>
                    <a:pt x="5080" y="372110"/>
                  </a:lnTo>
                  <a:lnTo>
                    <a:pt x="6350" y="386080"/>
                  </a:lnTo>
                  <a:lnTo>
                    <a:pt x="7620" y="400050"/>
                  </a:lnTo>
                  <a:lnTo>
                    <a:pt x="7620" y="414020"/>
                  </a:lnTo>
                  <a:lnTo>
                    <a:pt x="8890" y="441960"/>
                  </a:lnTo>
                  <a:lnTo>
                    <a:pt x="8890" y="455930"/>
                  </a:lnTo>
                  <a:lnTo>
                    <a:pt x="10160" y="469900"/>
                  </a:lnTo>
                  <a:lnTo>
                    <a:pt x="12700" y="483870"/>
                  </a:lnTo>
                  <a:lnTo>
                    <a:pt x="15240" y="499110"/>
                  </a:lnTo>
                  <a:lnTo>
                    <a:pt x="15240" y="513080"/>
                  </a:lnTo>
                  <a:lnTo>
                    <a:pt x="15240" y="529590"/>
                  </a:lnTo>
                  <a:lnTo>
                    <a:pt x="10160" y="579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5168900" y="10753090"/>
              <a:ext cx="255271" cy="267971"/>
            </a:xfrm>
            <a:custGeom>
              <a:avLst/>
              <a:gdLst/>
              <a:ahLst/>
              <a:cxnLst/>
              <a:rect l="0" t="0" r="0" b="0"/>
              <a:pathLst>
                <a:path w="255271" h="267971">
                  <a:moveTo>
                    <a:pt x="0" y="57150"/>
                  </a:moveTo>
                  <a:lnTo>
                    <a:pt x="11430" y="45720"/>
                  </a:lnTo>
                  <a:lnTo>
                    <a:pt x="19050" y="40640"/>
                  </a:lnTo>
                  <a:lnTo>
                    <a:pt x="26670" y="34290"/>
                  </a:lnTo>
                  <a:lnTo>
                    <a:pt x="35560" y="27940"/>
                  </a:lnTo>
                  <a:lnTo>
                    <a:pt x="46990" y="21590"/>
                  </a:lnTo>
                  <a:lnTo>
                    <a:pt x="60960" y="17780"/>
                  </a:lnTo>
                  <a:lnTo>
                    <a:pt x="90170" y="8890"/>
                  </a:lnTo>
                  <a:lnTo>
                    <a:pt x="119380" y="1270"/>
                  </a:lnTo>
                  <a:lnTo>
                    <a:pt x="132080" y="0"/>
                  </a:lnTo>
                  <a:lnTo>
                    <a:pt x="144780" y="0"/>
                  </a:lnTo>
                  <a:lnTo>
                    <a:pt x="156210" y="1270"/>
                  </a:lnTo>
                  <a:lnTo>
                    <a:pt x="168910" y="2540"/>
                  </a:lnTo>
                  <a:lnTo>
                    <a:pt x="181610" y="2540"/>
                  </a:lnTo>
                  <a:lnTo>
                    <a:pt x="195580" y="3810"/>
                  </a:lnTo>
                  <a:lnTo>
                    <a:pt x="207010" y="6350"/>
                  </a:lnTo>
                  <a:lnTo>
                    <a:pt x="219710" y="10160"/>
                  </a:lnTo>
                  <a:lnTo>
                    <a:pt x="231140" y="15240"/>
                  </a:lnTo>
                  <a:lnTo>
                    <a:pt x="238760" y="22860"/>
                  </a:lnTo>
                  <a:lnTo>
                    <a:pt x="246380" y="33020"/>
                  </a:lnTo>
                  <a:lnTo>
                    <a:pt x="252730" y="44450"/>
                  </a:lnTo>
                  <a:lnTo>
                    <a:pt x="255270" y="59690"/>
                  </a:lnTo>
                  <a:lnTo>
                    <a:pt x="255270" y="76200"/>
                  </a:lnTo>
                  <a:lnTo>
                    <a:pt x="255270" y="93980"/>
                  </a:lnTo>
                  <a:lnTo>
                    <a:pt x="252730" y="113030"/>
                  </a:lnTo>
                  <a:lnTo>
                    <a:pt x="250190" y="133350"/>
                  </a:lnTo>
                  <a:lnTo>
                    <a:pt x="247650" y="153670"/>
                  </a:lnTo>
                  <a:lnTo>
                    <a:pt x="245110" y="170180"/>
                  </a:lnTo>
                  <a:lnTo>
                    <a:pt x="242570" y="185420"/>
                  </a:lnTo>
                  <a:lnTo>
                    <a:pt x="238760" y="198120"/>
                  </a:lnTo>
                  <a:lnTo>
                    <a:pt x="236220" y="212090"/>
                  </a:lnTo>
                  <a:lnTo>
                    <a:pt x="234950" y="226060"/>
                  </a:lnTo>
                  <a:lnTo>
                    <a:pt x="232410" y="2679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538470" y="10701020"/>
              <a:ext cx="410211" cy="307341"/>
            </a:xfrm>
            <a:custGeom>
              <a:avLst/>
              <a:gdLst/>
              <a:ahLst/>
              <a:cxnLst/>
              <a:rect l="0" t="0" r="0" b="0"/>
              <a:pathLst>
                <a:path w="410211" h="307341">
                  <a:moveTo>
                    <a:pt x="10160" y="109220"/>
                  </a:moveTo>
                  <a:lnTo>
                    <a:pt x="10160" y="130810"/>
                  </a:lnTo>
                  <a:lnTo>
                    <a:pt x="8890" y="144780"/>
                  </a:lnTo>
                  <a:lnTo>
                    <a:pt x="6350" y="161290"/>
                  </a:lnTo>
                  <a:lnTo>
                    <a:pt x="5080" y="179070"/>
                  </a:lnTo>
                  <a:lnTo>
                    <a:pt x="2540" y="196850"/>
                  </a:lnTo>
                  <a:lnTo>
                    <a:pt x="1270" y="214630"/>
                  </a:lnTo>
                  <a:lnTo>
                    <a:pt x="0" y="247650"/>
                  </a:lnTo>
                  <a:lnTo>
                    <a:pt x="0" y="279400"/>
                  </a:lnTo>
                  <a:lnTo>
                    <a:pt x="1270" y="284480"/>
                  </a:lnTo>
                  <a:lnTo>
                    <a:pt x="2540" y="283210"/>
                  </a:lnTo>
                  <a:lnTo>
                    <a:pt x="5080" y="278130"/>
                  </a:lnTo>
                  <a:lnTo>
                    <a:pt x="20320" y="242570"/>
                  </a:lnTo>
                  <a:lnTo>
                    <a:pt x="29210" y="217170"/>
                  </a:lnTo>
                  <a:lnTo>
                    <a:pt x="33020" y="205740"/>
                  </a:lnTo>
                  <a:lnTo>
                    <a:pt x="36830" y="193040"/>
                  </a:lnTo>
                  <a:lnTo>
                    <a:pt x="52070" y="143510"/>
                  </a:lnTo>
                  <a:lnTo>
                    <a:pt x="55880" y="132080"/>
                  </a:lnTo>
                  <a:lnTo>
                    <a:pt x="59690" y="121920"/>
                  </a:lnTo>
                  <a:lnTo>
                    <a:pt x="66040" y="113030"/>
                  </a:lnTo>
                  <a:lnTo>
                    <a:pt x="72390" y="104140"/>
                  </a:lnTo>
                  <a:lnTo>
                    <a:pt x="78740" y="96520"/>
                  </a:lnTo>
                  <a:lnTo>
                    <a:pt x="87630" y="88900"/>
                  </a:lnTo>
                  <a:lnTo>
                    <a:pt x="96520" y="81280"/>
                  </a:lnTo>
                  <a:lnTo>
                    <a:pt x="106680" y="77470"/>
                  </a:lnTo>
                  <a:lnTo>
                    <a:pt x="116840" y="76200"/>
                  </a:lnTo>
                  <a:lnTo>
                    <a:pt x="127000" y="77470"/>
                  </a:lnTo>
                  <a:lnTo>
                    <a:pt x="137160" y="81280"/>
                  </a:lnTo>
                  <a:lnTo>
                    <a:pt x="147320" y="90170"/>
                  </a:lnTo>
                  <a:lnTo>
                    <a:pt x="157480" y="99060"/>
                  </a:lnTo>
                  <a:lnTo>
                    <a:pt x="167640" y="110490"/>
                  </a:lnTo>
                  <a:lnTo>
                    <a:pt x="179070" y="123190"/>
                  </a:lnTo>
                  <a:lnTo>
                    <a:pt x="189230" y="135890"/>
                  </a:lnTo>
                  <a:lnTo>
                    <a:pt x="199390" y="148590"/>
                  </a:lnTo>
                  <a:lnTo>
                    <a:pt x="209550" y="160020"/>
                  </a:lnTo>
                  <a:lnTo>
                    <a:pt x="220980" y="170180"/>
                  </a:lnTo>
                  <a:lnTo>
                    <a:pt x="232410" y="179070"/>
                  </a:lnTo>
                  <a:lnTo>
                    <a:pt x="245110" y="186690"/>
                  </a:lnTo>
                  <a:lnTo>
                    <a:pt x="257810" y="191770"/>
                  </a:lnTo>
                  <a:lnTo>
                    <a:pt x="270510" y="194310"/>
                  </a:lnTo>
                  <a:lnTo>
                    <a:pt x="284480" y="195580"/>
                  </a:lnTo>
                  <a:lnTo>
                    <a:pt x="298450" y="194310"/>
                  </a:lnTo>
                  <a:lnTo>
                    <a:pt x="311150" y="190500"/>
                  </a:lnTo>
                  <a:lnTo>
                    <a:pt x="322580" y="184150"/>
                  </a:lnTo>
                  <a:lnTo>
                    <a:pt x="334010" y="176530"/>
                  </a:lnTo>
                  <a:lnTo>
                    <a:pt x="344170" y="168910"/>
                  </a:lnTo>
                  <a:lnTo>
                    <a:pt x="353060" y="162560"/>
                  </a:lnTo>
                  <a:lnTo>
                    <a:pt x="361950" y="154940"/>
                  </a:lnTo>
                  <a:lnTo>
                    <a:pt x="368300" y="146050"/>
                  </a:lnTo>
                  <a:lnTo>
                    <a:pt x="374650" y="137160"/>
                  </a:lnTo>
                  <a:lnTo>
                    <a:pt x="379730" y="128270"/>
                  </a:lnTo>
                  <a:lnTo>
                    <a:pt x="383540" y="118110"/>
                  </a:lnTo>
                  <a:lnTo>
                    <a:pt x="387350" y="107950"/>
                  </a:lnTo>
                  <a:lnTo>
                    <a:pt x="391160" y="97790"/>
                  </a:lnTo>
                  <a:lnTo>
                    <a:pt x="394970" y="85090"/>
                  </a:lnTo>
                  <a:lnTo>
                    <a:pt x="398780" y="71120"/>
                  </a:lnTo>
                  <a:lnTo>
                    <a:pt x="402590" y="55880"/>
                  </a:lnTo>
                  <a:lnTo>
                    <a:pt x="403860" y="41910"/>
                  </a:lnTo>
                  <a:lnTo>
                    <a:pt x="403860" y="29210"/>
                  </a:lnTo>
                  <a:lnTo>
                    <a:pt x="402590" y="16510"/>
                  </a:lnTo>
                  <a:lnTo>
                    <a:pt x="396240" y="8890"/>
                  </a:lnTo>
                  <a:lnTo>
                    <a:pt x="388620" y="3810"/>
                  </a:lnTo>
                  <a:lnTo>
                    <a:pt x="378460" y="0"/>
                  </a:lnTo>
                  <a:lnTo>
                    <a:pt x="368300" y="0"/>
                  </a:lnTo>
                  <a:lnTo>
                    <a:pt x="360680" y="2540"/>
                  </a:lnTo>
                  <a:lnTo>
                    <a:pt x="351790" y="6350"/>
                  </a:lnTo>
                  <a:lnTo>
                    <a:pt x="345440" y="12700"/>
                  </a:lnTo>
                  <a:lnTo>
                    <a:pt x="340360" y="20320"/>
                  </a:lnTo>
                  <a:lnTo>
                    <a:pt x="335280" y="29210"/>
                  </a:lnTo>
                  <a:lnTo>
                    <a:pt x="328930" y="39370"/>
                  </a:lnTo>
                  <a:lnTo>
                    <a:pt x="321310" y="50800"/>
                  </a:lnTo>
                  <a:lnTo>
                    <a:pt x="312420" y="63500"/>
                  </a:lnTo>
                  <a:lnTo>
                    <a:pt x="304800" y="74930"/>
                  </a:lnTo>
                  <a:lnTo>
                    <a:pt x="298450" y="86360"/>
                  </a:lnTo>
                  <a:lnTo>
                    <a:pt x="288290" y="109220"/>
                  </a:lnTo>
                  <a:lnTo>
                    <a:pt x="275590" y="135890"/>
                  </a:lnTo>
                  <a:lnTo>
                    <a:pt x="270510" y="148590"/>
                  </a:lnTo>
                  <a:lnTo>
                    <a:pt x="265430" y="162560"/>
                  </a:lnTo>
                  <a:lnTo>
                    <a:pt x="260350" y="176530"/>
                  </a:lnTo>
                  <a:lnTo>
                    <a:pt x="257810" y="190500"/>
                  </a:lnTo>
                  <a:lnTo>
                    <a:pt x="256540" y="204470"/>
                  </a:lnTo>
                  <a:lnTo>
                    <a:pt x="255270" y="218440"/>
                  </a:lnTo>
                  <a:lnTo>
                    <a:pt x="255270" y="232410"/>
                  </a:lnTo>
                  <a:lnTo>
                    <a:pt x="256540" y="246380"/>
                  </a:lnTo>
                  <a:lnTo>
                    <a:pt x="259080" y="260350"/>
                  </a:lnTo>
                  <a:lnTo>
                    <a:pt x="262890" y="273050"/>
                  </a:lnTo>
                  <a:lnTo>
                    <a:pt x="270510" y="284480"/>
                  </a:lnTo>
                  <a:lnTo>
                    <a:pt x="278130" y="295910"/>
                  </a:lnTo>
                  <a:lnTo>
                    <a:pt x="288290" y="303530"/>
                  </a:lnTo>
                  <a:lnTo>
                    <a:pt x="299720" y="306070"/>
                  </a:lnTo>
                  <a:lnTo>
                    <a:pt x="312420" y="307340"/>
                  </a:lnTo>
                  <a:lnTo>
                    <a:pt x="323850" y="306070"/>
                  </a:lnTo>
                  <a:lnTo>
                    <a:pt x="335280" y="304800"/>
                  </a:lnTo>
                  <a:lnTo>
                    <a:pt x="345440" y="302260"/>
                  </a:lnTo>
                  <a:lnTo>
                    <a:pt x="358140" y="298450"/>
                  </a:lnTo>
                  <a:lnTo>
                    <a:pt x="370840" y="294640"/>
                  </a:lnTo>
                  <a:lnTo>
                    <a:pt x="410210" y="276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304280" y="10594340"/>
              <a:ext cx="560071" cy="328931"/>
            </a:xfrm>
            <a:custGeom>
              <a:avLst/>
              <a:gdLst/>
              <a:ahLst/>
              <a:cxnLst/>
              <a:rect l="0" t="0" r="0" b="0"/>
              <a:pathLst>
                <a:path w="560071" h="328931">
                  <a:moveTo>
                    <a:pt x="54610" y="100330"/>
                  </a:moveTo>
                  <a:lnTo>
                    <a:pt x="49530" y="116840"/>
                  </a:lnTo>
                  <a:lnTo>
                    <a:pt x="48260" y="129540"/>
                  </a:lnTo>
                  <a:lnTo>
                    <a:pt x="46990" y="147320"/>
                  </a:lnTo>
                  <a:lnTo>
                    <a:pt x="45720" y="184150"/>
                  </a:lnTo>
                  <a:lnTo>
                    <a:pt x="44450" y="233680"/>
                  </a:lnTo>
                  <a:lnTo>
                    <a:pt x="44450" y="271780"/>
                  </a:lnTo>
                  <a:lnTo>
                    <a:pt x="46990" y="288290"/>
                  </a:lnTo>
                  <a:lnTo>
                    <a:pt x="50800" y="302260"/>
                  </a:lnTo>
                  <a:lnTo>
                    <a:pt x="55880" y="316230"/>
                  </a:lnTo>
                  <a:lnTo>
                    <a:pt x="62230" y="323850"/>
                  </a:lnTo>
                  <a:lnTo>
                    <a:pt x="69850" y="327660"/>
                  </a:lnTo>
                  <a:lnTo>
                    <a:pt x="78740" y="328930"/>
                  </a:lnTo>
                  <a:lnTo>
                    <a:pt x="88900" y="326390"/>
                  </a:lnTo>
                  <a:lnTo>
                    <a:pt x="99060" y="321310"/>
                  </a:lnTo>
                  <a:lnTo>
                    <a:pt x="107950" y="313690"/>
                  </a:lnTo>
                  <a:lnTo>
                    <a:pt x="116840" y="306070"/>
                  </a:lnTo>
                  <a:lnTo>
                    <a:pt x="123190" y="297180"/>
                  </a:lnTo>
                  <a:lnTo>
                    <a:pt x="128270" y="287020"/>
                  </a:lnTo>
                  <a:lnTo>
                    <a:pt x="134620" y="275590"/>
                  </a:lnTo>
                  <a:lnTo>
                    <a:pt x="140970" y="261620"/>
                  </a:lnTo>
                  <a:lnTo>
                    <a:pt x="147320" y="246380"/>
                  </a:lnTo>
                  <a:lnTo>
                    <a:pt x="151130" y="229870"/>
                  </a:lnTo>
                  <a:lnTo>
                    <a:pt x="154940" y="213360"/>
                  </a:lnTo>
                  <a:lnTo>
                    <a:pt x="156210" y="196850"/>
                  </a:lnTo>
                  <a:lnTo>
                    <a:pt x="156210" y="181610"/>
                  </a:lnTo>
                  <a:lnTo>
                    <a:pt x="154940" y="168910"/>
                  </a:lnTo>
                  <a:lnTo>
                    <a:pt x="153670" y="156210"/>
                  </a:lnTo>
                  <a:lnTo>
                    <a:pt x="148590" y="144780"/>
                  </a:lnTo>
                  <a:lnTo>
                    <a:pt x="142240" y="133350"/>
                  </a:lnTo>
                  <a:lnTo>
                    <a:pt x="134620" y="121920"/>
                  </a:lnTo>
                  <a:lnTo>
                    <a:pt x="123190" y="114300"/>
                  </a:lnTo>
                  <a:lnTo>
                    <a:pt x="109220" y="109220"/>
                  </a:lnTo>
                  <a:lnTo>
                    <a:pt x="95250" y="106680"/>
                  </a:lnTo>
                  <a:lnTo>
                    <a:pt x="80010" y="104140"/>
                  </a:lnTo>
                  <a:lnTo>
                    <a:pt x="66040" y="102870"/>
                  </a:lnTo>
                  <a:lnTo>
                    <a:pt x="52070" y="101600"/>
                  </a:lnTo>
                  <a:lnTo>
                    <a:pt x="38100" y="101600"/>
                  </a:lnTo>
                  <a:lnTo>
                    <a:pt x="8890" y="100330"/>
                  </a:lnTo>
                  <a:lnTo>
                    <a:pt x="2540" y="96520"/>
                  </a:lnTo>
                  <a:lnTo>
                    <a:pt x="0" y="90170"/>
                  </a:lnTo>
                  <a:lnTo>
                    <a:pt x="1270" y="83820"/>
                  </a:lnTo>
                  <a:lnTo>
                    <a:pt x="5080" y="74930"/>
                  </a:lnTo>
                  <a:lnTo>
                    <a:pt x="11430" y="66040"/>
                  </a:lnTo>
                  <a:lnTo>
                    <a:pt x="19050" y="55880"/>
                  </a:lnTo>
                  <a:lnTo>
                    <a:pt x="29210" y="46990"/>
                  </a:lnTo>
                  <a:lnTo>
                    <a:pt x="43180" y="39370"/>
                  </a:lnTo>
                  <a:lnTo>
                    <a:pt x="57150" y="31750"/>
                  </a:lnTo>
                  <a:lnTo>
                    <a:pt x="72390" y="25400"/>
                  </a:lnTo>
                  <a:lnTo>
                    <a:pt x="88900" y="22860"/>
                  </a:lnTo>
                  <a:lnTo>
                    <a:pt x="105410" y="20320"/>
                  </a:lnTo>
                  <a:lnTo>
                    <a:pt x="120650" y="20320"/>
                  </a:lnTo>
                  <a:lnTo>
                    <a:pt x="133350" y="20320"/>
                  </a:lnTo>
                  <a:lnTo>
                    <a:pt x="146050" y="22860"/>
                  </a:lnTo>
                  <a:lnTo>
                    <a:pt x="156210" y="26670"/>
                  </a:lnTo>
                  <a:lnTo>
                    <a:pt x="166370" y="30480"/>
                  </a:lnTo>
                  <a:lnTo>
                    <a:pt x="173990" y="36830"/>
                  </a:lnTo>
                  <a:lnTo>
                    <a:pt x="184150" y="43180"/>
                  </a:lnTo>
                  <a:lnTo>
                    <a:pt x="193040" y="52070"/>
                  </a:lnTo>
                  <a:lnTo>
                    <a:pt x="203200" y="60960"/>
                  </a:lnTo>
                  <a:lnTo>
                    <a:pt x="210820" y="71120"/>
                  </a:lnTo>
                  <a:lnTo>
                    <a:pt x="217170" y="83820"/>
                  </a:lnTo>
                  <a:lnTo>
                    <a:pt x="223520" y="95250"/>
                  </a:lnTo>
                  <a:lnTo>
                    <a:pt x="227330" y="110490"/>
                  </a:lnTo>
                  <a:lnTo>
                    <a:pt x="232410" y="125730"/>
                  </a:lnTo>
                  <a:lnTo>
                    <a:pt x="247650" y="186690"/>
                  </a:lnTo>
                  <a:lnTo>
                    <a:pt x="250190" y="200660"/>
                  </a:lnTo>
                  <a:lnTo>
                    <a:pt x="251460" y="214630"/>
                  </a:lnTo>
                  <a:lnTo>
                    <a:pt x="252730" y="229870"/>
                  </a:lnTo>
                  <a:lnTo>
                    <a:pt x="252730" y="245110"/>
                  </a:lnTo>
                  <a:lnTo>
                    <a:pt x="251460" y="260350"/>
                  </a:lnTo>
                  <a:lnTo>
                    <a:pt x="248920" y="276860"/>
                  </a:lnTo>
                  <a:lnTo>
                    <a:pt x="248920" y="284480"/>
                  </a:lnTo>
                  <a:lnTo>
                    <a:pt x="248920" y="285750"/>
                  </a:lnTo>
                  <a:lnTo>
                    <a:pt x="251460" y="283210"/>
                  </a:lnTo>
                  <a:lnTo>
                    <a:pt x="252730" y="276860"/>
                  </a:lnTo>
                  <a:lnTo>
                    <a:pt x="252730" y="265430"/>
                  </a:lnTo>
                  <a:lnTo>
                    <a:pt x="254000" y="252730"/>
                  </a:lnTo>
                  <a:lnTo>
                    <a:pt x="256540" y="238760"/>
                  </a:lnTo>
                  <a:lnTo>
                    <a:pt x="260350" y="224790"/>
                  </a:lnTo>
                  <a:lnTo>
                    <a:pt x="265430" y="212090"/>
                  </a:lnTo>
                  <a:lnTo>
                    <a:pt x="270510" y="196850"/>
                  </a:lnTo>
                  <a:lnTo>
                    <a:pt x="274320" y="180340"/>
                  </a:lnTo>
                  <a:lnTo>
                    <a:pt x="278130" y="163830"/>
                  </a:lnTo>
                  <a:lnTo>
                    <a:pt x="283210" y="147320"/>
                  </a:lnTo>
                  <a:lnTo>
                    <a:pt x="289560" y="130810"/>
                  </a:lnTo>
                  <a:lnTo>
                    <a:pt x="295910" y="113030"/>
                  </a:lnTo>
                  <a:lnTo>
                    <a:pt x="303530" y="97790"/>
                  </a:lnTo>
                  <a:lnTo>
                    <a:pt x="311150" y="85090"/>
                  </a:lnTo>
                  <a:lnTo>
                    <a:pt x="328930" y="60960"/>
                  </a:lnTo>
                  <a:lnTo>
                    <a:pt x="345440" y="38100"/>
                  </a:lnTo>
                  <a:lnTo>
                    <a:pt x="353060" y="27940"/>
                  </a:lnTo>
                  <a:lnTo>
                    <a:pt x="363220" y="19050"/>
                  </a:lnTo>
                  <a:lnTo>
                    <a:pt x="372110" y="11430"/>
                  </a:lnTo>
                  <a:lnTo>
                    <a:pt x="383540" y="5080"/>
                  </a:lnTo>
                  <a:lnTo>
                    <a:pt x="396240" y="1270"/>
                  </a:lnTo>
                  <a:lnTo>
                    <a:pt x="408940" y="0"/>
                  </a:lnTo>
                  <a:lnTo>
                    <a:pt x="421640" y="2540"/>
                  </a:lnTo>
                  <a:lnTo>
                    <a:pt x="435610" y="8890"/>
                  </a:lnTo>
                  <a:lnTo>
                    <a:pt x="448310" y="17780"/>
                  </a:lnTo>
                  <a:lnTo>
                    <a:pt x="458470" y="29210"/>
                  </a:lnTo>
                  <a:lnTo>
                    <a:pt x="467360" y="40640"/>
                  </a:lnTo>
                  <a:lnTo>
                    <a:pt x="473710" y="53340"/>
                  </a:lnTo>
                  <a:lnTo>
                    <a:pt x="478790" y="67310"/>
                  </a:lnTo>
                  <a:lnTo>
                    <a:pt x="483870" y="80010"/>
                  </a:lnTo>
                  <a:lnTo>
                    <a:pt x="488950" y="93980"/>
                  </a:lnTo>
                  <a:lnTo>
                    <a:pt x="491490" y="109220"/>
                  </a:lnTo>
                  <a:lnTo>
                    <a:pt x="492760" y="124460"/>
                  </a:lnTo>
                  <a:lnTo>
                    <a:pt x="494030" y="140970"/>
                  </a:lnTo>
                  <a:lnTo>
                    <a:pt x="495300" y="156210"/>
                  </a:lnTo>
                  <a:lnTo>
                    <a:pt x="496570" y="186690"/>
                  </a:lnTo>
                  <a:lnTo>
                    <a:pt x="497840" y="200660"/>
                  </a:lnTo>
                  <a:lnTo>
                    <a:pt x="500380" y="214630"/>
                  </a:lnTo>
                  <a:lnTo>
                    <a:pt x="502920" y="229870"/>
                  </a:lnTo>
                  <a:lnTo>
                    <a:pt x="504190" y="245110"/>
                  </a:lnTo>
                  <a:lnTo>
                    <a:pt x="505460" y="260350"/>
                  </a:lnTo>
                  <a:lnTo>
                    <a:pt x="506730" y="276860"/>
                  </a:lnTo>
                  <a:lnTo>
                    <a:pt x="511810" y="287020"/>
                  </a:lnTo>
                  <a:lnTo>
                    <a:pt x="519430" y="292100"/>
                  </a:lnTo>
                  <a:lnTo>
                    <a:pt x="560070" y="2895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244080" y="10293350"/>
              <a:ext cx="265431" cy="549911"/>
            </a:xfrm>
            <a:custGeom>
              <a:avLst/>
              <a:gdLst/>
              <a:ahLst/>
              <a:cxnLst/>
              <a:rect l="0" t="0" r="0" b="0"/>
              <a:pathLst>
                <a:path w="265431" h="549911">
                  <a:moveTo>
                    <a:pt x="20320" y="85090"/>
                  </a:moveTo>
                  <a:lnTo>
                    <a:pt x="26670" y="101600"/>
                  </a:lnTo>
                  <a:lnTo>
                    <a:pt x="27940" y="111760"/>
                  </a:lnTo>
                  <a:lnTo>
                    <a:pt x="29210" y="121920"/>
                  </a:lnTo>
                  <a:lnTo>
                    <a:pt x="29210" y="134620"/>
                  </a:lnTo>
                  <a:lnTo>
                    <a:pt x="31750" y="147320"/>
                  </a:lnTo>
                  <a:lnTo>
                    <a:pt x="33020" y="160020"/>
                  </a:lnTo>
                  <a:lnTo>
                    <a:pt x="36830" y="173990"/>
                  </a:lnTo>
                  <a:lnTo>
                    <a:pt x="36830" y="187960"/>
                  </a:lnTo>
                  <a:lnTo>
                    <a:pt x="35560" y="201930"/>
                  </a:lnTo>
                  <a:lnTo>
                    <a:pt x="34290" y="214630"/>
                  </a:lnTo>
                  <a:lnTo>
                    <a:pt x="33020" y="229870"/>
                  </a:lnTo>
                  <a:lnTo>
                    <a:pt x="33020" y="246380"/>
                  </a:lnTo>
                  <a:lnTo>
                    <a:pt x="31750" y="262890"/>
                  </a:lnTo>
                  <a:lnTo>
                    <a:pt x="30480" y="278130"/>
                  </a:lnTo>
                  <a:lnTo>
                    <a:pt x="27940" y="293370"/>
                  </a:lnTo>
                  <a:lnTo>
                    <a:pt x="25400" y="308610"/>
                  </a:lnTo>
                  <a:lnTo>
                    <a:pt x="24130" y="322580"/>
                  </a:lnTo>
                  <a:lnTo>
                    <a:pt x="22860" y="336550"/>
                  </a:lnTo>
                  <a:lnTo>
                    <a:pt x="21590" y="351790"/>
                  </a:lnTo>
                  <a:lnTo>
                    <a:pt x="20320" y="364490"/>
                  </a:lnTo>
                  <a:lnTo>
                    <a:pt x="17780" y="375920"/>
                  </a:lnTo>
                  <a:lnTo>
                    <a:pt x="15240" y="388620"/>
                  </a:lnTo>
                  <a:lnTo>
                    <a:pt x="13970" y="400050"/>
                  </a:lnTo>
                  <a:lnTo>
                    <a:pt x="12700" y="414020"/>
                  </a:lnTo>
                  <a:lnTo>
                    <a:pt x="11430" y="426720"/>
                  </a:lnTo>
                  <a:lnTo>
                    <a:pt x="10160" y="431800"/>
                  </a:lnTo>
                  <a:lnTo>
                    <a:pt x="7620" y="431800"/>
                  </a:lnTo>
                  <a:lnTo>
                    <a:pt x="5080" y="429260"/>
                  </a:lnTo>
                  <a:lnTo>
                    <a:pt x="2540" y="419100"/>
                  </a:lnTo>
                  <a:lnTo>
                    <a:pt x="2540" y="406400"/>
                  </a:lnTo>
                  <a:lnTo>
                    <a:pt x="1270" y="389890"/>
                  </a:lnTo>
                  <a:lnTo>
                    <a:pt x="0" y="360680"/>
                  </a:lnTo>
                  <a:lnTo>
                    <a:pt x="0" y="302260"/>
                  </a:lnTo>
                  <a:lnTo>
                    <a:pt x="1270" y="288290"/>
                  </a:lnTo>
                  <a:lnTo>
                    <a:pt x="2540" y="274320"/>
                  </a:lnTo>
                  <a:lnTo>
                    <a:pt x="5080" y="260350"/>
                  </a:lnTo>
                  <a:lnTo>
                    <a:pt x="6350" y="246380"/>
                  </a:lnTo>
                  <a:lnTo>
                    <a:pt x="7620" y="232410"/>
                  </a:lnTo>
                  <a:lnTo>
                    <a:pt x="8890" y="218440"/>
                  </a:lnTo>
                  <a:lnTo>
                    <a:pt x="10160" y="204470"/>
                  </a:lnTo>
                  <a:lnTo>
                    <a:pt x="12700" y="190500"/>
                  </a:lnTo>
                  <a:lnTo>
                    <a:pt x="17780" y="160020"/>
                  </a:lnTo>
                  <a:lnTo>
                    <a:pt x="24130" y="123190"/>
                  </a:lnTo>
                  <a:lnTo>
                    <a:pt x="29210" y="107950"/>
                  </a:lnTo>
                  <a:lnTo>
                    <a:pt x="34290" y="95250"/>
                  </a:lnTo>
                  <a:lnTo>
                    <a:pt x="40640" y="85090"/>
                  </a:lnTo>
                  <a:lnTo>
                    <a:pt x="48260" y="73660"/>
                  </a:lnTo>
                  <a:lnTo>
                    <a:pt x="55880" y="60960"/>
                  </a:lnTo>
                  <a:lnTo>
                    <a:pt x="66040" y="48260"/>
                  </a:lnTo>
                  <a:lnTo>
                    <a:pt x="74930" y="38100"/>
                  </a:lnTo>
                  <a:lnTo>
                    <a:pt x="85090" y="30480"/>
                  </a:lnTo>
                  <a:lnTo>
                    <a:pt x="105410" y="17780"/>
                  </a:lnTo>
                  <a:lnTo>
                    <a:pt x="125730" y="3810"/>
                  </a:lnTo>
                  <a:lnTo>
                    <a:pt x="138430" y="0"/>
                  </a:lnTo>
                  <a:lnTo>
                    <a:pt x="153670" y="0"/>
                  </a:lnTo>
                  <a:lnTo>
                    <a:pt x="168910" y="0"/>
                  </a:lnTo>
                  <a:lnTo>
                    <a:pt x="184150" y="1270"/>
                  </a:lnTo>
                  <a:lnTo>
                    <a:pt x="198120" y="3810"/>
                  </a:lnTo>
                  <a:lnTo>
                    <a:pt x="213360" y="6350"/>
                  </a:lnTo>
                  <a:lnTo>
                    <a:pt x="224790" y="12700"/>
                  </a:lnTo>
                  <a:lnTo>
                    <a:pt x="234950" y="21590"/>
                  </a:lnTo>
                  <a:lnTo>
                    <a:pt x="243840" y="31750"/>
                  </a:lnTo>
                  <a:lnTo>
                    <a:pt x="251460" y="43180"/>
                  </a:lnTo>
                  <a:lnTo>
                    <a:pt x="257810" y="53340"/>
                  </a:lnTo>
                  <a:lnTo>
                    <a:pt x="262890" y="63500"/>
                  </a:lnTo>
                  <a:lnTo>
                    <a:pt x="265430" y="76200"/>
                  </a:lnTo>
                  <a:lnTo>
                    <a:pt x="265430" y="91440"/>
                  </a:lnTo>
                  <a:lnTo>
                    <a:pt x="264160" y="106680"/>
                  </a:lnTo>
                  <a:lnTo>
                    <a:pt x="261620" y="120650"/>
                  </a:lnTo>
                  <a:lnTo>
                    <a:pt x="257810" y="133350"/>
                  </a:lnTo>
                  <a:lnTo>
                    <a:pt x="252730" y="144780"/>
                  </a:lnTo>
                  <a:lnTo>
                    <a:pt x="246380" y="156210"/>
                  </a:lnTo>
                  <a:lnTo>
                    <a:pt x="240030" y="167640"/>
                  </a:lnTo>
                  <a:lnTo>
                    <a:pt x="233680" y="179070"/>
                  </a:lnTo>
                  <a:lnTo>
                    <a:pt x="227330" y="187960"/>
                  </a:lnTo>
                  <a:lnTo>
                    <a:pt x="219710" y="196850"/>
                  </a:lnTo>
                  <a:lnTo>
                    <a:pt x="213360" y="205740"/>
                  </a:lnTo>
                  <a:lnTo>
                    <a:pt x="204470" y="214630"/>
                  </a:lnTo>
                  <a:lnTo>
                    <a:pt x="193040" y="223520"/>
                  </a:lnTo>
                  <a:lnTo>
                    <a:pt x="181610" y="233680"/>
                  </a:lnTo>
                  <a:lnTo>
                    <a:pt x="170180" y="243840"/>
                  </a:lnTo>
                  <a:lnTo>
                    <a:pt x="158750" y="254000"/>
                  </a:lnTo>
                  <a:lnTo>
                    <a:pt x="147320" y="264160"/>
                  </a:lnTo>
                  <a:lnTo>
                    <a:pt x="137160" y="273050"/>
                  </a:lnTo>
                  <a:lnTo>
                    <a:pt x="125730" y="281940"/>
                  </a:lnTo>
                  <a:lnTo>
                    <a:pt x="115570" y="289560"/>
                  </a:lnTo>
                  <a:lnTo>
                    <a:pt x="105410" y="297180"/>
                  </a:lnTo>
                  <a:lnTo>
                    <a:pt x="93980" y="302260"/>
                  </a:lnTo>
                  <a:lnTo>
                    <a:pt x="83820" y="307340"/>
                  </a:lnTo>
                  <a:lnTo>
                    <a:pt x="73660" y="311150"/>
                  </a:lnTo>
                  <a:lnTo>
                    <a:pt x="62230" y="314960"/>
                  </a:lnTo>
                  <a:lnTo>
                    <a:pt x="52070" y="318770"/>
                  </a:lnTo>
                  <a:lnTo>
                    <a:pt x="44450" y="318770"/>
                  </a:lnTo>
                  <a:lnTo>
                    <a:pt x="36830" y="313690"/>
                  </a:lnTo>
                  <a:lnTo>
                    <a:pt x="31750" y="308610"/>
                  </a:lnTo>
                  <a:lnTo>
                    <a:pt x="31750" y="300990"/>
                  </a:lnTo>
                  <a:lnTo>
                    <a:pt x="34290" y="292100"/>
                  </a:lnTo>
                  <a:lnTo>
                    <a:pt x="40640" y="281940"/>
                  </a:lnTo>
                  <a:lnTo>
                    <a:pt x="46990" y="274320"/>
                  </a:lnTo>
                  <a:lnTo>
                    <a:pt x="53340" y="265430"/>
                  </a:lnTo>
                  <a:lnTo>
                    <a:pt x="59690" y="257810"/>
                  </a:lnTo>
                  <a:lnTo>
                    <a:pt x="71120" y="251460"/>
                  </a:lnTo>
                  <a:lnTo>
                    <a:pt x="86360" y="246380"/>
                  </a:lnTo>
                  <a:lnTo>
                    <a:pt x="102870" y="241300"/>
                  </a:lnTo>
                  <a:lnTo>
                    <a:pt x="120650" y="240030"/>
                  </a:lnTo>
                  <a:lnTo>
                    <a:pt x="139700" y="240030"/>
                  </a:lnTo>
                  <a:lnTo>
                    <a:pt x="160020" y="241300"/>
                  </a:lnTo>
                  <a:lnTo>
                    <a:pt x="175260" y="243840"/>
                  </a:lnTo>
                  <a:lnTo>
                    <a:pt x="187960" y="247650"/>
                  </a:lnTo>
                  <a:lnTo>
                    <a:pt x="199390" y="254000"/>
                  </a:lnTo>
                  <a:lnTo>
                    <a:pt x="208280" y="259080"/>
                  </a:lnTo>
                  <a:lnTo>
                    <a:pt x="217170" y="265430"/>
                  </a:lnTo>
                  <a:lnTo>
                    <a:pt x="224790" y="271780"/>
                  </a:lnTo>
                  <a:lnTo>
                    <a:pt x="232410" y="279400"/>
                  </a:lnTo>
                  <a:lnTo>
                    <a:pt x="237490" y="288290"/>
                  </a:lnTo>
                  <a:lnTo>
                    <a:pt x="242570" y="298450"/>
                  </a:lnTo>
                  <a:lnTo>
                    <a:pt x="246380" y="309880"/>
                  </a:lnTo>
                  <a:lnTo>
                    <a:pt x="251460" y="323850"/>
                  </a:lnTo>
                  <a:lnTo>
                    <a:pt x="255270" y="339090"/>
                  </a:lnTo>
                  <a:lnTo>
                    <a:pt x="256540" y="355600"/>
                  </a:lnTo>
                  <a:lnTo>
                    <a:pt x="256540" y="374650"/>
                  </a:lnTo>
                  <a:lnTo>
                    <a:pt x="255270" y="393700"/>
                  </a:lnTo>
                  <a:lnTo>
                    <a:pt x="251460" y="410210"/>
                  </a:lnTo>
                  <a:lnTo>
                    <a:pt x="247650" y="424180"/>
                  </a:lnTo>
                  <a:lnTo>
                    <a:pt x="241300" y="438150"/>
                  </a:lnTo>
                  <a:lnTo>
                    <a:pt x="232410" y="462280"/>
                  </a:lnTo>
                  <a:lnTo>
                    <a:pt x="228600" y="472440"/>
                  </a:lnTo>
                  <a:lnTo>
                    <a:pt x="223520" y="482600"/>
                  </a:lnTo>
                  <a:lnTo>
                    <a:pt x="218440" y="491490"/>
                  </a:lnTo>
                  <a:lnTo>
                    <a:pt x="212090" y="500380"/>
                  </a:lnTo>
                  <a:lnTo>
                    <a:pt x="204470" y="508000"/>
                  </a:lnTo>
                  <a:lnTo>
                    <a:pt x="195580" y="515620"/>
                  </a:lnTo>
                  <a:lnTo>
                    <a:pt x="186690" y="523240"/>
                  </a:lnTo>
                  <a:lnTo>
                    <a:pt x="175260" y="529590"/>
                  </a:lnTo>
                  <a:lnTo>
                    <a:pt x="163830" y="537210"/>
                  </a:lnTo>
                  <a:lnTo>
                    <a:pt x="151130" y="544830"/>
                  </a:lnTo>
                  <a:lnTo>
                    <a:pt x="139700" y="548640"/>
                  </a:lnTo>
                  <a:lnTo>
                    <a:pt x="128270" y="549910"/>
                  </a:lnTo>
                  <a:lnTo>
                    <a:pt x="116840" y="548640"/>
                  </a:lnTo>
                  <a:lnTo>
                    <a:pt x="106680" y="544830"/>
                  </a:lnTo>
                  <a:lnTo>
                    <a:pt x="97790" y="539750"/>
                  </a:lnTo>
                  <a:lnTo>
                    <a:pt x="73660" y="495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606030" y="10494010"/>
              <a:ext cx="100331" cy="198121"/>
            </a:xfrm>
            <a:custGeom>
              <a:avLst/>
              <a:gdLst/>
              <a:ahLst/>
              <a:cxnLst/>
              <a:rect l="0" t="0" r="0" b="0"/>
              <a:pathLst>
                <a:path w="100331" h="198121">
                  <a:moveTo>
                    <a:pt x="6350" y="127000"/>
                  </a:moveTo>
                  <a:lnTo>
                    <a:pt x="6350" y="190500"/>
                  </a:lnTo>
                  <a:lnTo>
                    <a:pt x="5080" y="196850"/>
                  </a:lnTo>
                  <a:lnTo>
                    <a:pt x="2540" y="198120"/>
                  </a:lnTo>
                  <a:lnTo>
                    <a:pt x="0" y="195580"/>
                  </a:lnTo>
                  <a:lnTo>
                    <a:pt x="0" y="190500"/>
                  </a:lnTo>
                  <a:lnTo>
                    <a:pt x="1270" y="182880"/>
                  </a:lnTo>
                  <a:lnTo>
                    <a:pt x="2540" y="173990"/>
                  </a:lnTo>
                  <a:lnTo>
                    <a:pt x="10160" y="129540"/>
                  </a:lnTo>
                  <a:lnTo>
                    <a:pt x="15240" y="114300"/>
                  </a:lnTo>
                  <a:lnTo>
                    <a:pt x="20320" y="100330"/>
                  </a:lnTo>
                  <a:lnTo>
                    <a:pt x="25400" y="88900"/>
                  </a:lnTo>
                  <a:lnTo>
                    <a:pt x="33020" y="74930"/>
                  </a:lnTo>
                  <a:lnTo>
                    <a:pt x="41910" y="62230"/>
                  </a:lnTo>
                  <a:lnTo>
                    <a:pt x="50800" y="48260"/>
                  </a:lnTo>
                  <a:lnTo>
                    <a:pt x="60960" y="36830"/>
                  </a:lnTo>
                  <a:lnTo>
                    <a:pt x="69850" y="26670"/>
                  </a:lnTo>
                  <a:lnTo>
                    <a:pt x="1003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843520" y="10577830"/>
              <a:ext cx="10161" cy="168911"/>
            </a:xfrm>
            <a:custGeom>
              <a:avLst/>
              <a:gdLst/>
              <a:ahLst/>
              <a:cxnLst/>
              <a:rect l="0" t="0" r="0" b="0"/>
              <a:pathLst>
                <a:path w="10161" h="168911">
                  <a:moveTo>
                    <a:pt x="10160" y="0"/>
                  </a:moveTo>
                  <a:lnTo>
                    <a:pt x="10160" y="22860"/>
                  </a:lnTo>
                  <a:lnTo>
                    <a:pt x="10160" y="36830"/>
                  </a:lnTo>
                  <a:lnTo>
                    <a:pt x="7620" y="52070"/>
                  </a:lnTo>
                  <a:lnTo>
                    <a:pt x="5080" y="69850"/>
                  </a:lnTo>
                  <a:lnTo>
                    <a:pt x="3810" y="86360"/>
                  </a:lnTo>
                  <a:lnTo>
                    <a:pt x="2540" y="10287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064500" y="10262870"/>
              <a:ext cx="31751" cy="441961"/>
            </a:xfrm>
            <a:custGeom>
              <a:avLst/>
              <a:gdLst/>
              <a:ahLst/>
              <a:cxnLst/>
              <a:rect l="0" t="0" r="0" b="0"/>
              <a:pathLst>
                <a:path w="31751" h="441961">
                  <a:moveTo>
                    <a:pt x="31750" y="0"/>
                  </a:moveTo>
                  <a:lnTo>
                    <a:pt x="26670" y="27940"/>
                  </a:lnTo>
                  <a:lnTo>
                    <a:pt x="24130" y="45720"/>
                  </a:lnTo>
                  <a:lnTo>
                    <a:pt x="24130" y="66040"/>
                  </a:lnTo>
                  <a:lnTo>
                    <a:pt x="22860" y="90170"/>
                  </a:lnTo>
                  <a:lnTo>
                    <a:pt x="21590" y="110490"/>
                  </a:lnTo>
                  <a:lnTo>
                    <a:pt x="19050" y="128270"/>
                  </a:lnTo>
                  <a:lnTo>
                    <a:pt x="16510" y="144780"/>
                  </a:lnTo>
                  <a:lnTo>
                    <a:pt x="13970" y="162560"/>
                  </a:lnTo>
                  <a:lnTo>
                    <a:pt x="12700" y="179070"/>
                  </a:lnTo>
                  <a:lnTo>
                    <a:pt x="12700" y="196850"/>
                  </a:lnTo>
                  <a:lnTo>
                    <a:pt x="10160" y="213360"/>
                  </a:lnTo>
                  <a:lnTo>
                    <a:pt x="8890" y="228600"/>
                  </a:lnTo>
                  <a:lnTo>
                    <a:pt x="6350" y="243840"/>
                  </a:lnTo>
                  <a:lnTo>
                    <a:pt x="3810" y="259080"/>
                  </a:lnTo>
                  <a:lnTo>
                    <a:pt x="2540" y="275590"/>
                  </a:lnTo>
                  <a:lnTo>
                    <a:pt x="2540" y="292100"/>
                  </a:lnTo>
                  <a:lnTo>
                    <a:pt x="1270" y="332740"/>
                  </a:lnTo>
                  <a:lnTo>
                    <a:pt x="0" y="441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012430" y="10422890"/>
              <a:ext cx="240031" cy="260351"/>
            </a:xfrm>
            <a:custGeom>
              <a:avLst/>
              <a:gdLst/>
              <a:ahLst/>
              <a:cxnLst/>
              <a:rect l="0" t="0" r="0" b="0"/>
              <a:pathLst>
                <a:path w="240031" h="260351">
                  <a:moveTo>
                    <a:pt x="0" y="39370"/>
                  </a:moveTo>
                  <a:lnTo>
                    <a:pt x="16510" y="27940"/>
                  </a:lnTo>
                  <a:lnTo>
                    <a:pt x="25400" y="24130"/>
                  </a:lnTo>
                  <a:lnTo>
                    <a:pt x="34290" y="20320"/>
                  </a:lnTo>
                  <a:lnTo>
                    <a:pt x="43180" y="16510"/>
                  </a:lnTo>
                  <a:lnTo>
                    <a:pt x="57150" y="12700"/>
                  </a:lnTo>
                  <a:lnTo>
                    <a:pt x="73660" y="8890"/>
                  </a:lnTo>
                  <a:lnTo>
                    <a:pt x="90170" y="5080"/>
                  </a:lnTo>
                  <a:lnTo>
                    <a:pt x="107950" y="2540"/>
                  </a:lnTo>
                  <a:lnTo>
                    <a:pt x="125730" y="1270"/>
                  </a:lnTo>
                  <a:lnTo>
                    <a:pt x="143510" y="0"/>
                  </a:lnTo>
                  <a:lnTo>
                    <a:pt x="160020" y="0"/>
                  </a:lnTo>
                  <a:lnTo>
                    <a:pt x="175260" y="1270"/>
                  </a:lnTo>
                  <a:lnTo>
                    <a:pt x="190500" y="3810"/>
                  </a:lnTo>
                  <a:lnTo>
                    <a:pt x="203200" y="10160"/>
                  </a:lnTo>
                  <a:lnTo>
                    <a:pt x="213360" y="19050"/>
                  </a:lnTo>
                  <a:lnTo>
                    <a:pt x="223520" y="29210"/>
                  </a:lnTo>
                  <a:lnTo>
                    <a:pt x="229870" y="41910"/>
                  </a:lnTo>
                  <a:lnTo>
                    <a:pt x="233680" y="55880"/>
                  </a:lnTo>
                  <a:lnTo>
                    <a:pt x="236220" y="72390"/>
                  </a:lnTo>
                  <a:lnTo>
                    <a:pt x="238760" y="86360"/>
                  </a:lnTo>
                  <a:lnTo>
                    <a:pt x="240030" y="101600"/>
                  </a:lnTo>
                  <a:lnTo>
                    <a:pt x="240030" y="115570"/>
                  </a:lnTo>
                  <a:lnTo>
                    <a:pt x="240030" y="129540"/>
                  </a:lnTo>
                  <a:lnTo>
                    <a:pt x="237490" y="140970"/>
                  </a:lnTo>
                  <a:lnTo>
                    <a:pt x="236220" y="153670"/>
                  </a:lnTo>
                  <a:lnTo>
                    <a:pt x="233680" y="163830"/>
                  </a:lnTo>
                  <a:lnTo>
                    <a:pt x="229870" y="175260"/>
                  </a:lnTo>
                  <a:lnTo>
                    <a:pt x="227330" y="186690"/>
                  </a:lnTo>
                  <a:lnTo>
                    <a:pt x="224790" y="198120"/>
                  </a:lnTo>
                  <a:lnTo>
                    <a:pt x="223520" y="210820"/>
                  </a:lnTo>
                  <a:lnTo>
                    <a:pt x="220980" y="2603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370570" y="10336530"/>
              <a:ext cx="176531" cy="332741"/>
            </a:xfrm>
            <a:custGeom>
              <a:avLst/>
              <a:gdLst/>
              <a:ahLst/>
              <a:cxnLst/>
              <a:rect l="0" t="0" r="0" b="0"/>
              <a:pathLst>
                <a:path w="176531" h="332741">
                  <a:moveTo>
                    <a:pt x="105410" y="0"/>
                  </a:moveTo>
                  <a:lnTo>
                    <a:pt x="87630" y="5080"/>
                  </a:lnTo>
                  <a:lnTo>
                    <a:pt x="80010" y="10160"/>
                  </a:lnTo>
                  <a:lnTo>
                    <a:pt x="71120" y="17780"/>
                  </a:lnTo>
                  <a:lnTo>
                    <a:pt x="60960" y="25400"/>
                  </a:lnTo>
                  <a:lnTo>
                    <a:pt x="52070" y="33020"/>
                  </a:lnTo>
                  <a:lnTo>
                    <a:pt x="36830" y="48260"/>
                  </a:lnTo>
                  <a:lnTo>
                    <a:pt x="29210" y="57150"/>
                  </a:lnTo>
                  <a:lnTo>
                    <a:pt x="21590" y="66040"/>
                  </a:lnTo>
                  <a:lnTo>
                    <a:pt x="13970" y="74930"/>
                  </a:lnTo>
                  <a:lnTo>
                    <a:pt x="11430" y="85090"/>
                  </a:lnTo>
                  <a:lnTo>
                    <a:pt x="12700" y="95250"/>
                  </a:lnTo>
                  <a:lnTo>
                    <a:pt x="15240" y="105410"/>
                  </a:lnTo>
                  <a:lnTo>
                    <a:pt x="21590" y="113030"/>
                  </a:lnTo>
                  <a:lnTo>
                    <a:pt x="30480" y="120650"/>
                  </a:lnTo>
                  <a:lnTo>
                    <a:pt x="41910" y="125730"/>
                  </a:lnTo>
                  <a:lnTo>
                    <a:pt x="53340" y="130810"/>
                  </a:lnTo>
                  <a:lnTo>
                    <a:pt x="66040" y="134620"/>
                  </a:lnTo>
                  <a:lnTo>
                    <a:pt x="114300" y="149860"/>
                  </a:lnTo>
                  <a:lnTo>
                    <a:pt x="125730" y="154940"/>
                  </a:lnTo>
                  <a:lnTo>
                    <a:pt x="138430" y="160020"/>
                  </a:lnTo>
                  <a:lnTo>
                    <a:pt x="152400" y="166370"/>
                  </a:lnTo>
                  <a:lnTo>
                    <a:pt x="162560" y="175260"/>
                  </a:lnTo>
                  <a:lnTo>
                    <a:pt x="170180" y="185420"/>
                  </a:lnTo>
                  <a:lnTo>
                    <a:pt x="176530" y="196850"/>
                  </a:lnTo>
                  <a:lnTo>
                    <a:pt x="176530" y="209550"/>
                  </a:lnTo>
                  <a:lnTo>
                    <a:pt x="173990" y="223520"/>
                  </a:lnTo>
                  <a:lnTo>
                    <a:pt x="168910" y="236220"/>
                  </a:lnTo>
                  <a:lnTo>
                    <a:pt x="162560" y="248920"/>
                  </a:lnTo>
                  <a:lnTo>
                    <a:pt x="156210" y="260350"/>
                  </a:lnTo>
                  <a:lnTo>
                    <a:pt x="149860" y="271780"/>
                  </a:lnTo>
                  <a:lnTo>
                    <a:pt x="143510" y="281940"/>
                  </a:lnTo>
                  <a:lnTo>
                    <a:pt x="135890" y="290830"/>
                  </a:lnTo>
                  <a:lnTo>
                    <a:pt x="129540" y="298450"/>
                  </a:lnTo>
                  <a:lnTo>
                    <a:pt x="120650" y="306070"/>
                  </a:lnTo>
                  <a:lnTo>
                    <a:pt x="111760" y="311150"/>
                  </a:lnTo>
                  <a:lnTo>
                    <a:pt x="102870" y="316230"/>
                  </a:lnTo>
                  <a:lnTo>
                    <a:pt x="92710" y="320040"/>
                  </a:lnTo>
                  <a:lnTo>
                    <a:pt x="82550" y="325120"/>
                  </a:lnTo>
                  <a:lnTo>
                    <a:pt x="72390" y="328930"/>
                  </a:lnTo>
                  <a:lnTo>
                    <a:pt x="60960" y="331470"/>
                  </a:lnTo>
                  <a:lnTo>
                    <a:pt x="48260" y="33274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656320" y="10231120"/>
              <a:ext cx="219711" cy="452121"/>
            </a:xfrm>
            <a:custGeom>
              <a:avLst/>
              <a:gdLst/>
              <a:ahLst/>
              <a:cxnLst/>
              <a:rect l="0" t="0" r="0" b="0"/>
              <a:pathLst>
                <a:path w="219711" h="452121">
                  <a:moveTo>
                    <a:pt x="29210" y="0"/>
                  </a:moveTo>
                  <a:lnTo>
                    <a:pt x="29210" y="21590"/>
                  </a:lnTo>
                  <a:lnTo>
                    <a:pt x="30480" y="34290"/>
                  </a:lnTo>
                  <a:lnTo>
                    <a:pt x="33020" y="48260"/>
                  </a:lnTo>
                  <a:lnTo>
                    <a:pt x="35560" y="63500"/>
                  </a:lnTo>
                  <a:lnTo>
                    <a:pt x="36830" y="80010"/>
                  </a:lnTo>
                  <a:lnTo>
                    <a:pt x="38100" y="96520"/>
                  </a:lnTo>
                  <a:lnTo>
                    <a:pt x="39370" y="113030"/>
                  </a:lnTo>
                  <a:lnTo>
                    <a:pt x="38100" y="130810"/>
                  </a:lnTo>
                  <a:lnTo>
                    <a:pt x="36830" y="147320"/>
                  </a:lnTo>
                  <a:lnTo>
                    <a:pt x="34290" y="165100"/>
                  </a:lnTo>
                  <a:lnTo>
                    <a:pt x="33020" y="182880"/>
                  </a:lnTo>
                  <a:lnTo>
                    <a:pt x="31750" y="200660"/>
                  </a:lnTo>
                  <a:lnTo>
                    <a:pt x="30480" y="217170"/>
                  </a:lnTo>
                  <a:lnTo>
                    <a:pt x="29210" y="234950"/>
                  </a:lnTo>
                  <a:lnTo>
                    <a:pt x="26670" y="252730"/>
                  </a:lnTo>
                  <a:lnTo>
                    <a:pt x="24130" y="270510"/>
                  </a:lnTo>
                  <a:lnTo>
                    <a:pt x="21590" y="287020"/>
                  </a:lnTo>
                  <a:lnTo>
                    <a:pt x="17780" y="302260"/>
                  </a:lnTo>
                  <a:lnTo>
                    <a:pt x="11430" y="331470"/>
                  </a:lnTo>
                  <a:lnTo>
                    <a:pt x="5080" y="360680"/>
                  </a:lnTo>
                  <a:lnTo>
                    <a:pt x="2540" y="374650"/>
                  </a:lnTo>
                  <a:lnTo>
                    <a:pt x="1270" y="388620"/>
                  </a:lnTo>
                  <a:lnTo>
                    <a:pt x="0" y="403860"/>
                  </a:lnTo>
                  <a:lnTo>
                    <a:pt x="1270" y="408940"/>
                  </a:lnTo>
                  <a:lnTo>
                    <a:pt x="5080" y="408940"/>
                  </a:lnTo>
                  <a:lnTo>
                    <a:pt x="10160" y="406400"/>
                  </a:lnTo>
                  <a:lnTo>
                    <a:pt x="13970" y="401320"/>
                  </a:lnTo>
                  <a:lnTo>
                    <a:pt x="17780" y="393700"/>
                  </a:lnTo>
                  <a:lnTo>
                    <a:pt x="21590" y="384810"/>
                  </a:lnTo>
                  <a:lnTo>
                    <a:pt x="44450" y="337820"/>
                  </a:lnTo>
                  <a:lnTo>
                    <a:pt x="58420" y="311150"/>
                  </a:lnTo>
                  <a:lnTo>
                    <a:pt x="64770" y="298450"/>
                  </a:lnTo>
                  <a:lnTo>
                    <a:pt x="72390" y="287020"/>
                  </a:lnTo>
                  <a:lnTo>
                    <a:pt x="78740" y="275590"/>
                  </a:lnTo>
                  <a:lnTo>
                    <a:pt x="86360" y="265430"/>
                  </a:lnTo>
                  <a:lnTo>
                    <a:pt x="92710" y="256540"/>
                  </a:lnTo>
                  <a:lnTo>
                    <a:pt x="100330" y="247650"/>
                  </a:lnTo>
                  <a:lnTo>
                    <a:pt x="106680" y="240030"/>
                  </a:lnTo>
                  <a:lnTo>
                    <a:pt x="120650" y="224790"/>
                  </a:lnTo>
                  <a:lnTo>
                    <a:pt x="130810" y="220980"/>
                  </a:lnTo>
                  <a:lnTo>
                    <a:pt x="140970" y="219710"/>
                  </a:lnTo>
                  <a:lnTo>
                    <a:pt x="153670" y="220980"/>
                  </a:lnTo>
                  <a:lnTo>
                    <a:pt x="163830" y="223520"/>
                  </a:lnTo>
                  <a:lnTo>
                    <a:pt x="172720" y="227330"/>
                  </a:lnTo>
                  <a:lnTo>
                    <a:pt x="181610" y="232410"/>
                  </a:lnTo>
                  <a:lnTo>
                    <a:pt x="187960" y="238760"/>
                  </a:lnTo>
                  <a:lnTo>
                    <a:pt x="194310" y="246380"/>
                  </a:lnTo>
                  <a:lnTo>
                    <a:pt x="198120" y="255270"/>
                  </a:lnTo>
                  <a:lnTo>
                    <a:pt x="203200" y="267970"/>
                  </a:lnTo>
                  <a:lnTo>
                    <a:pt x="207010" y="280670"/>
                  </a:lnTo>
                  <a:lnTo>
                    <a:pt x="210820" y="295910"/>
                  </a:lnTo>
                  <a:lnTo>
                    <a:pt x="213360" y="313690"/>
                  </a:lnTo>
                  <a:lnTo>
                    <a:pt x="215900" y="331470"/>
                  </a:lnTo>
                  <a:lnTo>
                    <a:pt x="217170" y="350520"/>
                  </a:lnTo>
                  <a:lnTo>
                    <a:pt x="215900" y="367030"/>
                  </a:lnTo>
                  <a:lnTo>
                    <a:pt x="214630" y="381000"/>
                  </a:lnTo>
                  <a:lnTo>
                    <a:pt x="213360" y="394970"/>
                  </a:lnTo>
                  <a:lnTo>
                    <a:pt x="212090" y="406400"/>
                  </a:lnTo>
                  <a:lnTo>
                    <a:pt x="213360" y="419100"/>
                  </a:lnTo>
                  <a:lnTo>
                    <a:pt x="219710" y="452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611620" y="11126470"/>
              <a:ext cx="284481" cy="436881"/>
            </a:xfrm>
            <a:custGeom>
              <a:avLst/>
              <a:gdLst/>
              <a:ahLst/>
              <a:cxnLst/>
              <a:rect l="0" t="0" r="0" b="0"/>
              <a:pathLst>
                <a:path w="284481" h="436881">
                  <a:moveTo>
                    <a:pt x="31750" y="0"/>
                  </a:moveTo>
                  <a:lnTo>
                    <a:pt x="26670" y="16510"/>
                  </a:lnTo>
                  <a:lnTo>
                    <a:pt x="22860" y="25400"/>
                  </a:lnTo>
                  <a:lnTo>
                    <a:pt x="17780" y="49530"/>
                  </a:lnTo>
                  <a:lnTo>
                    <a:pt x="15240" y="62230"/>
                  </a:lnTo>
                  <a:lnTo>
                    <a:pt x="13970" y="74930"/>
                  </a:lnTo>
                  <a:lnTo>
                    <a:pt x="12700" y="88900"/>
                  </a:lnTo>
                  <a:lnTo>
                    <a:pt x="11430" y="102870"/>
                  </a:lnTo>
                  <a:lnTo>
                    <a:pt x="8890" y="119380"/>
                  </a:lnTo>
                  <a:lnTo>
                    <a:pt x="6350" y="134620"/>
                  </a:lnTo>
                  <a:lnTo>
                    <a:pt x="3810" y="153670"/>
                  </a:lnTo>
                  <a:lnTo>
                    <a:pt x="2540" y="171450"/>
                  </a:lnTo>
                  <a:lnTo>
                    <a:pt x="1270" y="210820"/>
                  </a:lnTo>
                  <a:lnTo>
                    <a:pt x="0" y="266700"/>
                  </a:lnTo>
                  <a:lnTo>
                    <a:pt x="0" y="306070"/>
                  </a:lnTo>
                  <a:lnTo>
                    <a:pt x="2540" y="325120"/>
                  </a:lnTo>
                  <a:lnTo>
                    <a:pt x="6350" y="341630"/>
                  </a:lnTo>
                  <a:lnTo>
                    <a:pt x="24130" y="396240"/>
                  </a:lnTo>
                  <a:lnTo>
                    <a:pt x="29210" y="406400"/>
                  </a:lnTo>
                  <a:lnTo>
                    <a:pt x="34290" y="416560"/>
                  </a:lnTo>
                  <a:lnTo>
                    <a:pt x="40640" y="424180"/>
                  </a:lnTo>
                  <a:lnTo>
                    <a:pt x="49530" y="430530"/>
                  </a:lnTo>
                  <a:lnTo>
                    <a:pt x="59690" y="434340"/>
                  </a:lnTo>
                  <a:lnTo>
                    <a:pt x="71120" y="436880"/>
                  </a:lnTo>
                  <a:lnTo>
                    <a:pt x="81280" y="435610"/>
                  </a:lnTo>
                  <a:lnTo>
                    <a:pt x="91440" y="433070"/>
                  </a:lnTo>
                  <a:lnTo>
                    <a:pt x="99060" y="429260"/>
                  </a:lnTo>
                  <a:lnTo>
                    <a:pt x="109220" y="421640"/>
                  </a:lnTo>
                  <a:lnTo>
                    <a:pt x="120650" y="411480"/>
                  </a:lnTo>
                  <a:lnTo>
                    <a:pt x="133350" y="400050"/>
                  </a:lnTo>
                  <a:lnTo>
                    <a:pt x="143510" y="389890"/>
                  </a:lnTo>
                  <a:lnTo>
                    <a:pt x="153670" y="378460"/>
                  </a:lnTo>
                  <a:lnTo>
                    <a:pt x="162560" y="368300"/>
                  </a:lnTo>
                  <a:lnTo>
                    <a:pt x="170180" y="356870"/>
                  </a:lnTo>
                  <a:lnTo>
                    <a:pt x="177800" y="344170"/>
                  </a:lnTo>
                  <a:lnTo>
                    <a:pt x="185420" y="330200"/>
                  </a:lnTo>
                  <a:lnTo>
                    <a:pt x="191770" y="318770"/>
                  </a:lnTo>
                  <a:lnTo>
                    <a:pt x="196850" y="307340"/>
                  </a:lnTo>
                  <a:lnTo>
                    <a:pt x="201930" y="295910"/>
                  </a:lnTo>
                  <a:lnTo>
                    <a:pt x="207010" y="283210"/>
                  </a:lnTo>
                  <a:lnTo>
                    <a:pt x="219710" y="257810"/>
                  </a:lnTo>
                  <a:lnTo>
                    <a:pt x="224790" y="243840"/>
                  </a:lnTo>
                  <a:lnTo>
                    <a:pt x="229870" y="229870"/>
                  </a:lnTo>
                  <a:lnTo>
                    <a:pt x="233680" y="215900"/>
                  </a:lnTo>
                  <a:lnTo>
                    <a:pt x="241300" y="189230"/>
                  </a:lnTo>
                  <a:lnTo>
                    <a:pt x="245110" y="175260"/>
                  </a:lnTo>
                  <a:lnTo>
                    <a:pt x="247650" y="160020"/>
                  </a:lnTo>
                  <a:lnTo>
                    <a:pt x="250190" y="143510"/>
                  </a:lnTo>
                  <a:lnTo>
                    <a:pt x="250190" y="127000"/>
                  </a:lnTo>
                  <a:lnTo>
                    <a:pt x="248920" y="114300"/>
                  </a:lnTo>
                  <a:lnTo>
                    <a:pt x="245110" y="102870"/>
                  </a:lnTo>
                  <a:lnTo>
                    <a:pt x="241300" y="92710"/>
                  </a:lnTo>
                  <a:lnTo>
                    <a:pt x="236220" y="90170"/>
                  </a:lnTo>
                  <a:lnTo>
                    <a:pt x="229870" y="91440"/>
                  </a:lnTo>
                  <a:lnTo>
                    <a:pt x="223520" y="95250"/>
                  </a:lnTo>
                  <a:lnTo>
                    <a:pt x="217170" y="101600"/>
                  </a:lnTo>
                  <a:lnTo>
                    <a:pt x="210820" y="110490"/>
                  </a:lnTo>
                  <a:lnTo>
                    <a:pt x="203200" y="119380"/>
                  </a:lnTo>
                  <a:lnTo>
                    <a:pt x="198120" y="129540"/>
                  </a:lnTo>
                  <a:lnTo>
                    <a:pt x="193040" y="140970"/>
                  </a:lnTo>
                  <a:lnTo>
                    <a:pt x="187960" y="153670"/>
                  </a:lnTo>
                  <a:lnTo>
                    <a:pt x="182880" y="166370"/>
                  </a:lnTo>
                  <a:lnTo>
                    <a:pt x="176530" y="180340"/>
                  </a:lnTo>
                  <a:lnTo>
                    <a:pt x="170180" y="193040"/>
                  </a:lnTo>
                  <a:lnTo>
                    <a:pt x="157480" y="223520"/>
                  </a:lnTo>
                  <a:lnTo>
                    <a:pt x="151130" y="240030"/>
                  </a:lnTo>
                  <a:lnTo>
                    <a:pt x="146050" y="256540"/>
                  </a:lnTo>
                  <a:lnTo>
                    <a:pt x="143510" y="270510"/>
                  </a:lnTo>
                  <a:lnTo>
                    <a:pt x="140970" y="285750"/>
                  </a:lnTo>
                  <a:lnTo>
                    <a:pt x="138430" y="299720"/>
                  </a:lnTo>
                  <a:lnTo>
                    <a:pt x="135890" y="314960"/>
                  </a:lnTo>
                  <a:lnTo>
                    <a:pt x="133350" y="328930"/>
                  </a:lnTo>
                  <a:lnTo>
                    <a:pt x="132080" y="341630"/>
                  </a:lnTo>
                  <a:lnTo>
                    <a:pt x="132080" y="354330"/>
                  </a:lnTo>
                  <a:lnTo>
                    <a:pt x="134620" y="365760"/>
                  </a:lnTo>
                  <a:lnTo>
                    <a:pt x="137160" y="377190"/>
                  </a:lnTo>
                  <a:lnTo>
                    <a:pt x="142240" y="387350"/>
                  </a:lnTo>
                  <a:lnTo>
                    <a:pt x="147320" y="398780"/>
                  </a:lnTo>
                  <a:lnTo>
                    <a:pt x="156210" y="406400"/>
                  </a:lnTo>
                  <a:lnTo>
                    <a:pt x="166370" y="411480"/>
                  </a:lnTo>
                  <a:lnTo>
                    <a:pt x="177800" y="414020"/>
                  </a:lnTo>
                  <a:lnTo>
                    <a:pt x="189230" y="412750"/>
                  </a:lnTo>
                  <a:lnTo>
                    <a:pt x="203200" y="408940"/>
                  </a:lnTo>
                  <a:lnTo>
                    <a:pt x="215900" y="401320"/>
                  </a:lnTo>
                  <a:lnTo>
                    <a:pt x="227330" y="394970"/>
                  </a:lnTo>
                  <a:lnTo>
                    <a:pt x="237490" y="388620"/>
                  </a:lnTo>
                  <a:lnTo>
                    <a:pt x="245110" y="381000"/>
                  </a:lnTo>
                  <a:lnTo>
                    <a:pt x="252730" y="373380"/>
                  </a:lnTo>
                  <a:lnTo>
                    <a:pt x="284480" y="326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011670" y="11178540"/>
              <a:ext cx="200661" cy="199391"/>
            </a:xfrm>
            <a:custGeom>
              <a:avLst/>
              <a:gdLst/>
              <a:ahLst/>
              <a:cxnLst/>
              <a:rect l="0" t="0" r="0" b="0"/>
              <a:pathLst>
                <a:path w="200661" h="199391">
                  <a:moveTo>
                    <a:pt x="0" y="0"/>
                  </a:moveTo>
                  <a:lnTo>
                    <a:pt x="29210" y="58420"/>
                  </a:lnTo>
                  <a:lnTo>
                    <a:pt x="35560" y="71120"/>
                  </a:lnTo>
                  <a:lnTo>
                    <a:pt x="39370" y="82550"/>
                  </a:lnTo>
                  <a:lnTo>
                    <a:pt x="44450" y="93980"/>
                  </a:lnTo>
                  <a:lnTo>
                    <a:pt x="49530" y="102870"/>
                  </a:lnTo>
                  <a:lnTo>
                    <a:pt x="55880" y="111760"/>
                  </a:lnTo>
                  <a:lnTo>
                    <a:pt x="60960" y="120650"/>
                  </a:lnTo>
                  <a:lnTo>
                    <a:pt x="68580" y="128270"/>
                  </a:lnTo>
                  <a:lnTo>
                    <a:pt x="74930" y="135890"/>
                  </a:lnTo>
                  <a:lnTo>
                    <a:pt x="88900" y="149860"/>
                  </a:lnTo>
                  <a:lnTo>
                    <a:pt x="101600" y="165100"/>
                  </a:lnTo>
                  <a:lnTo>
                    <a:pt x="111760" y="171450"/>
                  </a:lnTo>
                  <a:lnTo>
                    <a:pt x="121920" y="179070"/>
                  </a:lnTo>
                  <a:lnTo>
                    <a:pt x="134620" y="185420"/>
                  </a:lnTo>
                  <a:lnTo>
                    <a:pt x="146050" y="191770"/>
                  </a:lnTo>
                  <a:lnTo>
                    <a:pt x="157480" y="196850"/>
                  </a:lnTo>
                  <a:lnTo>
                    <a:pt x="200660" y="199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969760" y="11168380"/>
              <a:ext cx="179071" cy="346711"/>
            </a:xfrm>
            <a:custGeom>
              <a:avLst/>
              <a:gdLst/>
              <a:ahLst/>
              <a:cxnLst/>
              <a:rect l="0" t="0" r="0" b="0"/>
              <a:pathLst>
                <a:path w="179071" h="346711">
                  <a:moveTo>
                    <a:pt x="179070" y="0"/>
                  </a:moveTo>
                  <a:lnTo>
                    <a:pt x="167640" y="16510"/>
                  </a:lnTo>
                  <a:lnTo>
                    <a:pt x="153670" y="40640"/>
                  </a:lnTo>
                  <a:lnTo>
                    <a:pt x="144780" y="54610"/>
                  </a:lnTo>
                  <a:lnTo>
                    <a:pt x="135890" y="68580"/>
                  </a:lnTo>
                  <a:lnTo>
                    <a:pt x="120650" y="97790"/>
                  </a:lnTo>
                  <a:lnTo>
                    <a:pt x="91440" y="153670"/>
                  </a:lnTo>
                  <a:lnTo>
                    <a:pt x="55880" y="224790"/>
                  </a:lnTo>
                  <a:lnTo>
                    <a:pt x="50800" y="237490"/>
                  </a:lnTo>
                  <a:lnTo>
                    <a:pt x="45720" y="248920"/>
                  </a:lnTo>
                  <a:lnTo>
                    <a:pt x="40640" y="260350"/>
                  </a:lnTo>
                  <a:lnTo>
                    <a:pt x="33020" y="283210"/>
                  </a:lnTo>
                  <a:lnTo>
                    <a:pt x="29210" y="293370"/>
                  </a:lnTo>
                  <a:lnTo>
                    <a:pt x="24130" y="303530"/>
                  </a:lnTo>
                  <a:lnTo>
                    <a:pt x="17780" y="312420"/>
                  </a:lnTo>
                  <a:lnTo>
                    <a:pt x="0" y="346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306310" y="11178540"/>
              <a:ext cx="137161" cy="6351"/>
            </a:xfrm>
            <a:custGeom>
              <a:avLst/>
              <a:gdLst/>
              <a:ahLst/>
              <a:cxnLst/>
              <a:rect l="0" t="0" r="0" b="0"/>
              <a:pathLst>
                <a:path w="137161" h="6351">
                  <a:moveTo>
                    <a:pt x="0" y="0"/>
                  </a:moveTo>
                  <a:lnTo>
                    <a:pt x="22860" y="0"/>
                  </a:lnTo>
                  <a:lnTo>
                    <a:pt x="34290" y="1270"/>
                  </a:lnTo>
                  <a:lnTo>
                    <a:pt x="45720" y="2540"/>
                  </a:lnTo>
                  <a:lnTo>
                    <a:pt x="59690" y="5080"/>
                  </a:lnTo>
                  <a:lnTo>
                    <a:pt x="73660" y="6350"/>
                  </a:lnTo>
                  <a:lnTo>
                    <a:pt x="88900" y="508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372350" y="11083290"/>
              <a:ext cx="60961" cy="274321"/>
            </a:xfrm>
            <a:custGeom>
              <a:avLst/>
              <a:gdLst/>
              <a:ahLst/>
              <a:cxnLst/>
              <a:rect l="0" t="0" r="0" b="0"/>
              <a:pathLst>
                <a:path w="60961" h="274321">
                  <a:moveTo>
                    <a:pt x="60960" y="0"/>
                  </a:moveTo>
                  <a:lnTo>
                    <a:pt x="44450" y="17780"/>
                  </a:lnTo>
                  <a:lnTo>
                    <a:pt x="38100" y="25400"/>
                  </a:lnTo>
                  <a:lnTo>
                    <a:pt x="33020" y="34290"/>
                  </a:lnTo>
                  <a:lnTo>
                    <a:pt x="27940" y="44450"/>
                  </a:lnTo>
                  <a:lnTo>
                    <a:pt x="24130" y="54610"/>
                  </a:lnTo>
                  <a:lnTo>
                    <a:pt x="19050" y="64770"/>
                  </a:lnTo>
                  <a:lnTo>
                    <a:pt x="12700" y="85090"/>
                  </a:lnTo>
                  <a:lnTo>
                    <a:pt x="5080" y="105410"/>
                  </a:lnTo>
                  <a:lnTo>
                    <a:pt x="2540" y="119380"/>
                  </a:lnTo>
                  <a:lnTo>
                    <a:pt x="1270" y="135890"/>
                  </a:lnTo>
                  <a:lnTo>
                    <a:pt x="0" y="153670"/>
                  </a:lnTo>
                  <a:lnTo>
                    <a:pt x="1270" y="170180"/>
                  </a:lnTo>
                  <a:lnTo>
                    <a:pt x="5080" y="186690"/>
                  </a:lnTo>
                  <a:lnTo>
                    <a:pt x="8890" y="201930"/>
                  </a:lnTo>
                  <a:lnTo>
                    <a:pt x="15240" y="215900"/>
                  </a:lnTo>
                  <a:lnTo>
                    <a:pt x="20320" y="227330"/>
                  </a:lnTo>
                  <a:lnTo>
                    <a:pt x="60960" y="2743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701280" y="10924540"/>
              <a:ext cx="231141" cy="405131"/>
            </a:xfrm>
            <a:custGeom>
              <a:avLst/>
              <a:gdLst/>
              <a:ahLst/>
              <a:cxnLst/>
              <a:rect l="0" t="0" r="0" b="0"/>
              <a:pathLst>
                <a:path w="231141" h="405131">
                  <a:moveTo>
                    <a:pt x="215900" y="1270"/>
                  </a:moveTo>
                  <a:lnTo>
                    <a:pt x="231140" y="45720"/>
                  </a:lnTo>
                  <a:lnTo>
                    <a:pt x="229870" y="49530"/>
                  </a:lnTo>
                  <a:lnTo>
                    <a:pt x="224790" y="49530"/>
                  </a:lnTo>
                  <a:lnTo>
                    <a:pt x="218440" y="46990"/>
                  </a:lnTo>
                  <a:lnTo>
                    <a:pt x="212090" y="41910"/>
                  </a:lnTo>
                  <a:lnTo>
                    <a:pt x="205740" y="33020"/>
                  </a:lnTo>
                  <a:lnTo>
                    <a:pt x="198120" y="22860"/>
                  </a:lnTo>
                  <a:lnTo>
                    <a:pt x="189230" y="13970"/>
                  </a:lnTo>
                  <a:lnTo>
                    <a:pt x="177800" y="7620"/>
                  </a:lnTo>
                  <a:lnTo>
                    <a:pt x="166370" y="2540"/>
                  </a:lnTo>
                  <a:lnTo>
                    <a:pt x="154940" y="0"/>
                  </a:lnTo>
                  <a:lnTo>
                    <a:pt x="143510" y="2540"/>
                  </a:lnTo>
                  <a:lnTo>
                    <a:pt x="133350" y="5080"/>
                  </a:lnTo>
                  <a:lnTo>
                    <a:pt x="123190" y="11430"/>
                  </a:lnTo>
                  <a:lnTo>
                    <a:pt x="114300" y="17780"/>
                  </a:lnTo>
                  <a:lnTo>
                    <a:pt x="106680" y="26670"/>
                  </a:lnTo>
                  <a:lnTo>
                    <a:pt x="97790" y="35560"/>
                  </a:lnTo>
                  <a:lnTo>
                    <a:pt x="91440" y="45720"/>
                  </a:lnTo>
                  <a:lnTo>
                    <a:pt x="83820" y="54610"/>
                  </a:lnTo>
                  <a:lnTo>
                    <a:pt x="76200" y="67310"/>
                  </a:lnTo>
                  <a:lnTo>
                    <a:pt x="68580" y="81280"/>
                  </a:lnTo>
                  <a:lnTo>
                    <a:pt x="62230" y="96520"/>
                  </a:lnTo>
                  <a:lnTo>
                    <a:pt x="48260" y="129540"/>
                  </a:lnTo>
                  <a:lnTo>
                    <a:pt x="40640" y="146050"/>
                  </a:lnTo>
                  <a:lnTo>
                    <a:pt x="34290" y="162560"/>
                  </a:lnTo>
                  <a:lnTo>
                    <a:pt x="19050" y="193040"/>
                  </a:lnTo>
                  <a:lnTo>
                    <a:pt x="15240" y="208280"/>
                  </a:lnTo>
                  <a:lnTo>
                    <a:pt x="11430" y="224790"/>
                  </a:lnTo>
                  <a:lnTo>
                    <a:pt x="10160" y="241300"/>
                  </a:lnTo>
                  <a:lnTo>
                    <a:pt x="7620" y="257810"/>
                  </a:lnTo>
                  <a:lnTo>
                    <a:pt x="3810" y="273050"/>
                  </a:lnTo>
                  <a:lnTo>
                    <a:pt x="1270" y="287020"/>
                  </a:lnTo>
                  <a:lnTo>
                    <a:pt x="0" y="300990"/>
                  </a:lnTo>
                  <a:lnTo>
                    <a:pt x="1270" y="313690"/>
                  </a:lnTo>
                  <a:lnTo>
                    <a:pt x="2540" y="325120"/>
                  </a:lnTo>
                  <a:lnTo>
                    <a:pt x="5080" y="336550"/>
                  </a:lnTo>
                  <a:lnTo>
                    <a:pt x="7620" y="347980"/>
                  </a:lnTo>
                  <a:lnTo>
                    <a:pt x="10160" y="358140"/>
                  </a:lnTo>
                  <a:lnTo>
                    <a:pt x="15240" y="369570"/>
                  </a:lnTo>
                  <a:lnTo>
                    <a:pt x="22860" y="379730"/>
                  </a:lnTo>
                  <a:lnTo>
                    <a:pt x="31750" y="391160"/>
                  </a:lnTo>
                  <a:lnTo>
                    <a:pt x="41910" y="397510"/>
                  </a:lnTo>
                  <a:lnTo>
                    <a:pt x="53340" y="402590"/>
                  </a:lnTo>
                  <a:lnTo>
                    <a:pt x="64770" y="405130"/>
                  </a:lnTo>
                  <a:lnTo>
                    <a:pt x="78740" y="403860"/>
                  </a:lnTo>
                  <a:lnTo>
                    <a:pt x="93980" y="400050"/>
                  </a:lnTo>
                  <a:lnTo>
                    <a:pt x="110490" y="393700"/>
                  </a:lnTo>
                  <a:lnTo>
                    <a:pt x="125730" y="384810"/>
                  </a:lnTo>
                  <a:lnTo>
                    <a:pt x="140970" y="377190"/>
                  </a:lnTo>
                  <a:lnTo>
                    <a:pt x="184150" y="349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938770" y="11095990"/>
              <a:ext cx="120651" cy="194311"/>
            </a:xfrm>
            <a:custGeom>
              <a:avLst/>
              <a:gdLst/>
              <a:ahLst/>
              <a:cxnLst/>
              <a:rect l="0" t="0" r="0" b="0"/>
              <a:pathLst>
                <a:path w="120651" h="194311">
                  <a:moveTo>
                    <a:pt x="31750" y="40640"/>
                  </a:moveTo>
                  <a:lnTo>
                    <a:pt x="31750" y="176530"/>
                  </a:lnTo>
                  <a:lnTo>
                    <a:pt x="35560" y="186690"/>
                  </a:lnTo>
                  <a:lnTo>
                    <a:pt x="43180" y="191770"/>
                  </a:lnTo>
                  <a:lnTo>
                    <a:pt x="53340" y="194310"/>
                  </a:lnTo>
                  <a:lnTo>
                    <a:pt x="62230" y="191770"/>
                  </a:lnTo>
                  <a:lnTo>
                    <a:pt x="71120" y="186690"/>
                  </a:lnTo>
                  <a:lnTo>
                    <a:pt x="78740" y="180340"/>
                  </a:lnTo>
                  <a:lnTo>
                    <a:pt x="85090" y="172720"/>
                  </a:lnTo>
                  <a:lnTo>
                    <a:pt x="90170" y="163830"/>
                  </a:lnTo>
                  <a:lnTo>
                    <a:pt x="95250" y="153670"/>
                  </a:lnTo>
                  <a:lnTo>
                    <a:pt x="100330" y="144780"/>
                  </a:lnTo>
                  <a:lnTo>
                    <a:pt x="104140" y="134620"/>
                  </a:lnTo>
                  <a:lnTo>
                    <a:pt x="107950" y="124460"/>
                  </a:lnTo>
                  <a:lnTo>
                    <a:pt x="111760" y="111760"/>
                  </a:lnTo>
                  <a:lnTo>
                    <a:pt x="115570" y="96520"/>
                  </a:lnTo>
                  <a:lnTo>
                    <a:pt x="119380" y="81280"/>
                  </a:lnTo>
                  <a:lnTo>
                    <a:pt x="120650" y="66040"/>
                  </a:lnTo>
                  <a:lnTo>
                    <a:pt x="119380" y="49530"/>
                  </a:lnTo>
                  <a:lnTo>
                    <a:pt x="118110" y="31750"/>
                  </a:lnTo>
                  <a:lnTo>
                    <a:pt x="114300" y="19050"/>
                  </a:lnTo>
                  <a:lnTo>
                    <a:pt x="107950" y="10160"/>
                  </a:lnTo>
                  <a:lnTo>
                    <a:pt x="99060" y="2540"/>
                  </a:lnTo>
                  <a:lnTo>
                    <a:pt x="90170" y="0"/>
                  </a:lnTo>
                  <a:lnTo>
                    <a:pt x="78740" y="1270"/>
                  </a:lnTo>
                  <a:lnTo>
                    <a:pt x="66040" y="3810"/>
                  </a:lnTo>
                  <a:lnTo>
                    <a:pt x="55880" y="7620"/>
                  </a:lnTo>
                  <a:lnTo>
                    <a:pt x="46990" y="12700"/>
                  </a:lnTo>
                  <a:lnTo>
                    <a:pt x="38100" y="17780"/>
                  </a:lnTo>
                  <a:lnTo>
                    <a:pt x="29210" y="24130"/>
                  </a:lnTo>
                  <a:lnTo>
                    <a:pt x="21590" y="3048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106410" y="11062970"/>
              <a:ext cx="200661" cy="241301"/>
            </a:xfrm>
            <a:custGeom>
              <a:avLst/>
              <a:gdLst/>
              <a:ahLst/>
              <a:cxnLst/>
              <a:rect l="0" t="0" r="0" b="0"/>
              <a:pathLst>
                <a:path w="200661" h="241301">
                  <a:moveTo>
                    <a:pt x="0" y="41910"/>
                  </a:moveTo>
                  <a:lnTo>
                    <a:pt x="11430" y="58420"/>
                  </a:lnTo>
                  <a:lnTo>
                    <a:pt x="16510" y="67310"/>
                  </a:lnTo>
                  <a:lnTo>
                    <a:pt x="20320" y="76200"/>
                  </a:lnTo>
                  <a:lnTo>
                    <a:pt x="24130" y="86360"/>
                  </a:lnTo>
                  <a:lnTo>
                    <a:pt x="26670" y="99060"/>
                  </a:lnTo>
                  <a:lnTo>
                    <a:pt x="29210" y="115570"/>
                  </a:lnTo>
                  <a:lnTo>
                    <a:pt x="29210" y="133350"/>
                  </a:lnTo>
                  <a:lnTo>
                    <a:pt x="30480" y="165100"/>
                  </a:lnTo>
                  <a:lnTo>
                    <a:pt x="31750" y="180340"/>
                  </a:lnTo>
                  <a:lnTo>
                    <a:pt x="31750" y="182880"/>
                  </a:lnTo>
                  <a:lnTo>
                    <a:pt x="31750" y="177800"/>
                  </a:lnTo>
                  <a:lnTo>
                    <a:pt x="31750" y="167640"/>
                  </a:lnTo>
                  <a:lnTo>
                    <a:pt x="33020" y="157480"/>
                  </a:lnTo>
                  <a:lnTo>
                    <a:pt x="35560" y="147320"/>
                  </a:lnTo>
                  <a:lnTo>
                    <a:pt x="46990" y="99060"/>
                  </a:lnTo>
                  <a:lnTo>
                    <a:pt x="50800" y="87630"/>
                  </a:lnTo>
                  <a:lnTo>
                    <a:pt x="57150" y="76200"/>
                  </a:lnTo>
                  <a:lnTo>
                    <a:pt x="62230" y="64770"/>
                  </a:lnTo>
                  <a:lnTo>
                    <a:pt x="67310" y="53340"/>
                  </a:lnTo>
                  <a:lnTo>
                    <a:pt x="72390" y="41910"/>
                  </a:lnTo>
                  <a:lnTo>
                    <a:pt x="76200" y="31750"/>
                  </a:lnTo>
                  <a:lnTo>
                    <a:pt x="82550" y="22860"/>
                  </a:lnTo>
                  <a:lnTo>
                    <a:pt x="90170" y="13970"/>
                  </a:lnTo>
                  <a:lnTo>
                    <a:pt x="99060" y="5080"/>
                  </a:lnTo>
                  <a:lnTo>
                    <a:pt x="107950" y="1270"/>
                  </a:lnTo>
                  <a:lnTo>
                    <a:pt x="118110" y="0"/>
                  </a:lnTo>
                  <a:lnTo>
                    <a:pt x="128270" y="0"/>
                  </a:lnTo>
                  <a:lnTo>
                    <a:pt x="137160" y="3810"/>
                  </a:lnTo>
                  <a:lnTo>
                    <a:pt x="144780" y="12700"/>
                  </a:lnTo>
                  <a:lnTo>
                    <a:pt x="153670" y="21590"/>
                  </a:lnTo>
                  <a:lnTo>
                    <a:pt x="160020" y="31750"/>
                  </a:lnTo>
                  <a:lnTo>
                    <a:pt x="165100" y="41910"/>
                  </a:lnTo>
                  <a:lnTo>
                    <a:pt x="170180" y="53340"/>
                  </a:lnTo>
                  <a:lnTo>
                    <a:pt x="173990" y="64770"/>
                  </a:lnTo>
                  <a:lnTo>
                    <a:pt x="177800" y="76200"/>
                  </a:lnTo>
                  <a:lnTo>
                    <a:pt x="182880" y="90170"/>
                  </a:lnTo>
                  <a:lnTo>
                    <a:pt x="185420" y="102870"/>
                  </a:lnTo>
                  <a:lnTo>
                    <a:pt x="186690" y="116840"/>
                  </a:lnTo>
                  <a:lnTo>
                    <a:pt x="187960" y="130810"/>
                  </a:lnTo>
                  <a:lnTo>
                    <a:pt x="187960" y="144780"/>
                  </a:lnTo>
                  <a:lnTo>
                    <a:pt x="189230" y="177800"/>
                  </a:lnTo>
                  <a:lnTo>
                    <a:pt x="190500" y="191770"/>
                  </a:lnTo>
                  <a:lnTo>
                    <a:pt x="193040" y="204470"/>
                  </a:lnTo>
                  <a:lnTo>
                    <a:pt x="20066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403590" y="10957560"/>
              <a:ext cx="134621" cy="290831"/>
            </a:xfrm>
            <a:custGeom>
              <a:avLst/>
              <a:gdLst/>
              <a:ahLst/>
              <a:cxnLst/>
              <a:rect l="0" t="0" r="0" b="0"/>
              <a:pathLst>
                <a:path w="134621" h="290831">
                  <a:moveTo>
                    <a:pt x="124460" y="0"/>
                  </a:moveTo>
                  <a:lnTo>
                    <a:pt x="124460" y="21590"/>
                  </a:lnTo>
                  <a:lnTo>
                    <a:pt x="123190" y="31750"/>
                  </a:lnTo>
                  <a:lnTo>
                    <a:pt x="121920" y="41910"/>
                  </a:lnTo>
                  <a:lnTo>
                    <a:pt x="119380" y="53340"/>
                  </a:lnTo>
                  <a:lnTo>
                    <a:pt x="115570" y="55880"/>
                  </a:lnTo>
                  <a:lnTo>
                    <a:pt x="113030" y="54610"/>
                  </a:lnTo>
                  <a:lnTo>
                    <a:pt x="109220" y="50800"/>
                  </a:lnTo>
                  <a:lnTo>
                    <a:pt x="107950" y="43180"/>
                  </a:lnTo>
                  <a:lnTo>
                    <a:pt x="106680" y="33020"/>
                  </a:lnTo>
                  <a:lnTo>
                    <a:pt x="105410" y="21590"/>
                  </a:lnTo>
                  <a:lnTo>
                    <a:pt x="101600" y="16510"/>
                  </a:lnTo>
                  <a:lnTo>
                    <a:pt x="95250" y="12700"/>
                  </a:lnTo>
                  <a:lnTo>
                    <a:pt x="87630" y="11430"/>
                  </a:lnTo>
                  <a:lnTo>
                    <a:pt x="80010" y="15240"/>
                  </a:lnTo>
                  <a:lnTo>
                    <a:pt x="72390" y="20320"/>
                  </a:lnTo>
                  <a:lnTo>
                    <a:pt x="64770" y="27940"/>
                  </a:lnTo>
                  <a:lnTo>
                    <a:pt x="59690" y="35560"/>
                  </a:lnTo>
                  <a:lnTo>
                    <a:pt x="54610" y="44450"/>
                  </a:lnTo>
                  <a:lnTo>
                    <a:pt x="31750" y="90170"/>
                  </a:lnTo>
                  <a:lnTo>
                    <a:pt x="26670" y="102870"/>
                  </a:lnTo>
                  <a:lnTo>
                    <a:pt x="21590" y="116840"/>
                  </a:lnTo>
                  <a:lnTo>
                    <a:pt x="5080" y="166370"/>
                  </a:lnTo>
                  <a:lnTo>
                    <a:pt x="2540" y="179070"/>
                  </a:lnTo>
                  <a:lnTo>
                    <a:pt x="1270" y="191770"/>
                  </a:lnTo>
                  <a:lnTo>
                    <a:pt x="0" y="204470"/>
                  </a:lnTo>
                  <a:lnTo>
                    <a:pt x="1270" y="219710"/>
                  </a:lnTo>
                  <a:lnTo>
                    <a:pt x="2540" y="234950"/>
                  </a:lnTo>
                  <a:lnTo>
                    <a:pt x="3810" y="251460"/>
                  </a:lnTo>
                  <a:lnTo>
                    <a:pt x="7620" y="264160"/>
                  </a:lnTo>
                  <a:lnTo>
                    <a:pt x="12700" y="275590"/>
                  </a:lnTo>
                  <a:lnTo>
                    <a:pt x="19050" y="285750"/>
                  </a:lnTo>
                  <a:lnTo>
                    <a:pt x="27940" y="289560"/>
                  </a:lnTo>
                  <a:lnTo>
                    <a:pt x="40640" y="290830"/>
                  </a:lnTo>
                  <a:lnTo>
                    <a:pt x="54610" y="288290"/>
                  </a:lnTo>
                  <a:lnTo>
                    <a:pt x="66040" y="284480"/>
                  </a:lnTo>
                  <a:lnTo>
                    <a:pt x="76200" y="279400"/>
                  </a:lnTo>
                  <a:lnTo>
                    <a:pt x="85090" y="274320"/>
                  </a:lnTo>
                  <a:lnTo>
                    <a:pt x="95250" y="265430"/>
                  </a:lnTo>
                  <a:lnTo>
                    <a:pt x="104140" y="255270"/>
                  </a:lnTo>
                  <a:lnTo>
                    <a:pt x="13462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623300" y="10957560"/>
              <a:ext cx="118111" cy="247651"/>
            </a:xfrm>
            <a:custGeom>
              <a:avLst/>
              <a:gdLst/>
              <a:ahLst/>
              <a:cxnLst/>
              <a:rect l="0" t="0" r="0" b="0"/>
              <a:pathLst>
                <a:path w="118111" h="247651">
                  <a:moveTo>
                    <a:pt x="31750" y="0"/>
                  </a:moveTo>
                  <a:lnTo>
                    <a:pt x="25400" y="16510"/>
                  </a:lnTo>
                  <a:lnTo>
                    <a:pt x="24130" y="26670"/>
                  </a:lnTo>
                  <a:lnTo>
                    <a:pt x="22860" y="36830"/>
                  </a:lnTo>
                  <a:lnTo>
                    <a:pt x="21590" y="49530"/>
                  </a:lnTo>
                  <a:lnTo>
                    <a:pt x="20320" y="60960"/>
                  </a:lnTo>
                  <a:lnTo>
                    <a:pt x="17780" y="72390"/>
                  </a:lnTo>
                  <a:lnTo>
                    <a:pt x="6350" y="120650"/>
                  </a:lnTo>
                  <a:lnTo>
                    <a:pt x="3810" y="134620"/>
                  </a:lnTo>
                  <a:lnTo>
                    <a:pt x="2540" y="148590"/>
                  </a:lnTo>
                  <a:lnTo>
                    <a:pt x="1270" y="161290"/>
                  </a:lnTo>
                  <a:lnTo>
                    <a:pt x="1270" y="176530"/>
                  </a:lnTo>
                  <a:lnTo>
                    <a:pt x="0" y="209550"/>
                  </a:lnTo>
                  <a:lnTo>
                    <a:pt x="2540" y="222250"/>
                  </a:lnTo>
                  <a:lnTo>
                    <a:pt x="6350" y="233680"/>
                  </a:lnTo>
                  <a:lnTo>
                    <a:pt x="11430" y="243840"/>
                  </a:lnTo>
                  <a:lnTo>
                    <a:pt x="19050" y="247650"/>
                  </a:lnTo>
                  <a:lnTo>
                    <a:pt x="29210" y="247650"/>
                  </a:lnTo>
                  <a:lnTo>
                    <a:pt x="40640" y="246380"/>
                  </a:lnTo>
                  <a:lnTo>
                    <a:pt x="50800" y="240030"/>
                  </a:lnTo>
                  <a:lnTo>
                    <a:pt x="62230" y="231140"/>
                  </a:lnTo>
                  <a:lnTo>
                    <a:pt x="72390" y="220980"/>
                  </a:lnTo>
                  <a:lnTo>
                    <a:pt x="82550" y="208280"/>
                  </a:lnTo>
                  <a:lnTo>
                    <a:pt x="91440" y="193040"/>
                  </a:lnTo>
                  <a:lnTo>
                    <a:pt x="99060" y="177800"/>
                  </a:lnTo>
                  <a:lnTo>
                    <a:pt x="105410" y="160020"/>
                  </a:lnTo>
                  <a:lnTo>
                    <a:pt x="111760" y="139700"/>
                  </a:lnTo>
                  <a:lnTo>
                    <a:pt x="115570" y="116840"/>
                  </a:lnTo>
                  <a:lnTo>
                    <a:pt x="118110" y="97790"/>
                  </a:lnTo>
                  <a:lnTo>
                    <a:pt x="118110" y="80010"/>
                  </a:lnTo>
                  <a:lnTo>
                    <a:pt x="116840" y="64770"/>
                  </a:lnTo>
                  <a:lnTo>
                    <a:pt x="111760" y="53340"/>
                  </a:lnTo>
                  <a:lnTo>
                    <a:pt x="104140" y="45720"/>
                  </a:lnTo>
                  <a:lnTo>
                    <a:pt x="93980" y="40640"/>
                  </a:lnTo>
                  <a:lnTo>
                    <a:pt x="83820" y="39370"/>
                  </a:lnTo>
                  <a:lnTo>
                    <a:pt x="72390" y="39370"/>
                  </a:lnTo>
                  <a:lnTo>
                    <a:pt x="62230" y="39370"/>
                  </a:lnTo>
                  <a:lnTo>
                    <a:pt x="52070" y="41910"/>
                  </a:lnTo>
                  <a:lnTo>
                    <a:pt x="41910" y="44450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901430" y="10693400"/>
              <a:ext cx="331471" cy="388621"/>
            </a:xfrm>
            <a:custGeom>
              <a:avLst/>
              <a:gdLst/>
              <a:ahLst/>
              <a:cxnLst/>
              <a:rect l="0" t="0" r="0" b="0"/>
              <a:pathLst>
                <a:path w="331471" h="388621">
                  <a:moveTo>
                    <a:pt x="5080" y="274320"/>
                  </a:moveTo>
                  <a:lnTo>
                    <a:pt x="11430" y="297180"/>
                  </a:lnTo>
                  <a:lnTo>
                    <a:pt x="12700" y="309880"/>
                  </a:lnTo>
                  <a:lnTo>
                    <a:pt x="13970" y="326390"/>
                  </a:lnTo>
                  <a:lnTo>
                    <a:pt x="15240" y="344170"/>
                  </a:lnTo>
                  <a:lnTo>
                    <a:pt x="13970" y="359410"/>
                  </a:lnTo>
                  <a:lnTo>
                    <a:pt x="12700" y="373380"/>
                  </a:lnTo>
                  <a:lnTo>
                    <a:pt x="10160" y="386080"/>
                  </a:lnTo>
                  <a:lnTo>
                    <a:pt x="7620" y="388620"/>
                  </a:lnTo>
                  <a:lnTo>
                    <a:pt x="5080" y="384810"/>
                  </a:lnTo>
                  <a:lnTo>
                    <a:pt x="1270" y="375920"/>
                  </a:lnTo>
                  <a:lnTo>
                    <a:pt x="0" y="365760"/>
                  </a:lnTo>
                  <a:lnTo>
                    <a:pt x="1270" y="354330"/>
                  </a:lnTo>
                  <a:lnTo>
                    <a:pt x="2540" y="341630"/>
                  </a:lnTo>
                  <a:lnTo>
                    <a:pt x="5080" y="327660"/>
                  </a:lnTo>
                  <a:lnTo>
                    <a:pt x="10160" y="295910"/>
                  </a:lnTo>
                  <a:lnTo>
                    <a:pt x="15240" y="279400"/>
                  </a:lnTo>
                  <a:lnTo>
                    <a:pt x="20320" y="262890"/>
                  </a:lnTo>
                  <a:lnTo>
                    <a:pt x="25400" y="245110"/>
                  </a:lnTo>
                  <a:lnTo>
                    <a:pt x="31750" y="229870"/>
                  </a:lnTo>
                  <a:lnTo>
                    <a:pt x="38100" y="214630"/>
                  </a:lnTo>
                  <a:lnTo>
                    <a:pt x="44450" y="199390"/>
                  </a:lnTo>
                  <a:lnTo>
                    <a:pt x="58420" y="170180"/>
                  </a:lnTo>
                  <a:lnTo>
                    <a:pt x="66040" y="156210"/>
                  </a:lnTo>
                  <a:lnTo>
                    <a:pt x="73660" y="140970"/>
                  </a:lnTo>
                  <a:lnTo>
                    <a:pt x="82550" y="127000"/>
                  </a:lnTo>
                  <a:lnTo>
                    <a:pt x="91440" y="113030"/>
                  </a:lnTo>
                  <a:lnTo>
                    <a:pt x="101600" y="100330"/>
                  </a:lnTo>
                  <a:lnTo>
                    <a:pt x="111760" y="87630"/>
                  </a:lnTo>
                  <a:lnTo>
                    <a:pt x="121920" y="76200"/>
                  </a:lnTo>
                  <a:lnTo>
                    <a:pt x="132080" y="66040"/>
                  </a:lnTo>
                  <a:lnTo>
                    <a:pt x="142240" y="57150"/>
                  </a:lnTo>
                  <a:lnTo>
                    <a:pt x="153670" y="49530"/>
                  </a:lnTo>
                  <a:lnTo>
                    <a:pt x="163830" y="40640"/>
                  </a:lnTo>
                  <a:lnTo>
                    <a:pt x="184150" y="26670"/>
                  </a:lnTo>
                  <a:lnTo>
                    <a:pt x="196850" y="19050"/>
                  </a:lnTo>
                  <a:lnTo>
                    <a:pt x="208280" y="11430"/>
                  </a:lnTo>
                  <a:lnTo>
                    <a:pt x="222250" y="5080"/>
                  </a:lnTo>
                  <a:lnTo>
                    <a:pt x="234950" y="1270"/>
                  </a:lnTo>
                  <a:lnTo>
                    <a:pt x="248920" y="0"/>
                  </a:lnTo>
                  <a:lnTo>
                    <a:pt x="262890" y="0"/>
                  </a:lnTo>
                  <a:lnTo>
                    <a:pt x="274320" y="5080"/>
                  </a:lnTo>
                  <a:lnTo>
                    <a:pt x="284480" y="12700"/>
                  </a:lnTo>
                  <a:lnTo>
                    <a:pt x="293370" y="22860"/>
                  </a:lnTo>
                  <a:lnTo>
                    <a:pt x="299720" y="33020"/>
                  </a:lnTo>
                  <a:lnTo>
                    <a:pt x="306070" y="43180"/>
                  </a:lnTo>
                  <a:lnTo>
                    <a:pt x="311150" y="53340"/>
                  </a:lnTo>
                  <a:lnTo>
                    <a:pt x="316230" y="64770"/>
                  </a:lnTo>
                  <a:lnTo>
                    <a:pt x="320040" y="74930"/>
                  </a:lnTo>
                  <a:lnTo>
                    <a:pt x="323850" y="85090"/>
                  </a:lnTo>
                  <a:lnTo>
                    <a:pt x="326390" y="96520"/>
                  </a:lnTo>
                  <a:lnTo>
                    <a:pt x="328930" y="109220"/>
                  </a:lnTo>
                  <a:lnTo>
                    <a:pt x="330200" y="121920"/>
                  </a:lnTo>
                  <a:lnTo>
                    <a:pt x="330200" y="135890"/>
                  </a:lnTo>
                  <a:lnTo>
                    <a:pt x="331470" y="162560"/>
                  </a:lnTo>
                  <a:lnTo>
                    <a:pt x="331470" y="370840"/>
                  </a:lnTo>
                  <a:lnTo>
                    <a:pt x="331470" y="377190"/>
                  </a:lnTo>
                  <a:lnTo>
                    <a:pt x="328930" y="378460"/>
                  </a:lnTo>
                  <a:lnTo>
                    <a:pt x="326390" y="374650"/>
                  </a:lnTo>
                  <a:lnTo>
                    <a:pt x="323850" y="369570"/>
                  </a:lnTo>
                  <a:lnTo>
                    <a:pt x="320040" y="361950"/>
                  </a:lnTo>
                  <a:lnTo>
                    <a:pt x="297180" y="300990"/>
                  </a:lnTo>
                  <a:lnTo>
                    <a:pt x="288290" y="276860"/>
                  </a:lnTo>
                  <a:lnTo>
                    <a:pt x="280670" y="266700"/>
                  </a:lnTo>
                  <a:lnTo>
                    <a:pt x="270510" y="257810"/>
                  </a:lnTo>
                  <a:lnTo>
                    <a:pt x="259080" y="248920"/>
                  </a:lnTo>
                  <a:lnTo>
                    <a:pt x="247650" y="245110"/>
                  </a:lnTo>
                  <a:lnTo>
                    <a:pt x="234950" y="242570"/>
                  </a:lnTo>
                  <a:lnTo>
                    <a:pt x="220980" y="242570"/>
                  </a:lnTo>
                  <a:lnTo>
                    <a:pt x="208280" y="246380"/>
                  </a:lnTo>
                  <a:lnTo>
                    <a:pt x="194310" y="252730"/>
                  </a:lnTo>
                  <a:lnTo>
                    <a:pt x="180340" y="260350"/>
                  </a:lnTo>
                  <a:lnTo>
                    <a:pt x="168910" y="267970"/>
                  </a:lnTo>
                  <a:lnTo>
                    <a:pt x="158750" y="276860"/>
                  </a:lnTo>
                  <a:lnTo>
                    <a:pt x="149860" y="287020"/>
                  </a:lnTo>
                  <a:lnTo>
                    <a:pt x="147320" y="294640"/>
                  </a:lnTo>
                  <a:lnTo>
                    <a:pt x="149860" y="300990"/>
                  </a:lnTo>
                  <a:lnTo>
                    <a:pt x="153670" y="306070"/>
                  </a:lnTo>
                  <a:lnTo>
                    <a:pt x="161290" y="308610"/>
                  </a:lnTo>
                  <a:lnTo>
                    <a:pt x="168910" y="308610"/>
                  </a:lnTo>
                  <a:lnTo>
                    <a:pt x="177800" y="307340"/>
                  </a:lnTo>
                  <a:lnTo>
                    <a:pt x="186690" y="306070"/>
                  </a:lnTo>
                  <a:lnTo>
                    <a:pt x="196850" y="303530"/>
                  </a:lnTo>
                  <a:lnTo>
                    <a:pt x="207010" y="300990"/>
                  </a:lnTo>
                  <a:lnTo>
                    <a:pt x="218440" y="297180"/>
                  </a:lnTo>
                  <a:lnTo>
                    <a:pt x="229870" y="292100"/>
                  </a:lnTo>
                  <a:lnTo>
                    <a:pt x="242570" y="285750"/>
                  </a:lnTo>
                  <a:lnTo>
                    <a:pt x="254000" y="279400"/>
                  </a:lnTo>
                  <a:lnTo>
                    <a:pt x="264160" y="273050"/>
                  </a:lnTo>
                  <a:lnTo>
                    <a:pt x="28956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368550" y="11286490"/>
            <a:ext cx="7065011" cy="990601"/>
            <a:chOff x="2368550" y="11286490"/>
            <a:chExt cx="7065011" cy="990601"/>
          </a:xfrm>
        </p:grpSpPr>
        <p:sp>
          <p:nvSpPr>
            <p:cNvPr id="175" name="Freeform 174"/>
            <p:cNvSpPr/>
            <p:nvPr/>
          </p:nvSpPr>
          <p:spPr>
            <a:xfrm>
              <a:off x="2368550" y="11445240"/>
              <a:ext cx="11431" cy="105411"/>
            </a:xfrm>
            <a:custGeom>
              <a:avLst/>
              <a:gdLst/>
              <a:ahLst/>
              <a:cxnLst/>
              <a:rect l="0" t="0" r="0" b="0"/>
              <a:pathLst>
                <a:path w="11431" h="105411">
                  <a:moveTo>
                    <a:pt x="0" y="0"/>
                  </a:moveTo>
                  <a:lnTo>
                    <a:pt x="0" y="45720"/>
                  </a:lnTo>
                  <a:lnTo>
                    <a:pt x="11430" y="105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2463800" y="11413490"/>
              <a:ext cx="10161" cy="115571"/>
            </a:xfrm>
            <a:custGeom>
              <a:avLst/>
              <a:gdLst/>
              <a:ahLst/>
              <a:cxnLst/>
              <a:rect l="0" t="0" r="0" b="0"/>
              <a:pathLst>
                <a:path w="10161" h="115571">
                  <a:moveTo>
                    <a:pt x="10160" y="0"/>
                  </a:moveTo>
                  <a:lnTo>
                    <a:pt x="10160" y="22860"/>
                  </a:lnTo>
                  <a:lnTo>
                    <a:pt x="8890" y="31750"/>
                  </a:lnTo>
                  <a:lnTo>
                    <a:pt x="7620" y="43180"/>
                  </a:lnTo>
                  <a:lnTo>
                    <a:pt x="5080" y="53340"/>
                  </a:lnTo>
                  <a:lnTo>
                    <a:pt x="2540" y="64770"/>
                  </a:lnTo>
                  <a:lnTo>
                    <a:pt x="2540" y="7747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632710" y="11381740"/>
              <a:ext cx="199391" cy="491491"/>
            </a:xfrm>
            <a:custGeom>
              <a:avLst/>
              <a:gdLst/>
              <a:ahLst/>
              <a:cxnLst/>
              <a:rect l="0" t="0" r="0" b="0"/>
              <a:pathLst>
                <a:path w="199391" h="491491">
                  <a:moveTo>
                    <a:pt x="199390" y="0"/>
                  </a:moveTo>
                  <a:lnTo>
                    <a:pt x="176530" y="0"/>
                  </a:lnTo>
                  <a:lnTo>
                    <a:pt x="166370" y="2540"/>
                  </a:lnTo>
                  <a:lnTo>
                    <a:pt x="153670" y="6350"/>
                  </a:lnTo>
                  <a:lnTo>
                    <a:pt x="140970" y="11430"/>
                  </a:lnTo>
                  <a:lnTo>
                    <a:pt x="127000" y="16510"/>
                  </a:lnTo>
                  <a:lnTo>
                    <a:pt x="100330" y="29210"/>
                  </a:lnTo>
                  <a:lnTo>
                    <a:pt x="88900" y="35560"/>
                  </a:lnTo>
                  <a:lnTo>
                    <a:pt x="78740" y="43180"/>
                  </a:lnTo>
                  <a:lnTo>
                    <a:pt x="69850" y="49530"/>
                  </a:lnTo>
                  <a:lnTo>
                    <a:pt x="62230" y="55880"/>
                  </a:lnTo>
                  <a:lnTo>
                    <a:pt x="53340" y="63500"/>
                  </a:lnTo>
                  <a:lnTo>
                    <a:pt x="45720" y="69850"/>
                  </a:lnTo>
                  <a:lnTo>
                    <a:pt x="38100" y="77470"/>
                  </a:lnTo>
                  <a:lnTo>
                    <a:pt x="27940" y="83820"/>
                  </a:lnTo>
                  <a:lnTo>
                    <a:pt x="19050" y="91440"/>
                  </a:lnTo>
                  <a:lnTo>
                    <a:pt x="11430" y="99060"/>
                  </a:lnTo>
                  <a:lnTo>
                    <a:pt x="5080" y="107950"/>
                  </a:lnTo>
                  <a:lnTo>
                    <a:pt x="0" y="118110"/>
                  </a:lnTo>
                  <a:lnTo>
                    <a:pt x="0" y="127000"/>
                  </a:lnTo>
                  <a:lnTo>
                    <a:pt x="2540" y="134620"/>
                  </a:lnTo>
                  <a:lnTo>
                    <a:pt x="8890" y="142240"/>
                  </a:lnTo>
                  <a:lnTo>
                    <a:pt x="17780" y="149860"/>
                  </a:lnTo>
                  <a:lnTo>
                    <a:pt x="27940" y="157480"/>
                  </a:lnTo>
                  <a:lnTo>
                    <a:pt x="39370" y="165100"/>
                  </a:lnTo>
                  <a:lnTo>
                    <a:pt x="53340" y="171450"/>
                  </a:lnTo>
                  <a:lnTo>
                    <a:pt x="67310" y="179070"/>
                  </a:lnTo>
                  <a:lnTo>
                    <a:pt x="83820" y="185420"/>
                  </a:lnTo>
                  <a:lnTo>
                    <a:pt x="96520" y="193040"/>
                  </a:lnTo>
                  <a:lnTo>
                    <a:pt x="107950" y="200660"/>
                  </a:lnTo>
                  <a:lnTo>
                    <a:pt x="116840" y="207010"/>
                  </a:lnTo>
                  <a:lnTo>
                    <a:pt x="127000" y="215900"/>
                  </a:lnTo>
                  <a:lnTo>
                    <a:pt x="137160" y="227330"/>
                  </a:lnTo>
                  <a:lnTo>
                    <a:pt x="147320" y="238760"/>
                  </a:lnTo>
                  <a:lnTo>
                    <a:pt x="154940" y="252730"/>
                  </a:lnTo>
                  <a:lnTo>
                    <a:pt x="161290" y="267970"/>
                  </a:lnTo>
                  <a:lnTo>
                    <a:pt x="167640" y="284480"/>
                  </a:lnTo>
                  <a:lnTo>
                    <a:pt x="171450" y="300990"/>
                  </a:lnTo>
                  <a:lnTo>
                    <a:pt x="173990" y="317500"/>
                  </a:lnTo>
                  <a:lnTo>
                    <a:pt x="175260" y="334010"/>
                  </a:lnTo>
                  <a:lnTo>
                    <a:pt x="175260" y="349250"/>
                  </a:lnTo>
                  <a:lnTo>
                    <a:pt x="173990" y="363220"/>
                  </a:lnTo>
                  <a:lnTo>
                    <a:pt x="171450" y="374650"/>
                  </a:lnTo>
                  <a:lnTo>
                    <a:pt x="167640" y="387350"/>
                  </a:lnTo>
                  <a:lnTo>
                    <a:pt x="163830" y="398780"/>
                  </a:lnTo>
                  <a:lnTo>
                    <a:pt x="157480" y="408940"/>
                  </a:lnTo>
                  <a:lnTo>
                    <a:pt x="152400" y="419100"/>
                  </a:lnTo>
                  <a:lnTo>
                    <a:pt x="146050" y="427990"/>
                  </a:lnTo>
                  <a:lnTo>
                    <a:pt x="138430" y="436880"/>
                  </a:lnTo>
                  <a:lnTo>
                    <a:pt x="130810" y="445770"/>
                  </a:lnTo>
                  <a:lnTo>
                    <a:pt x="121920" y="454660"/>
                  </a:lnTo>
                  <a:lnTo>
                    <a:pt x="113030" y="464820"/>
                  </a:lnTo>
                  <a:lnTo>
                    <a:pt x="102870" y="472440"/>
                  </a:lnTo>
                  <a:lnTo>
                    <a:pt x="92710" y="478790"/>
                  </a:lnTo>
                  <a:lnTo>
                    <a:pt x="82550" y="483870"/>
                  </a:lnTo>
                  <a:lnTo>
                    <a:pt x="71120" y="487680"/>
                  </a:lnTo>
                  <a:lnTo>
                    <a:pt x="59690" y="490220"/>
                  </a:lnTo>
                  <a:lnTo>
                    <a:pt x="45720" y="491490"/>
                  </a:lnTo>
                  <a:lnTo>
                    <a:pt x="35560" y="490220"/>
                  </a:lnTo>
                  <a:lnTo>
                    <a:pt x="25400" y="487680"/>
                  </a:lnTo>
                  <a:lnTo>
                    <a:pt x="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937510" y="11497310"/>
              <a:ext cx="189231" cy="389891"/>
            </a:xfrm>
            <a:custGeom>
              <a:avLst/>
              <a:gdLst/>
              <a:ahLst/>
              <a:cxnLst/>
              <a:rect l="0" t="0" r="0" b="0"/>
              <a:pathLst>
                <a:path w="189231" h="389891">
                  <a:moveTo>
                    <a:pt x="0" y="0"/>
                  </a:moveTo>
                  <a:lnTo>
                    <a:pt x="5080" y="34290"/>
                  </a:lnTo>
                  <a:lnTo>
                    <a:pt x="7620" y="50800"/>
                  </a:lnTo>
                  <a:lnTo>
                    <a:pt x="8890" y="68580"/>
                  </a:lnTo>
                  <a:lnTo>
                    <a:pt x="8890" y="87630"/>
                  </a:lnTo>
                  <a:lnTo>
                    <a:pt x="10160" y="106680"/>
                  </a:lnTo>
                  <a:lnTo>
                    <a:pt x="12700" y="125730"/>
                  </a:lnTo>
                  <a:lnTo>
                    <a:pt x="15240" y="143510"/>
                  </a:lnTo>
                  <a:lnTo>
                    <a:pt x="17780" y="161290"/>
                  </a:lnTo>
                  <a:lnTo>
                    <a:pt x="19050" y="179070"/>
                  </a:lnTo>
                  <a:lnTo>
                    <a:pt x="20320" y="213360"/>
                  </a:lnTo>
                  <a:lnTo>
                    <a:pt x="20320" y="259080"/>
                  </a:lnTo>
                  <a:lnTo>
                    <a:pt x="21590" y="341630"/>
                  </a:lnTo>
                  <a:lnTo>
                    <a:pt x="21590" y="336550"/>
                  </a:lnTo>
                  <a:lnTo>
                    <a:pt x="21590" y="330200"/>
                  </a:lnTo>
                  <a:lnTo>
                    <a:pt x="24130" y="321310"/>
                  </a:lnTo>
                  <a:lnTo>
                    <a:pt x="26670" y="312420"/>
                  </a:lnTo>
                  <a:lnTo>
                    <a:pt x="27940" y="302260"/>
                  </a:lnTo>
                  <a:lnTo>
                    <a:pt x="29210" y="290830"/>
                  </a:lnTo>
                  <a:lnTo>
                    <a:pt x="30480" y="278130"/>
                  </a:lnTo>
                  <a:lnTo>
                    <a:pt x="33020" y="265430"/>
                  </a:lnTo>
                  <a:lnTo>
                    <a:pt x="36830" y="251460"/>
                  </a:lnTo>
                  <a:lnTo>
                    <a:pt x="41910" y="237490"/>
                  </a:lnTo>
                  <a:lnTo>
                    <a:pt x="46990" y="224790"/>
                  </a:lnTo>
                  <a:lnTo>
                    <a:pt x="50800" y="210820"/>
                  </a:lnTo>
                  <a:lnTo>
                    <a:pt x="58420" y="184150"/>
                  </a:lnTo>
                  <a:lnTo>
                    <a:pt x="66040" y="160020"/>
                  </a:lnTo>
                  <a:lnTo>
                    <a:pt x="71120" y="149860"/>
                  </a:lnTo>
                  <a:lnTo>
                    <a:pt x="76200" y="140970"/>
                  </a:lnTo>
                  <a:lnTo>
                    <a:pt x="82550" y="133350"/>
                  </a:lnTo>
                  <a:lnTo>
                    <a:pt x="88900" y="124460"/>
                  </a:lnTo>
                  <a:lnTo>
                    <a:pt x="95250" y="116840"/>
                  </a:lnTo>
                  <a:lnTo>
                    <a:pt x="102870" y="110490"/>
                  </a:lnTo>
                  <a:lnTo>
                    <a:pt x="111760" y="106680"/>
                  </a:lnTo>
                  <a:lnTo>
                    <a:pt x="121920" y="105410"/>
                  </a:lnTo>
                  <a:lnTo>
                    <a:pt x="134620" y="105410"/>
                  </a:lnTo>
                  <a:lnTo>
                    <a:pt x="144780" y="107950"/>
                  </a:lnTo>
                  <a:lnTo>
                    <a:pt x="153670" y="111760"/>
                  </a:lnTo>
                  <a:lnTo>
                    <a:pt x="162560" y="116840"/>
                  </a:lnTo>
                  <a:lnTo>
                    <a:pt x="168910" y="128270"/>
                  </a:lnTo>
                  <a:lnTo>
                    <a:pt x="173990" y="143510"/>
                  </a:lnTo>
                  <a:lnTo>
                    <a:pt x="179070" y="162560"/>
                  </a:lnTo>
                  <a:lnTo>
                    <a:pt x="182880" y="180340"/>
                  </a:lnTo>
                  <a:lnTo>
                    <a:pt x="185420" y="195580"/>
                  </a:lnTo>
                  <a:lnTo>
                    <a:pt x="186690" y="212090"/>
                  </a:lnTo>
                  <a:lnTo>
                    <a:pt x="187960" y="227330"/>
                  </a:lnTo>
                  <a:lnTo>
                    <a:pt x="187960" y="261620"/>
                  </a:lnTo>
                  <a:lnTo>
                    <a:pt x="18923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253740" y="11590020"/>
              <a:ext cx="154941" cy="274321"/>
            </a:xfrm>
            <a:custGeom>
              <a:avLst/>
              <a:gdLst/>
              <a:ahLst/>
              <a:cxnLst/>
              <a:rect l="0" t="0" r="0" b="0"/>
              <a:pathLst>
                <a:path w="154941" h="274321">
                  <a:moveTo>
                    <a:pt x="10160" y="76200"/>
                  </a:moveTo>
                  <a:lnTo>
                    <a:pt x="10160" y="222250"/>
                  </a:lnTo>
                  <a:lnTo>
                    <a:pt x="13970" y="236220"/>
                  </a:lnTo>
                  <a:lnTo>
                    <a:pt x="19050" y="250190"/>
                  </a:lnTo>
                  <a:lnTo>
                    <a:pt x="26670" y="261620"/>
                  </a:lnTo>
                  <a:lnTo>
                    <a:pt x="35560" y="269240"/>
                  </a:lnTo>
                  <a:lnTo>
                    <a:pt x="44450" y="273050"/>
                  </a:lnTo>
                  <a:lnTo>
                    <a:pt x="54610" y="274320"/>
                  </a:lnTo>
                  <a:lnTo>
                    <a:pt x="62230" y="271780"/>
                  </a:lnTo>
                  <a:lnTo>
                    <a:pt x="71120" y="269240"/>
                  </a:lnTo>
                  <a:lnTo>
                    <a:pt x="78740" y="264160"/>
                  </a:lnTo>
                  <a:lnTo>
                    <a:pt x="87630" y="255270"/>
                  </a:lnTo>
                  <a:lnTo>
                    <a:pt x="96520" y="243840"/>
                  </a:lnTo>
                  <a:lnTo>
                    <a:pt x="106680" y="229870"/>
                  </a:lnTo>
                  <a:lnTo>
                    <a:pt x="114300" y="215900"/>
                  </a:lnTo>
                  <a:lnTo>
                    <a:pt x="120650" y="201930"/>
                  </a:lnTo>
                  <a:lnTo>
                    <a:pt x="130810" y="175260"/>
                  </a:lnTo>
                  <a:lnTo>
                    <a:pt x="138430" y="152400"/>
                  </a:lnTo>
                  <a:lnTo>
                    <a:pt x="142240" y="139700"/>
                  </a:lnTo>
                  <a:lnTo>
                    <a:pt x="149860" y="113030"/>
                  </a:lnTo>
                  <a:lnTo>
                    <a:pt x="152400" y="97790"/>
                  </a:lnTo>
                  <a:lnTo>
                    <a:pt x="153670" y="80010"/>
                  </a:lnTo>
                  <a:lnTo>
                    <a:pt x="154940" y="60960"/>
                  </a:lnTo>
                  <a:lnTo>
                    <a:pt x="152400" y="44450"/>
                  </a:lnTo>
                  <a:lnTo>
                    <a:pt x="147320" y="30480"/>
                  </a:lnTo>
                  <a:lnTo>
                    <a:pt x="139700" y="17780"/>
                  </a:lnTo>
                  <a:lnTo>
                    <a:pt x="130810" y="8890"/>
                  </a:lnTo>
                  <a:lnTo>
                    <a:pt x="119380" y="3810"/>
                  </a:lnTo>
                  <a:lnTo>
                    <a:pt x="107950" y="0"/>
                  </a:lnTo>
                  <a:lnTo>
                    <a:pt x="96520" y="0"/>
                  </a:lnTo>
                  <a:lnTo>
                    <a:pt x="85090" y="5080"/>
                  </a:lnTo>
                  <a:lnTo>
                    <a:pt x="73660" y="11430"/>
                  </a:lnTo>
                  <a:lnTo>
                    <a:pt x="62230" y="19050"/>
                  </a:lnTo>
                  <a:lnTo>
                    <a:pt x="49530" y="26670"/>
                  </a:lnTo>
                  <a:lnTo>
                    <a:pt x="0" y="546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536950" y="11381740"/>
              <a:ext cx="53341" cy="441961"/>
            </a:xfrm>
            <a:custGeom>
              <a:avLst/>
              <a:gdLst/>
              <a:ahLst/>
              <a:cxnLst/>
              <a:rect l="0" t="0" r="0" b="0"/>
              <a:pathLst>
                <a:path w="53341" h="441961">
                  <a:moveTo>
                    <a:pt x="0" y="0"/>
                  </a:moveTo>
                  <a:lnTo>
                    <a:pt x="11430" y="16510"/>
                  </a:lnTo>
                  <a:lnTo>
                    <a:pt x="16510" y="27940"/>
                  </a:lnTo>
                  <a:lnTo>
                    <a:pt x="20320" y="40640"/>
                  </a:lnTo>
                  <a:lnTo>
                    <a:pt x="24130" y="54610"/>
                  </a:lnTo>
                  <a:lnTo>
                    <a:pt x="27940" y="71120"/>
                  </a:lnTo>
                  <a:lnTo>
                    <a:pt x="35560" y="104140"/>
                  </a:lnTo>
                  <a:lnTo>
                    <a:pt x="38100" y="120650"/>
                  </a:lnTo>
                  <a:lnTo>
                    <a:pt x="39370" y="137160"/>
                  </a:lnTo>
                  <a:lnTo>
                    <a:pt x="40640" y="154940"/>
                  </a:lnTo>
                  <a:lnTo>
                    <a:pt x="41910" y="193040"/>
                  </a:lnTo>
                  <a:lnTo>
                    <a:pt x="41910" y="213360"/>
                  </a:lnTo>
                  <a:lnTo>
                    <a:pt x="43180" y="232410"/>
                  </a:lnTo>
                  <a:lnTo>
                    <a:pt x="45720" y="250190"/>
                  </a:lnTo>
                  <a:lnTo>
                    <a:pt x="48260" y="269240"/>
                  </a:lnTo>
                  <a:lnTo>
                    <a:pt x="49530" y="287020"/>
                  </a:lnTo>
                  <a:lnTo>
                    <a:pt x="50800" y="304800"/>
                  </a:lnTo>
                  <a:lnTo>
                    <a:pt x="52070" y="322580"/>
                  </a:lnTo>
                  <a:lnTo>
                    <a:pt x="52070" y="360680"/>
                  </a:lnTo>
                  <a:lnTo>
                    <a:pt x="53340" y="441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474720" y="11602720"/>
              <a:ext cx="157481" cy="21591"/>
            </a:xfrm>
            <a:custGeom>
              <a:avLst/>
              <a:gdLst/>
              <a:ahLst/>
              <a:cxnLst/>
              <a:rect l="0" t="0" r="0" b="0"/>
              <a:pathLst>
                <a:path w="157481" h="21591">
                  <a:moveTo>
                    <a:pt x="0" y="21590"/>
                  </a:moveTo>
                  <a:lnTo>
                    <a:pt x="33020" y="15240"/>
                  </a:lnTo>
                  <a:lnTo>
                    <a:pt x="49530" y="13970"/>
                  </a:lnTo>
                  <a:lnTo>
                    <a:pt x="64770" y="12700"/>
                  </a:lnTo>
                  <a:lnTo>
                    <a:pt x="82550" y="12700"/>
                  </a:lnTo>
                  <a:lnTo>
                    <a:pt x="97790" y="10160"/>
                  </a:lnTo>
                  <a:lnTo>
                    <a:pt x="113030" y="889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044950" y="11329670"/>
              <a:ext cx="19051" cy="420371"/>
            </a:xfrm>
            <a:custGeom>
              <a:avLst/>
              <a:gdLst/>
              <a:ahLst/>
              <a:cxnLst/>
              <a:rect l="0" t="0" r="0" b="0"/>
              <a:pathLst>
                <a:path w="19051" h="420371">
                  <a:moveTo>
                    <a:pt x="19050" y="0"/>
                  </a:moveTo>
                  <a:lnTo>
                    <a:pt x="19050" y="27940"/>
                  </a:lnTo>
                  <a:lnTo>
                    <a:pt x="17780" y="40640"/>
                  </a:lnTo>
                  <a:lnTo>
                    <a:pt x="16510" y="53340"/>
                  </a:lnTo>
                  <a:lnTo>
                    <a:pt x="13970" y="67310"/>
                  </a:lnTo>
                  <a:lnTo>
                    <a:pt x="11430" y="81280"/>
                  </a:lnTo>
                  <a:lnTo>
                    <a:pt x="10160" y="95250"/>
                  </a:lnTo>
                  <a:lnTo>
                    <a:pt x="10160" y="109220"/>
                  </a:lnTo>
                  <a:lnTo>
                    <a:pt x="8890" y="139700"/>
                  </a:lnTo>
                  <a:lnTo>
                    <a:pt x="8890" y="259080"/>
                  </a:lnTo>
                  <a:lnTo>
                    <a:pt x="7620" y="275590"/>
                  </a:lnTo>
                  <a:lnTo>
                    <a:pt x="5080" y="290830"/>
                  </a:lnTo>
                  <a:lnTo>
                    <a:pt x="2540" y="306070"/>
                  </a:lnTo>
                  <a:lnTo>
                    <a:pt x="1270" y="321310"/>
                  </a:lnTo>
                  <a:lnTo>
                    <a:pt x="0" y="335280"/>
                  </a:lnTo>
                  <a:lnTo>
                    <a:pt x="0" y="349250"/>
                  </a:lnTo>
                  <a:lnTo>
                    <a:pt x="0" y="363220"/>
                  </a:lnTo>
                  <a:lnTo>
                    <a:pt x="1270" y="374650"/>
                  </a:lnTo>
                  <a:lnTo>
                    <a:pt x="8890" y="420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253230" y="11286490"/>
              <a:ext cx="31751" cy="485141"/>
            </a:xfrm>
            <a:custGeom>
              <a:avLst/>
              <a:gdLst/>
              <a:ahLst/>
              <a:cxnLst/>
              <a:rect l="0" t="0" r="0" b="0"/>
              <a:pathLst>
                <a:path w="31751" h="485141">
                  <a:moveTo>
                    <a:pt x="31750" y="0"/>
                  </a:moveTo>
                  <a:lnTo>
                    <a:pt x="31750" y="77470"/>
                  </a:lnTo>
                  <a:lnTo>
                    <a:pt x="30480" y="92710"/>
                  </a:lnTo>
                  <a:lnTo>
                    <a:pt x="29210" y="109220"/>
                  </a:lnTo>
                  <a:lnTo>
                    <a:pt x="26670" y="125730"/>
                  </a:lnTo>
                  <a:lnTo>
                    <a:pt x="24130" y="142240"/>
                  </a:lnTo>
                  <a:lnTo>
                    <a:pt x="24130" y="158750"/>
                  </a:lnTo>
                  <a:lnTo>
                    <a:pt x="22860" y="176530"/>
                  </a:lnTo>
                  <a:lnTo>
                    <a:pt x="21590" y="210820"/>
                  </a:lnTo>
                  <a:lnTo>
                    <a:pt x="21590" y="382270"/>
                  </a:lnTo>
                  <a:lnTo>
                    <a:pt x="20320" y="397510"/>
                  </a:lnTo>
                  <a:lnTo>
                    <a:pt x="17780" y="414020"/>
                  </a:lnTo>
                  <a:lnTo>
                    <a:pt x="0" y="485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053840" y="11488420"/>
              <a:ext cx="527051" cy="346711"/>
            </a:xfrm>
            <a:custGeom>
              <a:avLst/>
              <a:gdLst/>
              <a:ahLst/>
              <a:cxnLst/>
              <a:rect l="0" t="0" r="0" b="0"/>
              <a:pathLst>
                <a:path w="527051" h="346711">
                  <a:moveTo>
                    <a:pt x="0" y="62230"/>
                  </a:moveTo>
                  <a:lnTo>
                    <a:pt x="11430" y="78740"/>
                  </a:lnTo>
                  <a:lnTo>
                    <a:pt x="19050" y="87630"/>
                  </a:lnTo>
                  <a:lnTo>
                    <a:pt x="29210" y="96520"/>
                  </a:lnTo>
                  <a:lnTo>
                    <a:pt x="40640" y="105410"/>
                  </a:lnTo>
                  <a:lnTo>
                    <a:pt x="50800" y="113030"/>
                  </a:lnTo>
                  <a:lnTo>
                    <a:pt x="62230" y="119380"/>
                  </a:lnTo>
                  <a:lnTo>
                    <a:pt x="72390" y="124460"/>
                  </a:lnTo>
                  <a:lnTo>
                    <a:pt x="83820" y="129540"/>
                  </a:lnTo>
                  <a:lnTo>
                    <a:pt x="93980" y="133350"/>
                  </a:lnTo>
                  <a:lnTo>
                    <a:pt x="104140" y="138430"/>
                  </a:lnTo>
                  <a:lnTo>
                    <a:pt x="120650" y="142240"/>
                  </a:lnTo>
                  <a:lnTo>
                    <a:pt x="138430" y="146050"/>
                  </a:lnTo>
                  <a:lnTo>
                    <a:pt x="158750" y="149860"/>
                  </a:lnTo>
                  <a:lnTo>
                    <a:pt x="180340" y="151130"/>
                  </a:lnTo>
                  <a:lnTo>
                    <a:pt x="203200" y="153670"/>
                  </a:lnTo>
                  <a:lnTo>
                    <a:pt x="226060" y="154940"/>
                  </a:lnTo>
                  <a:lnTo>
                    <a:pt x="274320" y="156210"/>
                  </a:lnTo>
                  <a:lnTo>
                    <a:pt x="365760" y="156210"/>
                  </a:lnTo>
                  <a:lnTo>
                    <a:pt x="384810" y="154940"/>
                  </a:lnTo>
                  <a:lnTo>
                    <a:pt x="400050" y="153670"/>
                  </a:lnTo>
                  <a:lnTo>
                    <a:pt x="429260" y="148590"/>
                  </a:lnTo>
                  <a:lnTo>
                    <a:pt x="461010" y="142240"/>
                  </a:lnTo>
                  <a:lnTo>
                    <a:pt x="474980" y="135890"/>
                  </a:lnTo>
                  <a:lnTo>
                    <a:pt x="486410" y="129540"/>
                  </a:lnTo>
                  <a:lnTo>
                    <a:pt x="495300" y="120650"/>
                  </a:lnTo>
                  <a:lnTo>
                    <a:pt x="504190" y="111760"/>
                  </a:lnTo>
                  <a:lnTo>
                    <a:pt x="513080" y="101600"/>
                  </a:lnTo>
                  <a:lnTo>
                    <a:pt x="520700" y="92710"/>
                  </a:lnTo>
                  <a:lnTo>
                    <a:pt x="524510" y="81280"/>
                  </a:lnTo>
                  <a:lnTo>
                    <a:pt x="527050" y="68580"/>
                  </a:lnTo>
                  <a:lnTo>
                    <a:pt x="525780" y="55880"/>
                  </a:lnTo>
                  <a:lnTo>
                    <a:pt x="524510" y="44450"/>
                  </a:lnTo>
                  <a:lnTo>
                    <a:pt x="523240" y="31750"/>
                  </a:lnTo>
                  <a:lnTo>
                    <a:pt x="520700" y="21590"/>
                  </a:lnTo>
                  <a:lnTo>
                    <a:pt x="515620" y="12700"/>
                  </a:lnTo>
                  <a:lnTo>
                    <a:pt x="508000" y="5080"/>
                  </a:lnTo>
                  <a:lnTo>
                    <a:pt x="500380" y="0"/>
                  </a:lnTo>
                  <a:lnTo>
                    <a:pt x="490220" y="0"/>
                  </a:lnTo>
                  <a:lnTo>
                    <a:pt x="478790" y="2540"/>
                  </a:lnTo>
                  <a:lnTo>
                    <a:pt x="466090" y="8890"/>
                  </a:lnTo>
                  <a:lnTo>
                    <a:pt x="455930" y="13970"/>
                  </a:lnTo>
                  <a:lnTo>
                    <a:pt x="447040" y="20320"/>
                  </a:lnTo>
                  <a:lnTo>
                    <a:pt x="438150" y="27940"/>
                  </a:lnTo>
                  <a:lnTo>
                    <a:pt x="429260" y="35560"/>
                  </a:lnTo>
                  <a:lnTo>
                    <a:pt x="421640" y="44450"/>
                  </a:lnTo>
                  <a:lnTo>
                    <a:pt x="415290" y="53340"/>
                  </a:lnTo>
                  <a:lnTo>
                    <a:pt x="407670" y="64770"/>
                  </a:lnTo>
                  <a:lnTo>
                    <a:pt x="400050" y="76200"/>
                  </a:lnTo>
                  <a:lnTo>
                    <a:pt x="392430" y="88900"/>
                  </a:lnTo>
                  <a:lnTo>
                    <a:pt x="386080" y="101600"/>
                  </a:lnTo>
                  <a:lnTo>
                    <a:pt x="372110" y="123190"/>
                  </a:lnTo>
                  <a:lnTo>
                    <a:pt x="365760" y="135890"/>
                  </a:lnTo>
                  <a:lnTo>
                    <a:pt x="360680" y="148590"/>
                  </a:lnTo>
                  <a:lnTo>
                    <a:pt x="355600" y="161290"/>
                  </a:lnTo>
                  <a:lnTo>
                    <a:pt x="353060" y="177800"/>
                  </a:lnTo>
                  <a:lnTo>
                    <a:pt x="350520" y="195580"/>
                  </a:lnTo>
                  <a:lnTo>
                    <a:pt x="349250" y="213360"/>
                  </a:lnTo>
                  <a:lnTo>
                    <a:pt x="350520" y="231140"/>
                  </a:lnTo>
                  <a:lnTo>
                    <a:pt x="351790" y="247650"/>
                  </a:lnTo>
                  <a:lnTo>
                    <a:pt x="353060" y="262890"/>
                  </a:lnTo>
                  <a:lnTo>
                    <a:pt x="356870" y="279400"/>
                  </a:lnTo>
                  <a:lnTo>
                    <a:pt x="361950" y="295910"/>
                  </a:lnTo>
                  <a:lnTo>
                    <a:pt x="367030" y="312420"/>
                  </a:lnTo>
                  <a:lnTo>
                    <a:pt x="377190" y="325120"/>
                  </a:lnTo>
                  <a:lnTo>
                    <a:pt x="389890" y="334010"/>
                  </a:lnTo>
                  <a:lnTo>
                    <a:pt x="403860" y="341630"/>
                  </a:lnTo>
                  <a:lnTo>
                    <a:pt x="419100" y="345440"/>
                  </a:lnTo>
                  <a:lnTo>
                    <a:pt x="434340" y="346710"/>
                  </a:lnTo>
                  <a:lnTo>
                    <a:pt x="450850" y="346710"/>
                  </a:lnTo>
                  <a:lnTo>
                    <a:pt x="464820" y="344170"/>
                  </a:lnTo>
                  <a:lnTo>
                    <a:pt x="474980" y="340360"/>
                  </a:lnTo>
                  <a:lnTo>
                    <a:pt x="525780" y="314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655820" y="11455400"/>
              <a:ext cx="186691" cy="331471"/>
            </a:xfrm>
            <a:custGeom>
              <a:avLst/>
              <a:gdLst/>
              <a:ahLst/>
              <a:cxnLst/>
              <a:rect l="0" t="0" r="0" b="0"/>
              <a:pathLst>
                <a:path w="186691" h="331471">
                  <a:moveTo>
                    <a:pt x="134620" y="0"/>
                  </a:moveTo>
                  <a:lnTo>
                    <a:pt x="85090" y="49530"/>
                  </a:lnTo>
                  <a:lnTo>
                    <a:pt x="80010" y="57150"/>
                  </a:lnTo>
                  <a:lnTo>
                    <a:pt x="74930" y="66040"/>
                  </a:lnTo>
                  <a:lnTo>
                    <a:pt x="58420" y="99060"/>
                  </a:lnTo>
                  <a:lnTo>
                    <a:pt x="52070" y="111760"/>
                  </a:lnTo>
                  <a:lnTo>
                    <a:pt x="46990" y="125730"/>
                  </a:lnTo>
                  <a:lnTo>
                    <a:pt x="41910" y="140970"/>
                  </a:lnTo>
                  <a:lnTo>
                    <a:pt x="38100" y="157480"/>
                  </a:lnTo>
                  <a:lnTo>
                    <a:pt x="33020" y="172720"/>
                  </a:lnTo>
                  <a:lnTo>
                    <a:pt x="26670" y="187960"/>
                  </a:lnTo>
                  <a:lnTo>
                    <a:pt x="20320" y="201930"/>
                  </a:lnTo>
                  <a:lnTo>
                    <a:pt x="15240" y="217170"/>
                  </a:lnTo>
                  <a:lnTo>
                    <a:pt x="10160" y="231140"/>
                  </a:lnTo>
                  <a:lnTo>
                    <a:pt x="6350" y="245110"/>
                  </a:lnTo>
                  <a:lnTo>
                    <a:pt x="3810" y="260350"/>
                  </a:lnTo>
                  <a:lnTo>
                    <a:pt x="1270" y="276860"/>
                  </a:lnTo>
                  <a:lnTo>
                    <a:pt x="0" y="293370"/>
                  </a:lnTo>
                  <a:lnTo>
                    <a:pt x="1270" y="307340"/>
                  </a:lnTo>
                  <a:lnTo>
                    <a:pt x="5080" y="317500"/>
                  </a:lnTo>
                  <a:lnTo>
                    <a:pt x="10160" y="327660"/>
                  </a:lnTo>
                  <a:lnTo>
                    <a:pt x="17780" y="331470"/>
                  </a:lnTo>
                  <a:lnTo>
                    <a:pt x="26670" y="328930"/>
                  </a:lnTo>
                  <a:lnTo>
                    <a:pt x="38100" y="325120"/>
                  </a:lnTo>
                  <a:lnTo>
                    <a:pt x="46990" y="318770"/>
                  </a:lnTo>
                  <a:lnTo>
                    <a:pt x="54610" y="311150"/>
                  </a:lnTo>
                  <a:lnTo>
                    <a:pt x="78740" y="273050"/>
                  </a:lnTo>
                  <a:lnTo>
                    <a:pt x="85090" y="261620"/>
                  </a:lnTo>
                  <a:lnTo>
                    <a:pt x="90170" y="248920"/>
                  </a:lnTo>
                  <a:lnTo>
                    <a:pt x="93980" y="236220"/>
                  </a:lnTo>
                  <a:lnTo>
                    <a:pt x="97790" y="223520"/>
                  </a:lnTo>
                  <a:lnTo>
                    <a:pt x="105410" y="195580"/>
                  </a:lnTo>
                  <a:lnTo>
                    <a:pt x="109220" y="180340"/>
                  </a:lnTo>
                  <a:lnTo>
                    <a:pt x="120650" y="125730"/>
                  </a:lnTo>
                  <a:lnTo>
                    <a:pt x="127000" y="93980"/>
                  </a:lnTo>
                  <a:lnTo>
                    <a:pt x="130810" y="80010"/>
                  </a:lnTo>
                  <a:lnTo>
                    <a:pt x="134620" y="67310"/>
                  </a:lnTo>
                  <a:lnTo>
                    <a:pt x="138430" y="55880"/>
                  </a:lnTo>
                  <a:lnTo>
                    <a:pt x="144780" y="30480"/>
                  </a:lnTo>
                  <a:lnTo>
                    <a:pt x="148590" y="16510"/>
                  </a:lnTo>
                  <a:lnTo>
                    <a:pt x="151130" y="13970"/>
                  </a:lnTo>
                  <a:lnTo>
                    <a:pt x="152400" y="16510"/>
                  </a:lnTo>
                  <a:lnTo>
                    <a:pt x="153670" y="25400"/>
                  </a:lnTo>
                  <a:lnTo>
                    <a:pt x="153670" y="35560"/>
                  </a:lnTo>
                  <a:lnTo>
                    <a:pt x="151130" y="46990"/>
                  </a:lnTo>
                  <a:lnTo>
                    <a:pt x="149860" y="59690"/>
                  </a:lnTo>
                  <a:lnTo>
                    <a:pt x="148590" y="72390"/>
                  </a:lnTo>
                  <a:lnTo>
                    <a:pt x="147320" y="86360"/>
                  </a:lnTo>
                  <a:lnTo>
                    <a:pt x="146050" y="99060"/>
                  </a:lnTo>
                  <a:lnTo>
                    <a:pt x="146050" y="127000"/>
                  </a:lnTo>
                  <a:lnTo>
                    <a:pt x="144780" y="187960"/>
                  </a:lnTo>
                  <a:lnTo>
                    <a:pt x="146050" y="204470"/>
                  </a:lnTo>
                  <a:lnTo>
                    <a:pt x="148590" y="218440"/>
                  </a:lnTo>
                  <a:lnTo>
                    <a:pt x="160020" y="288290"/>
                  </a:lnTo>
                  <a:lnTo>
                    <a:pt x="163830" y="303530"/>
                  </a:lnTo>
                  <a:lnTo>
                    <a:pt x="170180" y="316230"/>
                  </a:lnTo>
                  <a:lnTo>
                    <a:pt x="186690" y="326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942840" y="11301730"/>
              <a:ext cx="394971" cy="443231"/>
            </a:xfrm>
            <a:custGeom>
              <a:avLst/>
              <a:gdLst/>
              <a:ahLst/>
              <a:cxnLst/>
              <a:rect l="0" t="0" r="0" b="0"/>
              <a:pathLst>
                <a:path w="394971" h="443231">
                  <a:moveTo>
                    <a:pt x="5080" y="207010"/>
                  </a:moveTo>
                  <a:lnTo>
                    <a:pt x="11430" y="234950"/>
                  </a:lnTo>
                  <a:lnTo>
                    <a:pt x="12700" y="250190"/>
                  </a:lnTo>
                  <a:lnTo>
                    <a:pt x="13970" y="266700"/>
                  </a:lnTo>
                  <a:lnTo>
                    <a:pt x="15240" y="285750"/>
                  </a:lnTo>
                  <a:lnTo>
                    <a:pt x="13970" y="302260"/>
                  </a:lnTo>
                  <a:lnTo>
                    <a:pt x="12700" y="318770"/>
                  </a:lnTo>
                  <a:lnTo>
                    <a:pt x="10160" y="334010"/>
                  </a:lnTo>
                  <a:lnTo>
                    <a:pt x="8890" y="350520"/>
                  </a:lnTo>
                  <a:lnTo>
                    <a:pt x="7620" y="369570"/>
                  </a:lnTo>
                  <a:lnTo>
                    <a:pt x="6350" y="388620"/>
                  </a:lnTo>
                  <a:lnTo>
                    <a:pt x="5080" y="406400"/>
                  </a:lnTo>
                  <a:lnTo>
                    <a:pt x="2540" y="422910"/>
                  </a:lnTo>
                  <a:lnTo>
                    <a:pt x="0" y="438150"/>
                  </a:lnTo>
                  <a:lnTo>
                    <a:pt x="0" y="443230"/>
                  </a:lnTo>
                  <a:lnTo>
                    <a:pt x="2540" y="433070"/>
                  </a:lnTo>
                  <a:lnTo>
                    <a:pt x="12700" y="384810"/>
                  </a:lnTo>
                  <a:lnTo>
                    <a:pt x="30480" y="303530"/>
                  </a:lnTo>
                  <a:lnTo>
                    <a:pt x="34290" y="287020"/>
                  </a:lnTo>
                  <a:lnTo>
                    <a:pt x="40640" y="269240"/>
                  </a:lnTo>
                  <a:lnTo>
                    <a:pt x="45720" y="251460"/>
                  </a:lnTo>
                  <a:lnTo>
                    <a:pt x="52070" y="234950"/>
                  </a:lnTo>
                  <a:lnTo>
                    <a:pt x="59690" y="219710"/>
                  </a:lnTo>
                  <a:lnTo>
                    <a:pt x="66040" y="204470"/>
                  </a:lnTo>
                  <a:lnTo>
                    <a:pt x="80010" y="175260"/>
                  </a:lnTo>
                  <a:lnTo>
                    <a:pt x="86360" y="161290"/>
                  </a:lnTo>
                  <a:lnTo>
                    <a:pt x="93980" y="147320"/>
                  </a:lnTo>
                  <a:lnTo>
                    <a:pt x="104140" y="133350"/>
                  </a:lnTo>
                  <a:lnTo>
                    <a:pt x="113030" y="119380"/>
                  </a:lnTo>
                  <a:lnTo>
                    <a:pt x="123190" y="105410"/>
                  </a:lnTo>
                  <a:lnTo>
                    <a:pt x="133350" y="93980"/>
                  </a:lnTo>
                  <a:lnTo>
                    <a:pt x="143510" y="82550"/>
                  </a:lnTo>
                  <a:lnTo>
                    <a:pt x="163830" y="59690"/>
                  </a:lnTo>
                  <a:lnTo>
                    <a:pt x="173990" y="49530"/>
                  </a:lnTo>
                  <a:lnTo>
                    <a:pt x="184150" y="40640"/>
                  </a:lnTo>
                  <a:lnTo>
                    <a:pt x="195580" y="34290"/>
                  </a:lnTo>
                  <a:lnTo>
                    <a:pt x="205740" y="27940"/>
                  </a:lnTo>
                  <a:lnTo>
                    <a:pt x="214630" y="21590"/>
                  </a:lnTo>
                  <a:lnTo>
                    <a:pt x="223520" y="15240"/>
                  </a:lnTo>
                  <a:lnTo>
                    <a:pt x="231140" y="8890"/>
                  </a:lnTo>
                  <a:lnTo>
                    <a:pt x="242570" y="5080"/>
                  </a:lnTo>
                  <a:lnTo>
                    <a:pt x="256540" y="1270"/>
                  </a:lnTo>
                  <a:lnTo>
                    <a:pt x="270510" y="0"/>
                  </a:lnTo>
                  <a:lnTo>
                    <a:pt x="285750" y="2540"/>
                  </a:lnTo>
                  <a:lnTo>
                    <a:pt x="299720" y="6350"/>
                  </a:lnTo>
                  <a:lnTo>
                    <a:pt x="313690" y="13970"/>
                  </a:lnTo>
                  <a:lnTo>
                    <a:pt x="326390" y="25400"/>
                  </a:lnTo>
                  <a:lnTo>
                    <a:pt x="339090" y="40640"/>
                  </a:lnTo>
                  <a:lnTo>
                    <a:pt x="350520" y="57150"/>
                  </a:lnTo>
                  <a:lnTo>
                    <a:pt x="359410" y="71120"/>
                  </a:lnTo>
                  <a:lnTo>
                    <a:pt x="367030" y="85090"/>
                  </a:lnTo>
                  <a:lnTo>
                    <a:pt x="373380" y="97790"/>
                  </a:lnTo>
                  <a:lnTo>
                    <a:pt x="377190" y="111760"/>
                  </a:lnTo>
                  <a:lnTo>
                    <a:pt x="379730" y="127000"/>
                  </a:lnTo>
                  <a:lnTo>
                    <a:pt x="381000" y="142240"/>
                  </a:lnTo>
                  <a:lnTo>
                    <a:pt x="383540" y="158750"/>
                  </a:lnTo>
                  <a:lnTo>
                    <a:pt x="386080" y="172720"/>
                  </a:lnTo>
                  <a:lnTo>
                    <a:pt x="388620" y="187960"/>
                  </a:lnTo>
                  <a:lnTo>
                    <a:pt x="391160" y="203200"/>
                  </a:lnTo>
                  <a:lnTo>
                    <a:pt x="392430" y="219710"/>
                  </a:lnTo>
                  <a:lnTo>
                    <a:pt x="393700" y="236220"/>
                  </a:lnTo>
                  <a:lnTo>
                    <a:pt x="393700" y="266700"/>
                  </a:lnTo>
                  <a:lnTo>
                    <a:pt x="394970" y="325120"/>
                  </a:lnTo>
                  <a:lnTo>
                    <a:pt x="394970" y="373380"/>
                  </a:lnTo>
                  <a:lnTo>
                    <a:pt x="391160" y="382270"/>
                  </a:lnTo>
                  <a:lnTo>
                    <a:pt x="386080" y="386080"/>
                  </a:lnTo>
                  <a:lnTo>
                    <a:pt x="378460" y="386080"/>
                  </a:lnTo>
                  <a:lnTo>
                    <a:pt x="369570" y="381000"/>
                  </a:lnTo>
                  <a:lnTo>
                    <a:pt x="360680" y="373380"/>
                  </a:lnTo>
                  <a:lnTo>
                    <a:pt x="350520" y="363220"/>
                  </a:lnTo>
                  <a:lnTo>
                    <a:pt x="344170" y="353060"/>
                  </a:lnTo>
                  <a:lnTo>
                    <a:pt x="337820" y="342900"/>
                  </a:lnTo>
                  <a:lnTo>
                    <a:pt x="331470" y="332740"/>
                  </a:lnTo>
                  <a:lnTo>
                    <a:pt x="327660" y="322580"/>
                  </a:lnTo>
                  <a:lnTo>
                    <a:pt x="322580" y="311150"/>
                  </a:lnTo>
                  <a:lnTo>
                    <a:pt x="318770" y="300990"/>
                  </a:lnTo>
                  <a:lnTo>
                    <a:pt x="313690" y="290830"/>
                  </a:lnTo>
                  <a:lnTo>
                    <a:pt x="308610" y="280670"/>
                  </a:lnTo>
                  <a:lnTo>
                    <a:pt x="302260" y="269240"/>
                  </a:lnTo>
                  <a:lnTo>
                    <a:pt x="295910" y="260350"/>
                  </a:lnTo>
                  <a:lnTo>
                    <a:pt x="289560" y="251460"/>
                  </a:lnTo>
                  <a:lnTo>
                    <a:pt x="281940" y="243840"/>
                  </a:lnTo>
                  <a:lnTo>
                    <a:pt x="274320" y="237490"/>
                  </a:lnTo>
                  <a:lnTo>
                    <a:pt x="265430" y="231140"/>
                  </a:lnTo>
                  <a:lnTo>
                    <a:pt x="256540" y="226060"/>
                  </a:lnTo>
                  <a:lnTo>
                    <a:pt x="245110" y="224790"/>
                  </a:lnTo>
                  <a:lnTo>
                    <a:pt x="233680" y="224790"/>
                  </a:lnTo>
                  <a:lnTo>
                    <a:pt x="220980" y="226060"/>
                  </a:lnTo>
                  <a:lnTo>
                    <a:pt x="209550" y="228600"/>
                  </a:lnTo>
                  <a:lnTo>
                    <a:pt x="200660" y="232410"/>
                  </a:lnTo>
                  <a:lnTo>
                    <a:pt x="191770" y="237490"/>
                  </a:lnTo>
                  <a:lnTo>
                    <a:pt x="182880" y="245110"/>
                  </a:lnTo>
                  <a:lnTo>
                    <a:pt x="175260" y="252730"/>
                  </a:lnTo>
                  <a:lnTo>
                    <a:pt x="167640" y="261620"/>
                  </a:lnTo>
                  <a:lnTo>
                    <a:pt x="161290" y="271780"/>
                  </a:lnTo>
                  <a:lnTo>
                    <a:pt x="156210" y="281940"/>
                  </a:lnTo>
                  <a:lnTo>
                    <a:pt x="152400" y="292100"/>
                  </a:lnTo>
                  <a:lnTo>
                    <a:pt x="147320" y="302260"/>
                  </a:lnTo>
                  <a:lnTo>
                    <a:pt x="143510" y="312420"/>
                  </a:lnTo>
                  <a:lnTo>
                    <a:pt x="139700" y="322580"/>
                  </a:lnTo>
                  <a:lnTo>
                    <a:pt x="135890" y="334010"/>
                  </a:lnTo>
                  <a:lnTo>
                    <a:pt x="132080" y="346710"/>
                  </a:lnTo>
                  <a:lnTo>
                    <a:pt x="128270" y="359410"/>
                  </a:lnTo>
                  <a:lnTo>
                    <a:pt x="129540" y="372110"/>
                  </a:lnTo>
                  <a:lnTo>
                    <a:pt x="133350" y="383540"/>
                  </a:lnTo>
                  <a:lnTo>
                    <a:pt x="139700" y="394970"/>
                  </a:lnTo>
                  <a:lnTo>
                    <a:pt x="148590" y="402590"/>
                  </a:lnTo>
                  <a:lnTo>
                    <a:pt x="160020" y="410210"/>
                  </a:lnTo>
                  <a:lnTo>
                    <a:pt x="171450" y="416560"/>
                  </a:lnTo>
                  <a:lnTo>
                    <a:pt x="186690" y="420370"/>
                  </a:lnTo>
                  <a:lnTo>
                    <a:pt x="203200" y="422910"/>
                  </a:lnTo>
                  <a:lnTo>
                    <a:pt x="222250" y="424180"/>
                  </a:lnTo>
                  <a:lnTo>
                    <a:pt x="240030" y="424180"/>
                  </a:lnTo>
                  <a:lnTo>
                    <a:pt x="257810" y="422910"/>
                  </a:lnTo>
                  <a:lnTo>
                    <a:pt x="275590" y="420370"/>
                  </a:lnTo>
                  <a:lnTo>
                    <a:pt x="292100" y="419100"/>
                  </a:lnTo>
                  <a:lnTo>
                    <a:pt x="307340" y="419100"/>
                  </a:lnTo>
                  <a:lnTo>
                    <a:pt x="363220" y="4165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074920" y="11757660"/>
              <a:ext cx="226061" cy="519431"/>
            </a:xfrm>
            <a:custGeom>
              <a:avLst/>
              <a:gdLst/>
              <a:ahLst/>
              <a:cxnLst/>
              <a:rect l="0" t="0" r="0" b="0"/>
              <a:pathLst>
                <a:path w="226061" h="519431">
                  <a:moveTo>
                    <a:pt x="0" y="255270"/>
                  </a:moveTo>
                  <a:lnTo>
                    <a:pt x="0" y="325120"/>
                  </a:lnTo>
                  <a:lnTo>
                    <a:pt x="1270" y="341630"/>
                  </a:lnTo>
                  <a:lnTo>
                    <a:pt x="2540" y="354330"/>
                  </a:lnTo>
                  <a:lnTo>
                    <a:pt x="5080" y="367030"/>
                  </a:lnTo>
                  <a:lnTo>
                    <a:pt x="7620" y="381000"/>
                  </a:lnTo>
                  <a:lnTo>
                    <a:pt x="7620" y="393700"/>
                  </a:lnTo>
                  <a:lnTo>
                    <a:pt x="8890" y="407670"/>
                  </a:lnTo>
                  <a:lnTo>
                    <a:pt x="10160" y="435610"/>
                  </a:lnTo>
                  <a:lnTo>
                    <a:pt x="10160" y="450850"/>
                  </a:lnTo>
                  <a:lnTo>
                    <a:pt x="10160" y="422910"/>
                  </a:lnTo>
                  <a:lnTo>
                    <a:pt x="10160" y="356870"/>
                  </a:lnTo>
                  <a:lnTo>
                    <a:pt x="11430" y="340360"/>
                  </a:lnTo>
                  <a:lnTo>
                    <a:pt x="13970" y="322580"/>
                  </a:lnTo>
                  <a:lnTo>
                    <a:pt x="16510" y="304800"/>
                  </a:lnTo>
                  <a:lnTo>
                    <a:pt x="19050" y="285750"/>
                  </a:lnTo>
                  <a:lnTo>
                    <a:pt x="25400" y="250190"/>
                  </a:lnTo>
                  <a:lnTo>
                    <a:pt x="35560" y="196850"/>
                  </a:lnTo>
                  <a:lnTo>
                    <a:pt x="39370" y="180340"/>
                  </a:lnTo>
                  <a:lnTo>
                    <a:pt x="45720" y="163830"/>
                  </a:lnTo>
                  <a:lnTo>
                    <a:pt x="50800" y="149860"/>
                  </a:lnTo>
                  <a:lnTo>
                    <a:pt x="57150" y="134620"/>
                  </a:lnTo>
                  <a:lnTo>
                    <a:pt x="71120" y="105410"/>
                  </a:lnTo>
                  <a:lnTo>
                    <a:pt x="77470" y="92710"/>
                  </a:lnTo>
                  <a:lnTo>
                    <a:pt x="83820" y="80010"/>
                  </a:lnTo>
                  <a:lnTo>
                    <a:pt x="91440" y="68580"/>
                  </a:lnTo>
                  <a:lnTo>
                    <a:pt x="105410" y="45720"/>
                  </a:lnTo>
                  <a:lnTo>
                    <a:pt x="111760" y="35560"/>
                  </a:lnTo>
                  <a:lnTo>
                    <a:pt x="120650" y="26670"/>
                  </a:lnTo>
                  <a:lnTo>
                    <a:pt x="129540" y="20320"/>
                  </a:lnTo>
                  <a:lnTo>
                    <a:pt x="138430" y="13970"/>
                  </a:lnTo>
                  <a:lnTo>
                    <a:pt x="149860" y="10160"/>
                  </a:lnTo>
                  <a:lnTo>
                    <a:pt x="161290" y="5080"/>
                  </a:lnTo>
                  <a:lnTo>
                    <a:pt x="173990" y="1270"/>
                  </a:lnTo>
                  <a:lnTo>
                    <a:pt x="186690" y="0"/>
                  </a:lnTo>
                  <a:lnTo>
                    <a:pt x="198120" y="2540"/>
                  </a:lnTo>
                  <a:lnTo>
                    <a:pt x="209550" y="6350"/>
                  </a:lnTo>
                  <a:lnTo>
                    <a:pt x="217170" y="15240"/>
                  </a:lnTo>
                  <a:lnTo>
                    <a:pt x="220980" y="29210"/>
                  </a:lnTo>
                  <a:lnTo>
                    <a:pt x="224790" y="44450"/>
                  </a:lnTo>
                  <a:lnTo>
                    <a:pt x="226060" y="60960"/>
                  </a:lnTo>
                  <a:lnTo>
                    <a:pt x="224790" y="74930"/>
                  </a:lnTo>
                  <a:lnTo>
                    <a:pt x="223520" y="90170"/>
                  </a:lnTo>
                  <a:lnTo>
                    <a:pt x="222250" y="102870"/>
                  </a:lnTo>
                  <a:lnTo>
                    <a:pt x="219710" y="115570"/>
                  </a:lnTo>
                  <a:lnTo>
                    <a:pt x="215900" y="127000"/>
                  </a:lnTo>
                  <a:lnTo>
                    <a:pt x="212090" y="139700"/>
                  </a:lnTo>
                  <a:lnTo>
                    <a:pt x="207010" y="152400"/>
                  </a:lnTo>
                  <a:lnTo>
                    <a:pt x="200660" y="166370"/>
                  </a:lnTo>
                  <a:lnTo>
                    <a:pt x="194310" y="177800"/>
                  </a:lnTo>
                  <a:lnTo>
                    <a:pt x="187960" y="190500"/>
                  </a:lnTo>
                  <a:lnTo>
                    <a:pt x="181610" y="201930"/>
                  </a:lnTo>
                  <a:lnTo>
                    <a:pt x="173990" y="212090"/>
                  </a:lnTo>
                  <a:lnTo>
                    <a:pt x="165100" y="223520"/>
                  </a:lnTo>
                  <a:lnTo>
                    <a:pt x="154940" y="234950"/>
                  </a:lnTo>
                  <a:lnTo>
                    <a:pt x="147320" y="245110"/>
                  </a:lnTo>
                  <a:lnTo>
                    <a:pt x="138430" y="255270"/>
                  </a:lnTo>
                  <a:lnTo>
                    <a:pt x="130810" y="266700"/>
                  </a:lnTo>
                  <a:lnTo>
                    <a:pt x="121920" y="274320"/>
                  </a:lnTo>
                  <a:lnTo>
                    <a:pt x="113030" y="280670"/>
                  </a:lnTo>
                  <a:lnTo>
                    <a:pt x="102870" y="287020"/>
                  </a:lnTo>
                  <a:lnTo>
                    <a:pt x="92710" y="292100"/>
                  </a:lnTo>
                  <a:lnTo>
                    <a:pt x="80010" y="295910"/>
                  </a:lnTo>
                  <a:lnTo>
                    <a:pt x="67310" y="299720"/>
                  </a:lnTo>
                  <a:lnTo>
                    <a:pt x="57150" y="300990"/>
                  </a:lnTo>
                  <a:lnTo>
                    <a:pt x="46990" y="298450"/>
                  </a:lnTo>
                  <a:lnTo>
                    <a:pt x="38100" y="294640"/>
                  </a:lnTo>
                  <a:lnTo>
                    <a:pt x="34290" y="289560"/>
                  </a:lnTo>
                  <a:lnTo>
                    <a:pt x="34290" y="284480"/>
                  </a:lnTo>
                  <a:lnTo>
                    <a:pt x="36830" y="278130"/>
                  </a:lnTo>
                  <a:lnTo>
                    <a:pt x="41910" y="276860"/>
                  </a:lnTo>
                  <a:lnTo>
                    <a:pt x="49530" y="278130"/>
                  </a:lnTo>
                  <a:lnTo>
                    <a:pt x="57150" y="280670"/>
                  </a:lnTo>
                  <a:lnTo>
                    <a:pt x="64770" y="285750"/>
                  </a:lnTo>
                  <a:lnTo>
                    <a:pt x="72390" y="290830"/>
                  </a:lnTo>
                  <a:lnTo>
                    <a:pt x="80010" y="297180"/>
                  </a:lnTo>
                  <a:lnTo>
                    <a:pt x="86360" y="304800"/>
                  </a:lnTo>
                  <a:lnTo>
                    <a:pt x="91440" y="312420"/>
                  </a:lnTo>
                  <a:lnTo>
                    <a:pt x="95250" y="321310"/>
                  </a:lnTo>
                  <a:lnTo>
                    <a:pt x="101600" y="331470"/>
                  </a:lnTo>
                  <a:lnTo>
                    <a:pt x="106680" y="341630"/>
                  </a:lnTo>
                  <a:lnTo>
                    <a:pt x="113030" y="351790"/>
                  </a:lnTo>
                  <a:lnTo>
                    <a:pt x="119380" y="363220"/>
                  </a:lnTo>
                  <a:lnTo>
                    <a:pt x="123190" y="374650"/>
                  </a:lnTo>
                  <a:lnTo>
                    <a:pt x="128270" y="388620"/>
                  </a:lnTo>
                  <a:lnTo>
                    <a:pt x="133350" y="401320"/>
                  </a:lnTo>
                  <a:lnTo>
                    <a:pt x="139700" y="415290"/>
                  </a:lnTo>
                  <a:lnTo>
                    <a:pt x="144780" y="427990"/>
                  </a:lnTo>
                  <a:lnTo>
                    <a:pt x="151130" y="440690"/>
                  </a:lnTo>
                  <a:lnTo>
                    <a:pt x="154940" y="453390"/>
                  </a:lnTo>
                  <a:lnTo>
                    <a:pt x="160020" y="464820"/>
                  </a:lnTo>
                  <a:lnTo>
                    <a:pt x="165100" y="476250"/>
                  </a:lnTo>
                  <a:lnTo>
                    <a:pt x="170180" y="486410"/>
                  </a:lnTo>
                  <a:lnTo>
                    <a:pt x="220980" y="519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328920" y="11960860"/>
              <a:ext cx="129541" cy="280671"/>
            </a:xfrm>
            <a:custGeom>
              <a:avLst/>
              <a:gdLst/>
              <a:ahLst/>
              <a:cxnLst/>
              <a:rect l="0" t="0" r="0" b="0"/>
              <a:pathLst>
                <a:path w="129541" h="280671">
                  <a:moveTo>
                    <a:pt x="30480" y="0"/>
                  </a:moveTo>
                  <a:lnTo>
                    <a:pt x="15240" y="44450"/>
                  </a:lnTo>
                  <a:lnTo>
                    <a:pt x="12700" y="54610"/>
                  </a:lnTo>
                  <a:lnTo>
                    <a:pt x="11430" y="67310"/>
                  </a:lnTo>
                  <a:lnTo>
                    <a:pt x="11430" y="80010"/>
                  </a:lnTo>
                  <a:lnTo>
                    <a:pt x="8890" y="92710"/>
                  </a:lnTo>
                  <a:lnTo>
                    <a:pt x="6350" y="106680"/>
                  </a:lnTo>
                  <a:lnTo>
                    <a:pt x="3810" y="120650"/>
                  </a:lnTo>
                  <a:lnTo>
                    <a:pt x="2540" y="133350"/>
                  </a:lnTo>
                  <a:lnTo>
                    <a:pt x="1270" y="147320"/>
                  </a:lnTo>
                  <a:lnTo>
                    <a:pt x="0" y="161290"/>
                  </a:lnTo>
                  <a:lnTo>
                    <a:pt x="1270" y="177800"/>
                  </a:lnTo>
                  <a:lnTo>
                    <a:pt x="2540" y="195580"/>
                  </a:lnTo>
                  <a:lnTo>
                    <a:pt x="5080" y="214630"/>
                  </a:lnTo>
                  <a:lnTo>
                    <a:pt x="7620" y="232410"/>
                  </a:lnTo>
                  <a:lnTo>
                    <a:pt x="10160" y="248920"/>
                  </a:lnTo>
                  <a:lnTo>
                    <a:pt x="12700" y="264160"/>
                  </a:lnTo>
                  <a:lnTo>
                    <a:pt x="20320" y="273050"/>
                  </a:lnTo>
                  <a:lnTo>
                    <a:pt x="29210" y="278130"/>
                  </a:lnTo>
                  <a:lnTo>
                    <a:pt x="40640" y="280670"/>
                  </a:lnTo>
                  <a:lnTo>
                    <a:pt x="49530" y="279400"/>
                  </a:lnTo>
                  <a:lnTo>
                    <a:pt x="58420" y="275590"/>
                  </a:lnTo>
                  <a:lnTo>
                    <a:pt x="66040" y="271780"/>
                  </a:lnTo>
                  <a:lnTo>
                    <a:pt x="73660" y="264160"/>
                  </a:lnTo>
                  <a:lnTo>
                    <a:pt x="81280" y="254000"/>
                  </a:lnTo>
                  <a:lnTo>
                    <a:pt x="88900" y="243840"/>
                  </a:lnTo>
                  <a:lnTo>
                    <a:pt x="95250" y="232410"/>
                  </a:lnTo>
                  <a:lnTo>
                    <a:pt x="100330" y="222250"/>
                  </a:lnTo>
                  <a:lnTo>
                    <a:pt x="105410" y="210820"/>
                  </a:lnTo>
                  <a:lnTo>
                    <a:pt x="109220" y="200660"/>
                  </a:lnTo>
                  <a:lnTo>
                    <a:pt x="116840" y="179070"/>
                  </a:lnTo>
                  <a:lnTo>
                    <a:pt x="128270" y="147320"/>
                  </a:lnTo>
                  <a:lnTo>
                    <a:pt x="129540" y="135890"/>
                  </a:lnTo>
                  <a:lnTo>
                    <a:pt x="129540" y="123190"/>
                  </a:lnTo>
                  <a:lnTo>
                    <a:pt x="128270" y="110490"/>
                  </a:lnTo>
                  <a:lnTo>
                    <a:pt x="125730" y="95250"/>
                  </a:lnTo>
                  <a:lnTo>
                    <a:pt x="120650" y="63500"/>
                  </a:lnTo>
                  <a:lnTo>
                    <a:pt x="115570" y="49530"/>
                  </a:lnTo>
                  <a:lnTo>
                    <a:pt x="110490" y="36830"/>
                  </a:lnTo>
                  <a:lnTo>
                    <a:pt x="105410" y="24130"/>
                  </a:lnTo>
                  <a:lnTo>
                    <a:pt x="96520" y="16510"/>
                  </a:lnTo>
                  <a:lnTo>
                    <a:pt x="86360" y="11430"/>
                  </a:lnTo>
                  <a:lnTo>
                    <a:pt x="30480" y="10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506720" y="11908790"/>
              <a:ext cx="210821" cy="365761"/>
            </a:xfrm>
            <a:custGeom>
              <a:avLst/>
              <a:gdLst/>
              <a:ahLst/>
              <a:cxnLst/>
              <a:rect l="0" t="0" r="0" b="0"/>
              <a:pathLst>
                <a:path w="210821" h="365761">
                  <a:moveTo>
                    <a:pt x="0" y="73660"/>
                  </a:moveTo>
                  <a:lnTo>
                    <a:pt x="11430" y="83820"/>
                  </a:lnTo>
                  <a:lnTo>
                    <a:pt x="16510" y="91440"/>
                  </a:lnTo>
                  <a:lnTo>
                    <a:pt x="22860" y="99060"/>
                  </a:lnTo>
                  <a:lnTo>
                    <a:pt x="29210" y="107950"/>
                  </a:lnTo>
                  <a:lnTo>
                    <a:pt x="35560" y="119380"/>
                  </a:lnTo>
                  <a:lnTo>
                    <a:pt x="41910" y="133350"/>
                  </a:lnTo>
                  <a:lnTo>
                    <a:pt x="49530" y="148590"/>
                  </a:lnTo>
                  <a:lnTo>
                    <a:pt x="53340" y="166370"/>
                  </a:lnTo>
                  <a:lnTo>
                    <a:pt x="57150" y="186690"/>
                  </a:lnTo>
                  <a:lnTo>
                    <a:pt x="58420" y="208280"/>
                  </a:lnTo>
                  <a:lnTo>
                    <a:pt x="60960" y="227330"/>
                  </a:lnTo>
                  <a:lnTo>
                    <a:pt x="64770" y="245110"/>
                  </a:lnTo>
                  <a:lnTo>
                    <a:pt x="77470" y="312420"/>
                  </a:lnTo>
                  <a:lnTo>
                    <a:pt x="80010" y="327660"/>
                  </a:lnTo>
                  <a:lnTo>
                    <a:pt x="83820" y="340360"/>
                  </a:lnTo>
                  <a:lnTo>
                    <a:pt x="87630" y="353060"/>
                  </a:lnTo>
                  <a:lnTo>
                    <a:pt x="92710" y="360680"/>
                  </a:lnTo>
                  <a:lnTo>
                    <a:pt x="100330" y="364490"/>
                  </a:lnTo>
                  <a:lnTo>
                    <a:pt x="109220" y="365760"/>
                  </a:lnTo>
                  <a:lnTo>
                    <a:pt x="116840" y="361950"/>
                  </a:lnTo>
                  <a:lnTo>
                    <a:pt x="124460" y="354330"/>
                  </a:lnTo>
                  <a:lnTo>
                    <a:pt x="132080" y="345440"/>
                  </a:lnTo>
                  <a:lnTo>
                    <a:pt x="138430" y="335280"/>
                  </a:lnTo>
                  <a:lnTo>
                    <a:pt x="143510" y="325120"/>
                  </a:lnTo>
                  <a:lnTo>
                    <a:pt x="148590" y="314960"/>
                  </a:lnTo>
                  <a:lnTo>
                    <a:pt x="152400" y="303530"/>
                  </a:lnTo>
                  <a:lnTo>
                    <a:pt x="156210" y="290830"/>
                  </a:lnTo>
                  <a:lnTo>
                    <a:pt x="160020" y="278130"/>
                  </a:lnTo>
                  <a:lnTo>
                    <a:pt x="167640" y="251460"/>
                  </a:lnTo>
                  <a:lnTo>
                    <a:pt x="181610" y="195580"/>
                  </a:lnTo>
                  <a:lnTo>
                    <a:pt x="184150" y="181610"/>
                  </a:lnTo>
                  <a:lnTo>
                    <a:pt x="185420" y="167640"/>
                  </a:lnTo>
                  <a:lnTo>
                    <a:pt x="186690" y="153670"/>
                  </a:lnTo>
                  <a:lnTo>
                    <a:pt x="189230" y="139700"/>
                  </a:lnTo>
                  <a:lnTo>
                    <a:pt x="191770" y="125730"/>
                  </a:lnTo>
                  <a:lnTo>
                    <a:pt x="196850" y="95250"/>
                  </a:lnTo>
                  <a:lnTo>
                    <a:pt x="200660" y="7747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811520" y="11887200"/>
              <a:ext cx="184151" cy="358141"/>
            </a:xfrm>
            <a:custGeom>
              <a:avLst/>
              <a:gdLst/>
              <a:ahLst/>
              <a:cxnLst/>
              <a:rect l="0" t="0" r="0" b="0"/>
              <a:pathLst>
                <a:path w="184151" h="358141">
                  <a:moveTo>
                    <a:pt x="0" y="358140"/>
                  </a:moveTo>
                  <a:lnTo>
                    <a:pt x="6350" y="341630"/>
                  </a:lnTo>
                  <a:lnTo>
                    <a:pt x="7620" y="328930"/>
                  </a:lnTo>
                  <a:lnTo>
                    <a:pt x="8890" y="313690"/>
                  </a:lnTo>
                  <a:lnTo>
                    <a:pt x="8890" y="297180"/>
                  </a:lnTo>
                  <a:lnTo>
                    <a:pt x="11430" y="280670"/>
                  </a:lnTo>
                  <a:lnTo>
                    <a:pt x="12700" y="265430"/>
                  </a:lnTo>
                  <a:lnTo>
                    <a:pt x="16510" y="251460"/>
                  </a:lnTo>
                  <a:lnTo>
                    <a:pt x="17780" y="234950"/>
                  </a:lnTo>
                  <a:lnTo>
                    <a:pt x="19050" y="218440"/>
                  </a:lnTo>
                  <a:lnTo>
                    <a:pt x="19050" y="201930"/>
                  </a:lnTo>
                  <a:lnTo>
                    <a:pt x="21590" y="186690"/>
                  </a:lnTo>
                  <a:lnTo>
                    <a:pt x="24130" y="171450"/>
                  </a:lnTo>
                  <a:lnTo>
                    <a:pt x="26670" y="156210"/>
                  </a:lnTo>
                  <a:lnTo>
                    <a:pt x="29210" y="142240"/>
                  </a:lnTo>
                  <a:lnTo>
                    <a:pt x="33020" y="130810"/>
                  </a:lnTo>
                  <a:lnTo>
                    <a:pt x="35560" y="118110"/>
                  </a:lnTo>
                  <a:lnTo>
                    <a:pt x="41910" y="96520"/>
                  </a:lnTo>
                  <a:lnTo>
                    <a:pt x="45720" y="85090"/>
                  </a:lnTo>
                  <a:lnTo>
                    <a:pt x="50800" y="73660"/>
                  </a:lnTo>
                  <a:lnTo>
                    <a:pt x="55880" y="63500"/>
                  </a:lnTo>
                  <a:lnTo>
                    <a:pt x="62230" y="53340"/>
                  </a:lnTo>
                  <a:lnTo>
                    <a:pt x="69850" y="41910"/>
                  </a:lnTo>
                  <a:lnTo>
                    <a:pt x="77470" y="31750"/>
                  </a:lnTo>
                  <a:lnTo>
                    <a:pt x="87630" y="21590"/>
                  </a:lnTo>
                  <a:lnTo>
                    <a:pt x="96520" y="12700"/>
                  </a:lnTo>
                  <a:lnTo>
                    <a:pt x="106680" y="6350"/>
                  </a:lnTo>
                  <a:lnTo>
                    <a:pt x="116840" y="1270"/>
                  </a:lnTo>
                  <a:lnTo>
                    <a:pt x="127000" y="0"/>
                  </a:lnTo>
                  <a:lnTo>
                    <a:pt x="137160" y="3810"/>
                  </a:lnTo>
                  <a:lnTo>
                    <a:pt x="147320" y="10160"/>
                  </a:lnTo>
                  <a:lnTo>
                    <a:pt x="156210" y="16510"/>
                  </a:lnTo>
                  <a:lnTo>
                    <a:pt x="162560" y="25400"/>
                  </a:lnTo>
                  <a:lnTo>
                    <a:pt x="167640" y="34290"/>
                  </a:lnTo>
                  <a:lnTo>
                    <a:pt x="171450" y="45720"/>
                  </a:lnTo>
                  <a:lnTo>
                    <a:pt x="173990" y="57150"/>
                  </a:lnTo>
                  <a:lnTo>
                    <a:pt x="176530" y="69850"/>
                  </a:lnTo>
                  <a:lnTo>
                    <a:pt x="177800" y="82550"/>
                  </a:lnTo>
                  <a:lnTo>
                    <a:pt x="180340" y="96520"/>
                  </a:lnTo>
                  <a:lnTo>
                    <a:pt x="184150" y="109220"/>
                  </a:lnTo>
                  <a:lnTo>
                    <a:pt x="184150" y="124460"/>
                  </a:lnTo>
                  <a:lnTo>
                    <a:pt x="184150" y="140970"/>
                  </a:lnTo>
                  <a:lnTo>
                    <a:pt x="182880" y="156210"/>
                  </a:lnTo>
                  <a:lnTo>
                    <a:pt x="181610" y="173990"/>
                  </a:lnTo>
                  <a:lnTo>
                    <a:pt x="180340" y="208280"/>
                  </a:lnTo>
                  <a:lnTo>
                    <a:pt x="179070" y="223520"/>
                  </a:lnTo>
                  <a:lnTo>
                    <a:pt x="176530" y="238760"/>
                  </a:lnTo>
                  <a:lnTo>
                    <a:pt x="173990" y="254000"/>
                  </a:lnTo>
                  <a:lnTo>
                    <a:pt x="172720" y="270510"/>
                  </a:lnTo>
                  <a:lnTo>
                    <a:pt x="171450" y="287020"/>
                  </a:lnTo>
                  <a:lnTo>
                    <a:pt x="158750" y="358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056630" y="11771630"/>
              <a:ext cx="165101" cy="440691"/>
            </a:xfrm>
            <a:custGeom>
              <a:avLst/>
              <a:gdLst/>
              <a:ahLst/>
              <a:cxnLst/>
              <a:rect l="0" t="0" r="0" b="0"/>
              <a:pathLst>
                <a:path w="165101" h="440691">
                  <a:moveTo>
                    <a:pt x="165100" y="0"/>
                  </a:moveTo>
                  <a:lnTo>
                    <a:pt x="165100" y="33020"/>
                  </a:lnTo>
                  <a:lnTo>
                    <a:pt x="165100" y="50800"/>
                  </a:lnTo>
                  <a:lnTo>
                    <a:pt x="162560" y="68580"/>
                  </a:lnTo>
                  <a:lnTo>
                    <a:pt x="160020" y="87630"/>
                  </a:lnTo>
                  <a:lnTo>
                    <a:pt x="158750" y="106680"/>
                  </a:lnTo>
                  <a:lnTo>
                    <a:pt x="157480" y="124460"/>
                  </a:lnTo>
                  <a:lnTo>
                    <a:pt x="156210" y="158750"/>
                  </a:lnTo>
                  <a:lnTo>
                    <a:pt x="154940" y="207010"/>
                  </a:lnTo>
                  <a:lnTo>
                    <a:pt x="154940" y="335280"/>
                  </a:lnTo>
                  <a:lnTo>
                    <a:pt x="153670" y="340360"/>
                  </a:lnTo>
                  <a:lnTo>
                    <a:pt x="152400" y="337820"/>
                  </a:lnTo>
                  <a:lnTo>
                    <a:pt x="140970" y="303530"/>
                  </a:lnTo>
                  <a:lnTo>
                    <a:pt x="137160" y="289560"/>
                  </a:lnTo>
                  <a:lnTo>
                    <a:pt x="133350" y="274320"/>
                  </a:lnTo>
                  <a:lnTo>
                    <a:pt x="130810" y="256540"/>
                  </a:lnTo>
                  <a:lnTo>
                    <a:pt x="125730" y="240030"/>
                  </a:lnTo>
                  <a:lnTo>
                    <a:pt x="120650" y="223520"/>
                  </a:lnTo>
                  <a:lnTo>
                    <a:pt x="114300" y="209550"/>
                  </a:lnTo>
                  <a:lnTo>
                    <a:pt x="105410" y="200660"/>
                  </a:lnTo>
                  <a:lnTo>
                    <a:pt x="95250" y="195580"/>
                  </a:lnTo>
                  <a:lnTo>
                    <a:pt x="83820" y="193040"/>
                  </a:lnTo>
                  <a:lnTo>
                    <a:pt x="72390" y="196850"/>
                  </a:lnTo>
                  <a:lnTo>
                    <a:pt x="60960" y="203200"/>
                  </a:lnTo>
                  <a:lnTo>
                    <a:pt x="50800" y="213360"/>
                  </a:lnTo>
                  <a:lnTo>
                    <a:pt x="40640" y="222250"/>
                  </a:lnTo>
                  <a:lnTo>
                    <a:pt x="31750" y="232410"/>
                  </a:lnTo>
                  <a:lnTo>
                    <a:pt x="24130" y="242570"/>
                  </a:lnTo>
                  <a:lnTo>
                    <a:pt x="17780" y="256540"/>
                  </a:lnTo>
                  <a:lnTo>
                    <a:pt x="11430" y="273050"/>
                  </a:lnTo>
                  <a:lnTo>
                    <a:pt x="7620" y="290830"/>
                  </a:lnTo>
                  <a:lnTo>
                    <a:pt x="3810" y="309880"/>
                  </a:lnTo>
                  <a:lnTo>
                    <a:pt x="1270" y="328930"/>
                  </a:lnTo>
                  <a:lnTo>
                    <a:pt x="0" y="349250"/>
                  </a:lnTo>
                  <a:lnTo>
                    <a:pt x="1270" y="367030"/>
                  </a:lnTo>
                  <a:lnTo>
                    <a:pt x="5080" y="383540"/>
                  </a:lnTo>
                  <a:lnTo>
                    <a:pt x="8890" y="400050"/>
                  </a:lnTo>
                  <a:lnTo>
                    <a:pt x="15240" y="412750"/>
                  </a:lnTo>
                  <a:lnTo>
                    <a:pt x="24130" y="424180"/>
                  </a:lnTo>
                  <a:lnTo>
                    <a:pt x="33020" y="433070"/>
                  </a:lnTo>
                  <a:lnTo>
                    <a:pt x="43180" y="438150"/>
                  </a:lnTo>
                  <a:lnTo>
                    <a:pt x="54610" y="440690"/>
                  </a:lnTo>
                  <a:lnTo>
                    <a:pt x="67310" y="440690"/>
                  </a:lnTo>
                  <a:lnTo>
                    <a:pt x="80010" y="439420"/>
                  </a:lnTo>
                  <a:lnTo>
                    <a:pt x="93980" y="435610"/>
                  </a:lnTo>
                  <a:lnTo>
                    <a:pt x="134620" y="420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623050" y="11771630"/>
              <a:ext cx="30481" cy="400051"/>
            </a:xfrm>
            <a:custGeom>
              <a:avLst/>
              <a:gdLst/>
              <a:ahLst/>
              <a:cxnLst/>
              <a:rect l="0" t="0" r="0" b="0"/>
              <a:pathLst>
                <a:path w="30481" h="400051">
                  <a:moveTo>
                    <a:pt x="0" y="0"/>
                  </a:moveTo>
                  <a:lnTo>
                    <a:pt x="10160" y="21590"/>
                  </a:lnTo>
                  <a:lnTo>
                    <a:pt x="15240" y="31750"/>
                  </a:lnTo>
                  <a:lnTo>
                    <a:pt x="19050" y="41910"/>
                  </a:lnTo>
                  <a:lnTo>
                    <a:pt x="22860" y="53340"/>
                  </a:lnTo>
                  <a:lnTo>
                    <a:pt x="25400" y="64770"/>
                  </a:lnTo>
                  <a:lnTo>
                    <a:pt x="27940" y="76200"/>
                  </a:lnTo>
                  <a:lnTo>
                    <a:pt x="29210" y="90170"/>
                  </a:lnTo>
                  <a:lnTo>
                    <a:pt x="29210" y="102870"/>
                  </a:lnTo>
                  <a:lnTo>
                    <a:pt x="30480" y="130810"/>
                  </a:lnTo>
                  <a:lnTo>
                    <a:pt x="29210" y="143510"/>
                  </a:lnTo>
                  <a:lnTo>
                    <a:pt x="27940" y="157480"/>
                  </a:lnTo>
                  <a:lnTo>
                    <a:pt x="25400" y="171450"/>
                  </a:lnTo>
                  <a:lnTo>
                    <a:pt x="24130" y="186690"/>
                  </a:lnTo>
                  <a:lnTo>
                    <a:pt x="22860" y="203200"/>
                  </a:lnTo>
                  <a:lnTo>
                    <a:pt x="21590" y="234950"/>
                  </a:lnTo>
                  <a:lnTo>
                    <a:pt x="20320" y="293370"/>
                  </a:lnTo>
                  <a:lnTo>
                    <a:pt x="2032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506210" y="11823700"/>
              <a:ext cx="200661" cy="158751"/>
            </a:xfrm>
            <a:custGeom>
              <a:avLst/>
              <a:gdLst/>
              <a:ahLst/>
              <a:cxnLst/>
              <a:rect l="0" t="0" r="0" b="0"/>
              <a:pathLst>
                <a:path w="200661" h="158751">
                  <a:moveTo>
                    <a:pt x="200660" y="0"/>
                  </a:moveTo>
                  <a:lnTo>
                    <a:pt x="184150" y="11430"/>
                  </a:lnTo>
                  <a:lnTo>
                    <a:pt x="162560" y="26670"/>
                  </a:lnTo>
                  <a:lnTo>
                    <a:pt x="139700" y="43180"/>
                  </a:lnTo>
                  <a:lnTo>
                    <a:pt x="116840" y="58420"/>
                  </a:lnTo>
                  <a:lnTo>
                    <a:pt x="107950" y="67310"/>
                  </a:lnTo>
                  <a:lnTo>
                    <a:pt x="99060" y="76200"/>
                  </a:lnTo>
                  <a:lnTo>
                    <a:pt x="90170" y="86360"/>
                  </a:lnTo>
                  <a:lnTo>
                    <a:pt x="81280" y="95250"/>
                  </a:lnTo>
                  <a:lnTo>
                    <a:pt x="72390" y="102870"/>
                  </a:lnTo>
                  <a:lnTo>
                    <a:pt x="50800" y="119380"/>
                  </a:lnTo>
                  <a:lnTo>
                    <a:pt x="0" y="158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775450" y="11739880"/>
              <a:ext cx="478791" cy="431801"/>
            </a:xfrm>
            <a:custGeom>
              <a:avLst/>
              <a:gdLst/>
              <a:ahLst/>
              <a:cxnLst/>
              <a:rect l="0" t="0" r="0" b="0"/>
              <a:pathLst>
                <a:path w="478791" h="431801">
                  <a:moveTo>
                    <a:pt x="46990" y="0"/>
                  </a:moveTo>
                  <a:lnTo>
                    <a:pt x="52070" y="16510"/>
                  </a:lnTo>
                  <a:lnTo>
                    <a:pt x="54610" y="26670"/>
                  </a:lnTo>
                  <a:lnTo>
                    <a:pt x="55880" y="36830"/>
                  </a:lnTo>
                  <a:lnTo>
                    <a:pt x="55880" y="49530"/>
                  </a:lnTo>
                  <a:lnTo>
                    <a:pt x="57150" y="74930"/>
                  </a:lnTo>
                  <a:lnTo>
                    <a:pt x="57150" y="88900"/>
                  </a:lnTo>
                  <a:lnTo>
                    <a:pt x="55880" y="102870"/>
                  </a:lnTo>
                  <a:lnTo>
                    <a:pt x="54610" y="116840"/>
                  </a:lnTo>
                  <a:lnTo>
                    <a:pt x="49530" y="144780"/>
                  </a:lnTo>
                  <a:lnTo>
                    <a:pt x="43180" y="177800"/>
                  </a:lnTo>
                  <a:lnTo>
                    <a:pt x="36830" y="208280"/>
                  </a:lnTo>
                  <a:lnTo>
                    <a:pt x="19050" y="280670"/>
                  </a:lnTo>
                  <a:lnTo>
                    <a:pt x="1270" y="350520"/>
                  </a:lnTo>
                  <a:lnTo>
                    <a:pt x="0" y="354330"/>
                  </a:lnTo>
                  <a:lnTo>
                    <a:pt x="2540" y="342900"/>
                  </a:lnTo>
                  <a:lnTo>
                    <a:pt x="3810" y="334010"/>
                  </a:lnTo>
                  <a:lnTo>
                    <a:pt x="6350" y="323850"/>
                  </a:lnTo>
                  <a:lnTo>
                    <a:pt x="10160" y="314960"/>
                  </a:lnTo>
                  <a:lnTo>
                    <a:pt x="13970" y="303530"/>
                  </a:lnTo>
                  <a:lnTo>
                    <a:pt x="19050" y="290830"/>
                  </a:lnTo>
                  <a:lnTo>
                    <a:pt x="25400" y="278130"/>
                  </a:lnTo>
                  <a:lnTo>
                    <a:pt x="30480" y="266700"/>
                  </a:lnTo>
                  <a:lnTo>
                    <a:pt x="38100" y="257810"/>
                  </a:lnTo>
                  <a:lnTo>
                    <a:pt x="44450" y="248920"/>
                  </a:lnTo>
                  <a:lnTo>
                    <a:pt x="53340" y="241300"/>
                  </a:lnTo>
                  <a:lnTo>
                    <a:pt x="63500" y="233680"/>
                  </a:lnTo>
                  <a:lnTo>
                    <a:pt x="76200" y="226060"/>
                  </a:lnTo>
                  <a:lnTo>
                    <a:pt x="88900" y="223520"/>
                  </a:lnTo>
                  <a:lnTo>
                    <a:pt x="101600" y="226060"/>
                  </a:lnTo>
                  <a:lnTo>
                    <a:pt x="115570" y="231140"/>
                  </a:lnTo>
                  <a:lnTo>
                    <a:pt x="125730" y="241300"/>
                  </a:lnTo>
                  <a:lnTo>
                    <a:pt x="135890" y="252730"/>
                  </a:lnTo>
                  <a:lnTo>
                    <a:pt x="144780" y="266700"/>
                  </a:lnTo>
                  <a:lnTo>
                    <a:pt x="152400" y="283210"/>
                  </a:lnTo>
                  <a:lnTo>
                    <a:pt x="157480" y="300990"/>
                  </a:lnTo>
                  <a:lnTo>
                    <a:pt x="167640" y="336550"/>
                  </a:lnTo>
                  <a:lnTo>
                    <a:pt x="176530" y="363220"/>
                  </a:lnTo>
                  <a:lnTo>
                    <a:pt x="186690" y="398780"/>
                  </a:lnTo>
                  <a:lnTo>
                    <a:pt x="193040" y="408940"/>
                  </a:lnTo>
                  <a:lnTo>
                    <a:pt x="200660" y="417830"/>
                  </a:lnTo>
                  <a:lnTo>
                    <a:pt x="209550" y="425450"/>
                  </a:lnTo>
                  <a:lnTo>
                    <a:pt x="218440" y="430530"/>
                  </a:lnTo>
                  <a:lnTo>
                    <a:pt x="227330" y="431800"/>
                  </a:lnTo>
                  <a:lnTo>
                    <a:pt x="237490" y="431800"/>
                  </a:lnTo>
                  <a:lnTo>
                    <a:pt x="247650" y="427990"/>
                  </a:lnTo>
                  <a:lnTo>
                    <a:pt x="257810" y="421640"/>
                  </a:lnTo>
                  <a:lnTo>
                    <a:pt x="267970" y="415290"/>
                  </a:lnTo>
                  <a:lnTo>
                    <a:pt x="276860" y="406400"/>
                  </a:lnTo>
                  <a:lnTo>
                    <a:pt x="283210" y="397510"/>
                  </a:lnTo>
                  <a:lnTo>
                    <a:pt x="288290" y="387350"/>
                  </a:lnTo>
                  <a:lnTo>
                    <a:pt x="294640" y="377190"/>
                  </a:lnTo>
                  <a:lnTo>
                    <a:pt x="307340" y="356870"/>
                  </a:lnTo>
                  <a:lnTo>
                    <a:pt x="313690" y="346710"/>
                  </a:lnTo>
                  <a:lnTo>
                    <a:pt x="317500" y="336550"/>
                  </a:lnTo>
                  <a:lnTo>
                    <a:pt x="322580" y="326390"/>
                  </a:lnTo>
                  <a:lnTo>
                    <a:pt x="327660" y="314960"/>
                  </a:lnTo>
                  <a:lnTo>
                    <a:pt x="340360" y="289560"/>
                  </a:lnTo>
                  <a:lnTo>
                    <a:pt x="345440" y="275590"/>
                  </a:lnTo>
                  <a:lnTo>
                    <a:pt x="350520" y="261620"/>
                  </a:lnTo>
                  <a:lnTo>
                    <a:pt x="373380" y="190500"/>
                  </a:lnTo>
                  <a:lnTo>
                    <a:pt x="377190" y="179070"/>
                  </a:lnTo>
                  <a:lnTo>
                    <a:pt x="379730" y="167640"/>
                  </a:lnTo>
                  <a:lnTo>
                    <a:pt x="387350" y="142240"/>
                  </a:lnTo>
                  <a:lnTo>
                    <a:pt x="386080" y="135890"/>
                  </a:lnTo>
                  <a:lnTo>
                    <a:pt x="382270" y="133350"/>
                  </a:lnTo>
                  <a:lnTo>
                    <a:pt x="375920" y="134620"/>
                  </a:lnTo>
                  <a:lnTo>
                    <a:pt x="361950" y="142240"/>
                  </a:lnTo>
                  <a:lnTo>
                    <a:pt x="347980" y="154940"/>
                  </a:lnTo>
                  <a:lnTo>
                    <a:pt x="341630" y="162560"/>
                  </a:lnTo>
                  <a:lnTo>
                    <a:pt x="335280" y="171450"/>
                  </a:lnTo>
                  <a:lnTo>
                    <a:pt x="328930" y="181610"/>
                  </a:lnTo>
                  <a:lnTo>
                    <a:pt x="323850" y="194310"/>
                  </a:lnTo>
                  <a:lnTo>
                    <a:pt x="318770" y="207010"/>
                  </a:lnTo>
                  <a:lnTo>
                    <a:pt x="313690" y="218440"/>
                  </a:lnTo>
                  <a:lnTo>
                    <a:pt x="308610" y="229870"/>
                  </a:lnTo>
                  <a:lnTo>
                    <a:pt x="302260" y="241300"/>
                  </a:lnTo>
                  <a:lnTo>
                    <a:pt x="297180" y="254000"/>
                  </a:lnTo>
                  <a:lnTo>
                    <a:pt x="294640" y="269240"/>
                  </a:lnTo>
                  <a:lnTo>
                    <a:pt x="293370" y="284480"/>
                  </a:lnTo>
                  <a:lnTo>
                    <a:pt x="293370" y="299720"/>
                  </a:lnTo>
                  <a:lnTo>
                    <a:pt x="293370" y="314960"/>
                  </a:lnTo>
                  <a:lnTo>
                    <a:pt x="295910" y="328930"/>
                  </a:lnTo>
                  <a:lnTo>
                    <a:pt x="299720" y="340360"/>
                  </a:lnTo>
                  <a:lnTo>
                    <a:pt x="304800" y="351790"/>
                  </a:lnTo>
                  <a:lnTo>
                    <a:pt x="309880" y="360680"/>
                  </a:lnTo>
                  <a:lnTo>
                    <a:pt x="317500" y="368300"/>
                  </a:lnTo>
                  <a:lnTo>
                    <a:pt x="325120" y="373380"/>
                  </a:lnTo>
                  <a:lnTo>
                    <a:pt x="334010" y="378460"/>
                  </a:lnTo>
                  <a:lnTo>
                    <a:pt x="344170" y="383540"/>
                  </a:lnTo>
                  <a:lnTo>
                    <a:pt x="353060" y="387350"/>
                  </a:lnTo>
                  <a:lnTo>
                    <a:pt x="363220" y="392430"/>
                  </a:lnTo>
                  <a:lnTo>
                    <a:pt x="374650" y="394970"/>
                  </a:lnTo>
                  <a:lnTo>
                    <a:pt x="387350" y="396240"/>
                  </a:lnTo>
                  <a:lnTo>
                    <a:pt x="400050" y="397510"/>
                  </a:lnTo>
                  <a:lnTo>
                    <a:pt x="412750" y="397510"/>
                  </a:lnTo>
                  <a:lnTo>
                    <a:pt x="424180" y="396240"/>
                  </a:lnTo>
                  <a:lnTo>
                    <a:pt x="435610" y="393700"/>
                  </a:lnTo>
                  <a:lnTo>
                    <a:pt x="445770" y="391160"/>
                  </a:lnTo>
                  <a:lnTo>
                    <a:pt x="457200" y="388620"/>
                  </a:lnTo>
                  <a:lnTo>
                    <a:pt x="47879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590790" y="11592560"/>
              <a:ext cx="1010921" cy="574041"/>
            </a:xfrm>
            <a:custGeom>
              <a:avLst/>
              <a:gdLst/>
              <a:ahLst/>
              <a:cxnLst/>
              <a:rect l="0" t="0" r="0" b="0"/>
              <a:pathLst>
                <a:path w="1010921" h="574041">
                  <a:moveTo>
                    <a:pt x="10160" y="52070"/>
                  </a:moveTo>
                  <a:lnTo>
                    <a:pt x="5080" y="69850"/>
                  </a:lnTo>
                  <a:lnTo>
                    <a:pt x="3810" y="81280"/>
                  </a:lnTo>
                  <a:lnTo>
                    <a:pt x="2540" y="96520"/>
                  </a:lnTo>
                  <a:lnTo>
                    <a:pt x="1270" y="129540"/>
                  </a:lnTo>
                  <a:lnTo>
                    <a:pt x="0" y="175260"/>
                  </a:lnTo>
                  <a:lnTo>
                    <a:pt x="0" y="383540"/>
                  </a:lnTo>
                  <a:lnTo>
                    <a:pt x="1270" y="402590"/>
                  </a:lnTo>
                  <a:lnTo>
                    <a:pt x="3810" y="420370"/>
                  </a:lnTo>
                  <a:lnTo>
                    <a:pt x="6350" y="438150"/>
                  </a:lnTo>
                  <a:lnTo>
                    <a:pt x="7620" y="455930"/>
                  </a:lnTo>
                  <a:lnTo>
                    <a:pt x="8890" y="473710"/>
                  </a:lnTo>
                  <a:lnTo>
                    <a:pt x="8890" y="491490"/>
                  </a:lnTo>
                  <a:lnTo>
                    <a:pt x="13970" y="500380"/>
                  </a:lnTo>
                  <a:lnTo>
                    <a:pt x="22860" y="504190"/>
                  </a:lnTo>
                  <a:lnTo>
                    <a:pt x="33020" y="504190"/>
                  </a:lnTo>
                  <a:lnTo>
                    <a:pt x="40640" y="501650"/>
                  </a:lnTo>
                  <a:lnTo>
                    <a:pt x="46990" y="495300"/>
                  </a:lnTo>
                  <a:lnTo>
                    <a:pt x="58420" y="480060"/>
                  </a:lnTo>
                  <a:lnTo>
                    <a:pt x="71120" y="461010"/>
                  </a:lnTo>
                  <a:lnTo>
                    <a:pt x="77470" y="449580"/>
                  </a:lnTo>
                  <a:lnTo>
                    <a:pt x="81280" y="438150"/>
                  </a:lnTo>
                  <a:lnTo>
                    <a:pt x="86360" y="425450"/>
                  </a:lnTo>
                  <a:lnTo>
                    <a:pt x="90170" y="412750"/>
                  </a:lnTo>
                  <a:lnTo>
                    <a:pt x="97790" y="384810"/>
                  </a:lnTo>
                  <a:lnTo>
                    <a:pt x="115570" y="314960"/>
                  </a:lnTo>
                  <a:lnTo>
                    <a:pt x="119380" y="300990"/>
                  </a:lnTo>
                  <a:lnTo>
                    <a:pt x="124460" y="288290"/>
                  </a:lnTo>
                  <a:lnTo>
                    <a:pt x="129540" y="276860"/>
                  </a:lnTo>
                  <a:lnTo>
                    <a:pt x="154940" y="226060"/>
                  </a:lnTo>
                  <a:lnTo>
                    <a:pt x="163830" y="218440"/>
                  </a:lnTo>
                  <a:lnTo>
                    <a:pt x="172720" y="214630"/>
                  </a:lnTo>
                  <a:lnTo>
                    <a:pt x="181610" y="213360"/>
                  </a:lnTo>
                  <a:lnTo>
                    <a:pt x="189230" y="215900"/>
                  </a:lnTo>
                  <a:lnTo>
                    <a:pt x="195580" y="220980"/>
                  </a:lnTo>
                  <a:lnTo>
                    <a:pt x="200660" y="228600"/>
                  </a:lnTo>
                  <a:lnTo>
                    <a:pt x="203200" y="242570"/>
                  </a:lnTo>
                  <a:lnTo>
                    <a:pt x="205740" y="260350"/>
                  </a:lnTo>
                  <a:lnTo>
                    <a:pt x="208280" y="283210"/>
                  </a:lnTo>
                  <a:lnTo>
                    <a:pt x="209550" y="302260"/>
                  </a:lnTo>
                  <a:lnTo>
                    <a:pt x="212090" y="318770"/>
                  </a:lnTo>
                  <a:lnTo>
                    <a:pt x="228600" y="410210"/>
                  </a:lnTo>
                  <a:lnTo>
                    <a:pt x="234950" y="441960"/>
                  </a:lnTo>
                  <a:lnTo>
                    <a:pt x="237490" y="457200"/>
                  </a:lnTo>
                  <a:lnTo>
                    <a:pt x="238760" y="472440"/>
                  </a:lnTo>
                  <a:lnTo>
                    <a:pt x="240030" y="486410"/>
                  </a:lnTo>
                  <a:lnTo>
                    <a:pt x="243840" y="500380"/>
                  </a:lnTo>
                  <a:lnTo>
                    <a:pt x="247650" y="511810"/>
                  </a:lnTo>
                  <a:lnTo>
                    <a:pt x="252730" y="524510"/>
                  </a:lnTo>
                  <a:lnTo>
                    <a:pt x="260350" y="529590"/>
                  </a:lnTo>
                  <a:lnTo>
                    <a:pt x="267970" y="530860"/>
                  </a:lnTo>
                  <a:lnTo>
                    <a:pt x="276860" y="529590"/>
                  </a:lnTo>
                  <a:lnTo>
                    <a:pt x="284480" y="523240"/>
                  </a:lnTo>
                  <a:lnTo>
                    <a:pt x="290830" y="515620"/>
                  </a:lnTo>
                  <a:lnTo>
                    <a:pt x="295910" y="504190"/>
                  </a:lnTo>
                  <a:lnTo>
                    <a:pt x="299720" y="492760"/>
                  </a:lnTo>
                  <a:lnTo>
                    <a:pt x="303530" y="481330"/>
                  </a:lnTo>
                  <a:lnTo>
                    <a:pt x="308610" y="467360"/>
                  </a:lnTo>
                  <a:lnTo>
                    <a:pt x="316230" y="440690"/>
                  </a:lnTo>
                  <a:lnTo>
                    <a:pt x="318770" y="426720"/>
                  </a:lnTo>
                  <a:lnTo>
                    <a:pt x="321310" y="414020"/>
                  </a:lnTo>
                  <a:lnTo>
                    <a:pt x="323850" y="400050"/>
                  </a:lnTo>
                  <a:lnTo>
                    <a:pt x="323850" y="386080"/>
                  </a:lnTo>
                  <a:lnTo>
                    <a:pt x="325120" y="370840"/>
                  </a:lnTo>
                  <a:lnTo>
                    <a:pt x="326390" y="337820"/>
                  </a:lnTo>
                  <a:lnTo>
                    <a:pt x="327660" y="321310"/>
                  </a:lnTo>
                  <a:lnTo>
                    <a:pt x="328930" y="304800"/>
                  </a:lnTo>
                  <a:lnTo>
                    <a:pt x="331470" y="287020"/>
                  </a:lnTo>
                  <a:lnTo>
                    <a:pt x="337820" y="252730"/>
                  </a:lnTo>
                  <a:lnTo>
                    <a:pt x="341630" y="234950"/>
                  </a:lnTo>
                  <a:lnTo>
                    <a:pt x="344170" y="219710"/>
                  </a:lnTo>
                  <a:lnTo>
                    <a:pt x="347980" y="205740"/>
                  </a:lnTo>
                  <a:lnTo>
                    <a:pt x="351790" y="193040"/>
                  </a:lnTo>
                  <a:lnTo>
                    <a:pt x="358140" y="170180"/>
                  </a:lnTo>
                  <a:lnTo>
                    <a:pt x="372110" y="127000"/>
                  </a:lnTo>
                  <a:lnTo>
                    <a:pt x="378460" y="123190"/>
                  </a:lnTo>
                  <a:lnTo>
                    <a:pt x="386080" y="124460"/>
                  </a:lnTo>
                  <a:lnTo>
                    <a:pt x="393700" y="128270"/>
                  </a:lnTo>
                  <a:lnTo>
                    <a:pt x="400050" y="137160"/>
                  </a:lnTo>
                  <a:lnTo>
                    <a:pt x="403860" y="148590"/>
                  </a:lnTo>
                  <a:lnTo>
                    <a:pt x="406400" y="162560"/>
                  </a:lnTo>
                  <a:lnTo>
                    <a:pt x="407670" y="176530"/>
                  </a:lnTo>
                  <a:lnTo>
                    <a:pt x="408940" y="189230"/>
                  </a:lnTo>
                  <a:lnTo>
                    <a:pt x="408940" y="203200"/>
                  </a:lnTo>
                  <a:lnTo>
                    <a:pt x="410210" y="234950"/>
                  </a:lnTo>
                  <a:lnTo>
                    <a:pt x="410210" y="251460"/>
                  </a:lnTo>
                  <a:lnTo>
                    <a:pt x="411480" y="267970"/>
                  </a:lnTo>
                  <a:lnTo>
                    <a:pt x="414020" y="284480"/>
                  </a:lnTo>
                  <a:lnTo>
                    <a:pt x="416560" y="302260"/>
                  </a:lnTo>
                  <a:lnTo>
                    <a:pt x="417830" y="320040"/>
                  </a:lnTo>
                  <a:lnTo>
                    <a:pt x="419100" y="336550"/>
                  </a:lnTo>
                  <a:lnTo>
                    <a:pt x="420370" y="354330"/>
                  </a:lnTo>
                  <a:lnTo>
                    <a:pt x="421640" y="372110"/>
                  </a:lnTo>
                  <a:lnTo>
                    <a:pt x="424180" y="389890"/>
                  </a:lnTo>
                  <a:lnTo>
                    <a:pt x="426720" y="406400"/>
                  </a:lnTo>
                  <a:lnTo>
                    <a:pt x="429260" y="422910"/>
                  </a:lnTo>
                  <a:lnTo>
                    <a:pt x="433070" y="439420"/>
                  </a:lnTo>
                  <a:lnTo>
                    <a:pt x="439420" y="468630"/>
                  </a:lnTo>
                  <a:lnTo>
                    <a:pt x="445770" y="497840"/>
                  </a:lnTo>
                  <a:lnTo>
                    <a:pt x="449580" y="510540"/>
                  </a:lnTo>
                  <a:lnTo>
                    <a:pt x="455930" y="534670"/>
                  </a:lnTo>
                  <a:lnTo>
                    <a:pt x="461010" y="546100"/>
                  </a:lnTo>
                  <a:lnTo>
                    <a:pt x="466090" y="556260"/>
                  </a:lnTo>
                  <a:lnTo>
                    <a:pt x="472440" y="567690"/>
                  </a:lnTo>
                  <a:lnTo>
                    <a:pt x="481330" y="572770"/>
                  </a:lnTo>
                  <a:lnTo>
                    <a:pt x="491490" y="574040"/>
                  </a:lnTo>
                  <a:lnTo>
                    <a:pt x="502920" y="571500"/>
                  </a:lnTo>
                  <a:lnTo>
                    <a:pt x="521970" y="563880"/>
                  </a:lnTo>
                  <a:lnTo>
                    <a:pt x="530860" y="558800"/>
                  </a:lnTo>
                  <a:lnTo>
                    <a:pt x="537210" y="551180"/>
                  </a:lnTo>
                  <a:lnTo>
                    <a:pt x="548640" y="533400"/>
                  </a:lnTo>
                  <a:lnTo>
                    <a:pt x="552450" y="523240"/>
                  </a:lnTo>
                  <a:lnTo>
                    <a:pt x="557530" y="511810"/>
                  </a:lnTo>
                  <a:lnTo>
                    <a:pt x="571500" y="464820"/>
                  </a:lnTo>
                  <a:lnTo>
                    <a:pt x="574040" y="452120"/>
                  </a:lnTo>
                  <a:lnTo>
                    <a:pt x="576580" y="439420"/>
                  </a:lnTo>
                  <a:lnTo>
                    <a:pt x="576580" y="426720"/>
                  </a:lnTo>
                  <a:lnTo>
                    <a:pt x="579120" y="412750"/>
                  </a:lnTo>
                  <a:lnTo>
                    <a:pt x="581660" y="398780"/>
                  </a:lnTo>
                  <a:lnTo>
                    <a:pt x="584200" y="384810"/>
                  </a:lnTo>
                  <a:lnTo>
                    <a:pt x="585470" y="372110"/>
                  </a:lnTo>
                  <a:lnTo>
                    <a:pt x="584200" y="358140"/>
                  </a:lnTo>
                  <a:lnTo>
                    <a:pt x="582930" y="344170"/>
                  </a:lnTo>
                  <a:lnTo>
                    <a:pt x="577850" y="309880"/>
                  </a:lnTo>
                  <a:lnTo>
                    <a:pt x="575310" y="290830"/>
                  </a:lnTo>
                  <a:lnTo>
                    <a:pt x="570230" y="275590"/>
                  </a:lnTo>
                  <a:lnTo>
                    <a:pt x="565150" y="262890"/>
                  </a:lnTo>
                  <a:lnTo>
                    <a:pt x="558800" y="252730"/>
                  </a:lnTo>
                  <a:lnTo>
                    <a:pt x="551180" y="245110"/>
                  </a:lnTo>
                  <a:lnTo>
                    <a:pt x="541020" y="241300"/>
                  </a:lnTo>
                  <a:lnTo>
                    <a:pt x="528320" y="237490"/>
                  </a:lnTo>
                  <a:lnTo>
                    <a:pt x="518160" y="237490"/>
                  </a:lnTo>
                  <a:lnTo>
                    <a:pt x="509270" y="240030"/>
                  </a:lnTo>
                  <a:lnTo>
                    <a:pt x="494030" y="248920"/>
                  </a:lnTo>
                  <a:lnTo>
                    <a:pt x="478790" y="261620"/>
                  </a:lnTo>
                  <a:lnTo>
                    <a:pt x="463550" y="274320"/>
                  </a:lnTo>
                  <a:lnTo>
                    <a:pt x="449580" y="288290"/>
                  </a:lnTo>
                  <a:lnTo>
                    <a:pt x="414020" y="322580"/>
                  </a:lnTo>
                  <a:lnTo>
                    <a:pt x="411480" y="321310"/>
                  </a:lnTo>
                  <a:lnTo>
                    <a:pt x="412750" y="314960"/>
                  </a:lnTo>
                  <a:lnTo>
                    <a:pt x="415290" y="304800"/>
                  </a:lnTo>
                  <a:lnTo>
                    <a:pt x="425450" y="287020"/>
                  </a:lnTo>
                  <a:lnTo>
                    <a:pt x="438150" y="271780"/>
                  </a:lnTo>
                  <a:lnTo>
                    <a:pt x="455930" y="256540"/>
                  </a:lnTo>
                  <a:lnTo>
                    <a:pt x="472440" y="242570"/>
                  </a:lnTo>
                  <a:lnTo>
                    <a:pt x="480060" y="234950"/>
                  </a:lnTo>
                  <a:lnTo>
                    <a:pt x="497840" y="223520"/>
                  </a:lnTo>
                  <a:lnTo>
                    <a:pt x="527050" y="210820"/>
                  </a:lnTo>
                  <a:lnTo>
                    <a:pt x="558800" y="200660"/>
                  </a:lnTo>
                  <a:lnTo>
                    <a:pt x="568960" y="196850"/>
                  </a:lnTo>
                  <a:lnTo>
                    <a:pt x="595630" y="195580"/>
                  </a:lnTo>
                  <a:lnTo>
                    <a:pt x="612140" y="196850"/>
                  </a:lnTo>
                  <a:lnTo>
                    <a:pt x="641350" y="208280"/>
                  </a:lnTo>
                  <a:lnTo>
                    <a:pt x="668020" y="224790"/>
                  </a:lnTo>
                  <a:lnTo>
                    <a:pt x="678180" y="233680"/>
                  </a:lnTo>
                  <a:lnTo>
                    <a:pt x="687070" y="243840"/>
                  </a:lnTo>
                  <a:lnTo>
                    <a:pt x="694690" y="254000"/>
                  </a:lnTo>
                  <a:lnTo>
                    <a:pt x="701040" y="264160"/>
                  </a:lnTo>
                  <a:lnTo>
                    <a:pt x="723900" y="311150"/>
                  </a:lnTo>
                  <a:lnTo>
                    <a:pt x="730250" y="323850"/>
                  </a:lnTo>
                  <a:lnTo>
                    <a:pt x="734060" y="337820"/>
                  </a:lnTo>
                  <a:lnTo>
                    <a:pt x="739140" y="351790"/>
                  </a:lnTo>
                  <a:lnTo>
                    <a:pt x="742950" y="365760"/>
                  </a:lnTo>
                  <a:lnTo>
                    <a:pt x="750570" y="393700"/>
                  </a:lnTo>
                  <a:lnTo>
                    <a:pt x="765810" y="448310"/>
                  </a:lnTo>
                  <a:lnTo>
                    <a:pt x="772160" y="471170"/>
                  </a:lnTo>
                  <a:lnTo>
                    <a:pt x="782320" y="504190"/>
                  </a:lnTo>
                  <a:lnTo>
                    <a:pt x="784860" y="506730"/>
                  </a:lnTo>
                  <a:lnTo>
                    <a:pt x="787400" y="504190"/>
                  </a:lnTo>
                  <a:lnTo>
                    <a:pt x="789940" y="488950"/>
                  </a:lnTo>
                  <a:lnTo>
                    <a:pt x="795020" y="466090"/>
                  </a:lnTo>
                  <a:lnTo>
                    <a:pt x="796290" y="453390"/>
                  </a:lnTo>
                  <a:lnTo>
                    <a:pt x="797560" y="440690"/>
                  </a:lnTo>
                  <a:lnTo>
                    <a:pt x="798830" y="426720"/>
                  </a:lnTo>
                  <a:lnTo>
                    <a:pt x="800100" y="411480"/>
                  </a:lnTo>
                  <a:lnTo>
                    <a:pt x="802640" y="396240"/>
                  </a:lnTo>
                  <a:lnTo>
                    <a:pt x="805180" y="379730"/>
                  </a:lnTo>
                  <a:lnTo>
                    <a:pt x="807720" y="363220"/>
                  </a:lnTo>
                  <a:lnTo>
                    <a:pt x="808990" y="346710"/>
                  </a:lnTo>
                  <a:lnTo>
                    <a:pt x="808990" y="328930"/>
                  </a:lnTo>
                  <a:lnTo>
                    <a:pt x="811530" y="311150"/>
                  </a:lnTo>
                  <a:lnTo>
                    <a:pt x="812800" y="294640"/>
                  </a:lnTo>
                  <a:lnTo>
                    <a:pt x="816610" y="276860"/>
                  </a:lnTo>
                  <a:lnTo>
                    <a:pt x="820420" y="259080"/>
                  </a:lnTo>
                  <a:lnTo>
                    <a:pt x="825500" y="241300"/>
                  </a:lnTo>
                  <a:lnTo>
                    <a:pt x="830580" y="224790"/>
                  </a:lnTo>
                  <a:lnTo>
                    <a:pt x="836930" y="208280"/>
                  </a:lnTo>
                  <a:lnTo>
                    <a:pt x="843280" y="193040"/>
                  </a:lnTo>
                  <a:lnTo>
                    <a:pt x="850900" y="177800"/>
                  </a:lnTo>
                  <a:lnTo>
                    <a:pt x="857250" y="163830"/>
                  </a:lnTo>
                  <a:lnTo>
                    <a:pt x="863600" y="151130"/>
                  </a:lnTo>
                  <a:lnTo>
                    <a:pt x="871220" y="139700"/>
                  </a:lnTo>
                  <a:lnTo>
                    <a:pt x="877570" y="127000"/>
                  </a:lnTo>
                  <a:lnTo>
                    <a:pt x="891540" y="100330"/>
                  </a:lnTo>
                  <a:lnTo>
                    <a:pt x="900430" y="88900"/>
                  </a:lnTo>
                  <a:lnTo>
                    <a:pt x="909320" y="78740"/>
                  </a:lnTo>
                  <a:lnTo>
                    <a:pt x="927100" y="62230"/>
                  </a:lnTo>
                  <a:lnTo>
                    <a:pt x="942340" y="46990"/>
                  </a:lnTo>
                  <a:lnTo>
                    <a:pt x="963930" y="31750"/>
                  </a:lnTo>
                  <a:lnTo>
                    <a:pt x="10109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690610" y="11708130"/>
              <a:ext cx="26671" cy="398781"/>
            </a:xfrm>
            <a:custGeom>
              <a:avLst/>
              <a:gdLst/>
              <a:ahLst/>
              <a:cxnLst/>
              <a:rect l="0" t="0" r="0" b="0"/>
              <a:pathLst>
                <a:path w="26671" h="398781">
                  <a:moveTo>
                    <a:pt x="16510" y="0"/>
                  </a:moveTo>
                  <a:lnTo>
                    <a:pt x="11430" y="33020"/>
                  </a:lnTo>
                  <a:lnTo>
                    <a:pt x="8890" y="50800"/>
                  </a:lnTo>
                  <a:lnTo>
                    <a:pt x="7620" y="68580"/>
                  </a:lnTo>
                  <a:lnTo>
                    <a:pt x="6350" y="106680"/>
                  </a:lnTo>
                  <a:lnTo>
                    <a:pt x="6350" y="196850"/>
                  </a:lnTo>
                  <a:lnTo>
                    <a:pt x="5080" y="214630"/>
                  </a:lnTo>
                  <a:lnTo>
                    <a:pt x="2540" y="234950"/>
                  </a:lnTo>
                  <a:lnTo>
                    <a:pt x="0" y="255270"/>
                  </a:lnTo>
                  <a:lnTo>
                    <a:pt x="0" y="273050"/>
                  </a:lnTo>
                  <a:lnTo>
                    <a:pt x="1270" y="289560"/>
                  </a:lnTo>
                  <a:lnTo>
                    <a:pt x="2540" y="304800"/>
                  </a:lnTo>
                  <a:lnTo>
                    <a:pt x="3810" y="320040"/>
                  </a:lnTo>
                  <a:lnTo>
                    <a:pt x="3810" y="335280"/>
                  </a:lnTo>
                  <a:lnTo>
                    <a:pt x="5080" y="350520"/>
                  </a:lnTo>
                  <a:lnTo>
                    <a:pt x="6350" y="364490"/>
                  </a:lnTo>
                  <a:lnTo>
                    <a:pt x="8890" y="378460"/>
                  </a:lnTo>
                  <a:lnTo>
                    <a:pt x="11430" y="392430"/>
                  </a:lnTo>
                  <a:lnTo>
                    <a:pt x="13970" y="398780"/>
                  </a:lnTo>
                  <a:lnTo>
                    <a:pt x="17780" y="398780"/>
                  </a:lnTo>
                  <a:lnTo>
                    <a:pt x="2667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830310" y="11570970"/>
              <a:ext cx="203201" cy="469901"/>
            </a:xfrm>
            <a:custGeom>
              <a:avLst/>
              <a:gdLst/>
              <a:ahLst/>
              <a:cxnLst/>
              <a:rect l="0" t="0" r="0" b="0"/>
              <a:pathLst>
                <a:path w="203201" h="469901">
                  <a:moveTo>
                    <a:pt x="203200" y="0"/>
                  </a:moveTo>
                  <a:lnTo>
                    <a:pt x="203200" y="322580"/>
                  </a:lnTo>
                  <a:lnTo>
                    <a:pt x="201930" y="339090"/>
                  </a:lnTo>
                  <a:lnTo>
                    <a:pt x="199390" y="354330"/>
                  </a:lnTo>
                  <a:lnTo>
                    <a:pt x="198120" y="369570"/>
                  </a:lnTo>
                  <a:lnTo>
                    <a:pt x="195580" y="386080"/>
                  </a:lnTo>
                  <a:lnTo>
                    <a:pt x="194310" y="402590"/>
                  </a:lnTo>
                  <a:lnTo>
                    <a:pt x="194310" y="419100"/>
                  </a:lnTo>
                  <a:lnTo>
                    <a:pt x="193040" y="424180"/>
                  </a:lnTo>
                  <a:lnTo>
                    <a:pt x="191770" y="405130"/>
                  </a:lnTo>
                  <a:lnTo>
                    <a:pt x="189230" y="394970"/>
                  </a:lnTo>
                  <a:lnTo>
                    <a:pt x="184150" y="369570"/>
                  </a:lnTo>
                  <a:lnTo>
                    <a:pt x="167640" y="302260"/>
                  </a:lnTo>
                  <a:lnTo>
                    <a:pt x="163830" y="289560"/>
                  </a:lnTo>
                  <a:lnTo>
                    <a:pt x="157480" y="276860"/>
                  </a:lnTo>
                  <a:lnTo>
                    <a:pt x="152400" y="265430"/>
                  </a:lnTo>
                  <a:lnTo>
                    <a:pt x="146050" y="254000"/>
                  </a:lnTo>
                  <a:lnTo>
                    <a:pt x="138430" y="243840"/>
                  </a:lnTo>
                  <a:lnTo>
                    <a:pt x="132080" y="232410"/>
                  </a:lnTo>
                  <a:lnTo>
                    <a:pt x="123190" y="227330"/>
                  </a:lnTo>
                  <a:lnTo>
                    <a:pt x="111760" y="227330"/>
                  </a:lnTo>
                  <a:lnTo>
                    <a:pt x="100330" y="228600"/>
                  </a:lnTo>
                  <a:lnTo>
                    <a:pt x="90170" y="233680"/>
                  </a:lnTo>
                  <a:lnTo>
                    <a:pt x="81280" y="240030"/>
                  </a:lnTo>
                  <a:lnTo>
                    <a:pt x="72390" y="247650"/>
                  </a:lnTo>
                  <a:lnTo>
                    <a:pt x="64770" y="256540"/>
                  </a:lnTo>
                  <a:lnTo>
                    <a:pt x="57150" y="265430"/>
                  </a:lnTo>
                  <a:lnTo>
                    <a:pt x="49530" y="275590"/>
                  </a:lnTo>
                  <a:lnTo>
                    <a:pt x="41910" y="288290"/>
                  </a:lnTo>
                  <a:lnTo>
                    <a:pt x="35560" y="302260"/>
                  </a:lnTo>
                  <a:lnTo>
                    <a:pt x="27940" y="317500"/>
                  </a:lnTo>
                  <a:lnTo>
                    <a:pt x="21590" y="331470"/>
                  </a:lnTo>
                  <a:lnTo>
                    <a:pt x="16510" y="344170"/>
                  </a:lnTo>
                  <a:lnTo>
                    <a:pt x="12700" y="355600"/>
                  </a:lnTo>
                  <a:lnTo>
                    <a:pt x="7620" y="368300"/>
                  </a:lnTo>
                  <a:lnTo>
                    <a:pt x="3810" y="381000"/>
                  </a:lnTo>
                  <a:lnTo>
                    <a:pt x="0" y="394970"/>
                  </a:lnTo>
                  <a:lnTo>
                    <a:pt x="0" y="408940"/>
                  </a:lnTo>
                  <a:lnTo>
                    <a:pt x="2540" y="421640"/>
                  </a:lnTo>
                  <a:lnTo>
                    <a:pt x="6350" y="435610"/>
                  </a:lnTo>
                  <a:lnTo>
                    <a:pt x="11430" y="447040"/>
                  </a:lnTo>
                  <a:lnTo>
                    <a:pt x="19050" y="457200"/>
                  </a:lnTo>
                  <a:lnTo>
                    <a:pt x="27940" y="466090"/>
                  </a:lnTo>
                  <a:lnTo>
                    <a:pt x="39370" y="469900"/>
                  </a:lnTo>
                  <a:lnTo>
                    <a:pt x="53340" y="469900"/>
                  </a:lnTo>
                  <a:lnTo>
                    <a:pt x="68580" y="468630"/>
                  </a:lnTo>
                  <a:lnTo>
                    <a:pt x="80010" y="464820"/>
                  </a:lnTo>
                  <a:lnTo>
                    <a:pt x="91440" y="459740"/>
                  </a:lnTo>
                  <a:lnTo>
                    <a:pt x="100330" y="453390"/>
                  </a:lnTo>
                  <a:lnTo>
                    <a:pt x="109220" y="448310"/>
                  </a:lnTo>
                  <a:lnTo>
                    <a:pt x="116840" y="440690"/>
                  </a:lnTo>
                  <a:lnTo>
                    <a:pt x="151130" y="411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9286240" y="11624310"/>
              <a:ext cx="41911" cy="93981"/>
            </a:xfrm>
            <a:custGeom>
              <a:avLst/>
              <a:gdLst/>
              <a:ahLst/>
              <a:cxnLst/>
              <a:rect l="0" t="0" r="0" b="0"/>
              <a:pathLst>
                <a:path w="41911" h="93981">
                  <a:moveTo>
                    <a:pt x="41910" y="0"/>
                  </a:moveTo>
                  <a:lnTo>
                    <a:pt x="36830" y="16510"/>
                  </a:lnTo>
                  <a:lnTo>
                    <a:pt x="33020" y="25400"/>
                  </a:lnTo>
                  <a:lnTo>
                    <a:pt x="27940" y="34290"/>
                  </a:lnTo>
                  <a:lnTo>
                    <a:pt x="21590" y="43180"/>
                  </a:lnTo>
                  <a:lnTo>
                    <a:pt x="16510" y="53340"/>
                  </a:lnTo>
                  <a:lnTo>
                    <a:pt x="12700" y="63500"/>
                  </a:lnTo>
                  <a:lnTo>
                    <a:pt x="0" y="93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370060" y="11697970"/>
              <a:ext cx="63501" cy="137161"/>
            </a:xfrm>
            <a:custGeom>
              <a:avLst/>
              <a:gdLst/>
              <a:ahLst/>
              <a:cxnLst/>
              <a:rect l="0" t="0" r="0" b="0"/>
              <a:pathLst>
                <a:path w="63501" h="137161">
                  <a:moveTo>
                    <a:pt x="63500" y="0"/>
                  </a:moveTo>
                  <a:lnTo>
                    <a:pt x="25400" y="76200"/>
                  </a:lnTo>
                  <a:lnTo>
                    <a:pt x="19050" y="88900"/>
                  </a:lnTo>
                  <a:lnTo>
                    <a:pt x="13970" y="101600"/>
                  </a:lnTo>
                  <a:lnTo>
                    <a:pt x="0" y="137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2362200" y="12311380"/>
            <a:ext cx="7123431" cy="831851"/>
            <a:chOff x="2362200" y="12311380"/>
            <a:chExt cx="7123431" cy="831851"/>
          </a:xfrm>
        </p:grpSpPr>
        <p:sp>
          <p:nvSpPr>
            <p:cNvPr id="201" name="Freeform 200"/>
            <p:cNvSpPr/>
            <p:nvPr/>
          </p:nvSpPr>
          <p:spPr>
            <a:xfrm>
              <a:off x="2362200" y="12663170"/>
              <a:ext cx="300991" cy="480061"/>
            </a:xfrm>
            <a:custGeom>
              <a:avLst/>
              <a:gdLst/>
              <a:ahLst/>
              <a:cxnLst/>
              <a:rect l="0" t="0" r="0" b="0"/>
              <a:pathLst>
                <a:path w="300991" h="480061">
                  <a:moveTo>
                    <a:pt x="153670" y="6350"/>
                  </a:moveTo>
                  <a:lnTo>
                    <a:pt x="176530" y="0"/>
                  </a:lnTo>
                  <a:lnTo>
                    <a:pt x="187960" y="2540"/>
                  </a:lnTo>
                  <a:lnTo>
                    <a:pt x="199390" y="6350"/>
                  </a:lnTo>
                  <a:lnTo>
                    <a:pt x="213360" y="13970"/>
                  </a:lnTo>
                  <a:lnTo>
                    <a:pt x="223520" y="21590"/>
                  </a:lnTo>
                  <a:lnTo>
                    <a:pt x="233680" y="30480"/>
                  </a:lnTo>
                  <a:lnTo>
                    <a:pt x="241300" y="39370"/>
                  </a:lnTo>
                  <a:lnTo>
                    <a:pt x="248920" y="49530"/>
                  </a:lnTo>
                  <a:lnTo>
                    <a:pt x="255270" y="59690"/>
                  </a:lnTo>
                  <a:lnTo>
                    <a:pt x="260350" y="69850"/>
                  </a:lnTo>
                  <a:lnTo>
                    <a:pt x="264160" y="81280"/>
                  </a:lnTo>
                  <a:lnTo>
                    <a:pt x="267970" y="93980"/>
                  </a:lnTo>
                  <a:lnTo>
                    <a:pt x="273050" y="106680"/>
                  </a:lnTo>
                  <a:lnTo>
                    <a:pt x="274320" y="119380"/>
                  </a:lnTo>
                  <a:lnTo>
                    <a:pt x="274320" y="133350"/>
                  </a:lnTo>
                  <a:lnTo>
                    <a:pt x="273050" y="147320"/>
                  </a:lnTo>
                  <a:lnTo>
                    <a:pt x="271780" y="160020"/>
                  </a:lnTo>
                  <a:lnTo>
                    <a:pt x="270510" y="187960"/>
                  </a:lnTo>
                  <a:lnTo>
                    <a:pt x="267970" y="201930"/>
                  </a:lnTo>
                  <a:lnTo>
                    <a:pt x="264160" y="215900"/>
                  </a:lnTo>
                  <a:lnTo>
                    <a:pt x="250190" y="255270"/>
                  </a:lnTo>
                  <a:lnTo>
                    <a:pt x="246380" y="266700"/>
                  </a:lnTo>
                  <a:lnTo>
                    <a:pt x="241300" y="279400"/>
                  </a:lnTo>
                  <a:lnTo>
                    <a:pt x="236220" y="292100"/>
                  </a:lnTo>
                  <a:lnTo>
                    <a:pt x="229870" y="306070"/>
                  </a:lnTo>
                  <a:lnTo>
                    <a:pt x="223520" y="317500"/>
                  </a:lnTo>
                  <a:lnTo>
                    <a:pt x="215900" y="330200"/>
                  </a:lnTo>
                  <a:lnTo>
                    <a:pt x="209550" y="341630"/>
                  </a:lnTo>
                  <a:lnTo>
                    <a:pt x="195580" y="363219"/>
                  </a:lnTo>
                  <a:lnTo>
                    <a:pt x="189230" y="373380"/>
                  </a:lnTo>
                  <a:lnTo>
                    <a:pt x="180340" y="384810"/>
                  </a:lnTo>
                  <a:lnTo>
                    <a:pt x="171450" y="394969"/>
                  </a:lnTo>
                  <a:lnTo>
                    <a:pt x="162560" y="405130"/>
                  </a:lnTo>
                  <a:lnTo>
                    <a:pt x="146050" y="424180"/>
                  </a:lnTo>
                  <a:lnTo>
                    <a:pt x="138430" y="431800"/>
                  </a:lnTo>
                  <a:lnTo>
                    <a:pt x="129540" y="439419"/>
                  </a:lnTo>
                  <a:lnTo>
                    <a:pt x="120650" y="447041"/>
                  </a:lnTo>
                  <a:lnTo>
                    <a:pt x="110490" y="454660"/>
                  </a:lnTo>
                  <a:lnTo>
                    <a:pt x="97790" y="461010"/>
                  </a:lnTo>
                  <a:lnTo>
                    <a:pt x="83820" y="468630"/>
                  </a:lnTo>
                  <a:lnTo>
                    <a:pt x="68580" y="476250"/>
                  </a:lnTo>
                  <a:lnTo>
                    <a:pt x="54610" y="480060"/>
                  </a:lnTo>
                  <a:lnTo>
                    <a:pt x="41910" y="480060"/>
                  </a:lnTo>
                  <a:lnTo>
                    <a:pt x="30480" y="480060"/>
                  </a:lnTo>
                  <a:lnTo>
                    <a:pt x="21590" y="473710"/>
                  </a:lnTo>
                  <a:lnTo>
                    <a:pt x="13970" y="464819"/>
                  </a:lnTo>
                  <a:lnTo>
                    <a:pt x="7620" y="452119"/>
                  </a:lnTo>
                  <a:lnTo>
                    <a:pt x="3810" y="436880"/>
                  </a:lnTo>
                  <a:lnTo>
                    <a:pt x="1270" y="419100"/>
                  </a:lnTo>
                  <a:lnTo>
                    <a:pt x="0" y="401319"/>
                  </a:lnTo>
                  <a:lnTo>
                    <a:pt x="0" y="383541"/>
                  </a:lnTo>
                  <a:lnTo>
                    <a:pt x="1270" y="368300"/>
                  </a:lnTo>
                  <a:lnTo>
                    <a:pt x="2540" y="351791"/>
                  </a:lnTo>
                  <a:lnTo>
                    <a:pt x="6350" y="339090"/>
                  </a:lnTo>
                  <a:lnTo>
                    <a:pt x="11430" y="326390"/>
                  </a:lnTo>
                  <a:lnTo>
                    <a:pt x="16510" y="313690"/>
                  </a:lnTo>
                  <a:lnTo>
                    <a:pt x="22860" y="302260"/>
                  </a:lnTo>
                  <a:lnTo>
                    <a:pt x="29210" y="290830"/>
                  </a:lnTo>
                  <a:lnTo>
                    <a:pt x="35560" y="280670"/>
                  </a:lnTo>
                  <a:lnTo>
                    <a:pt x="41910" y="270510"/>
                  </a:lnTo>
                  <a:lnTo>
                    <a:pt x="49530" y="261620"/>
                  </a:lnTo>
                  <a:lnTo>
                    <a:pt x="55880" y="254000"/>
                  </a:lnTo>
                  <a:lnTo>
                    <a:pt x="64770" y="247650"/>
                  </a:lnTo>
                  <a:lnTo>
                    <a:pt x="73660" y="241300"/>
                  </a:lnTo>
                  <a:lnTo>
                    <a:pt x="82550" y="236220"/>
                  </a:lnTo>
                  <a:lnTo>
                    <a:pt x="92710" y="232410"/>
                  </a:lnTo>
                  <a:lnTo>
                    <a:pt x="102870" y="228600"/>
                  </a:lnTo>
                  <a:lnTo>
                    <a:pt x="113030" y="224790"/>
                  </a:lnTo>
                  <a:lnTo>
                    <a:pt x="123190" y="222250"/>
                  </a:lnTo>
                  <a:lnTo>
                    <a:pt x="133350" y="223520"/>
                  </a:lnTo>
                  <a:lnTo>
                    <a:pt x="143510" y="224790"/>
                  </a:lnTo>
                  <a:lnTo>
                    <a:pt x="153670" y="227330"/>
                  </a:lnTo>
                  <a:lnTo>
                    <a:pt x="161290" y="232410"/>
                  </a:lnTo>
                  <a:lnTo>
                    <a:pt x="198120" y="256540"/>
                  </a:lnTo>
                  <a:lnTo>
                    <a:pt x="207010" y="264160"/>
                  </a:lnTo>
                  <a:lnTo>
                    <a:pt x="214630" y="273050"/>
                  </a:lnTo>
                  <a:lnTo>
                    <a:pt x="222250" y="281940"/>
                  </a:lnTo>
                  <a:lnTo>
                    <a:pt x="229870" y="293370"/>
                  </a:lnTo>
                  <a:lnTo>
                    <a:pt x="237490" y="304800"/>
                  </a:lnTo>
                  <a:lnTo>
                    <a:pt x="245110" y="317500"/>
                  </a:lnTo>
                  <a:lnTo>
                    <a:pt x="251460" y="328930"/>
                  </a:lnTo>
                  <a:lnTo>
                    <a:pt x="256540" y="340360"/>
                  </a:lnTo>
                  <a:lnTo>
                    <a:pt x="260350" y="351791"/>
                  </a:lnTo>
                  <a:lnTo>
                    <a:pt x="266700" y="364491"/>
                  </a:lnTo>
                  <a:lnTo>
                    <a:pt x="271780" y="377191"/>
                  </a:lnTo>
                  <a:lnTo>
                    <a:pt x="300990" y="4165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758440" y="12743180"/>
              <a:ext cx="194311" cy="344171"/>
            </a:xfrm>
            <a:custGeom>
              <a:avLst/>
              <a:gdLst/>
              <a:ahLst/>
              <a:cxnLst/>
              <a:rect l="0" t="0" r="0" b="0"/>
              <a:pathLst>
                <a:path w="194311" h="344171">
                  <a:moveTo>
                    <a:pt x="73660" y="0"/>
                  </a:moveTo>
                  <a:lnTo>
                    <a:pt x="68580" y="16510"/>
                  </a:lnTo>
                  <a:lnTo>
                    <a:pt x="64770" y="25400"/>
                  </a:lnTo>
                  <a:lnTo>
                    <a:pt x="55880" y="62230"/>
                  </a:lnTo>
                  <a:lnTo>
                    <a:pt x="49530" y="88900"/>
                  </a:lnTo>
                  <a:lnTo>
                    <a:pt x="46990" y="102870"/>
                  </a:lnTo>
                  <a:lnTo>
                    <a:pt x="45720" y="119380"/>
                  </a:lnTo>
                  <a:lnTo>
                    <a:pt x="44450" y="134620"/>
                  </a:lnTo>
                  <a:lnTo>
                    <a:pt x="43180" y="168910"/>
                  </a:lnTo>
                  <a:lnTo>
                    <a:pt x="41910" y="238760"/>
                  </a:lnTo>
                  <a:lnTo>
                    <a:pt x="43180" y="254000"/>
                  </a:lnTo>
                  <a:lnTo>
                    <a:pt x="45720" y="266700"/>
                  </a:lnTo>
                  <a:lnTo>
                    <a:pt x="48260" y="279400"/>
                  </a:lnTo>
                  <a:lnTo>
                    <a:pt x="50800" y="292100"/>
                  </a:lnTo>
                  <a:lnTo>
                    <a:pt x="53340" y="303531"/>
                  </a:lnTo>
                  <a:lnTo>
                    <a:pt x="57150" y="313690"/>
                  </a:lnTo>
                  <a:lnTo>
                    <a:pt x="60960" y="323850"/>
                  </a:lnTo>
                  <a:lnTo>
                    <a:pt x="66040" y="332740"/>
                  </a:lnTo>
                  <a:lnTo>
                    <a:pt x="72390" y="340359"/>
                  </a:lnTo>
                  <a:lnTo>
                    <a:pt x="80010" y="344170"/>
                  </a:lnTo>
                  <a:lnTo>
                    <a:pt x="88900" y="344170"/>
                  </a:lnTo>
                  <a:lnTo>
                    <a:pt x="97790" y="341631"/>
                  </a:lnTo>
                  <a:lnTo>
                    <a:pt x="105410" y="337820"/>
                  </a:lnTo>
                  <a:lnTo>
                    <a:pt x="114300" y="332740"/>
                  </a:lnTo>
                  <a:lnTo>
                    <a:pt x="121920" y="326390"/>
                  </a:lnTo>
                  <a:lnTo>
                    <a:pt x="129540" y="318770"/>
                  </a:lnTo>
                  <a:lnTo>
                    <a:pt x="135890" y="311150"/>
                  </a:lnTo>
                  <a:lnTo>
                    <a:pt x="143510" y="302259"/>
                  </a:lnTo>
                  <a:lnTo>
                    <a:pt x="149860" y="292100"/>
                  </a:lnTo>
                  <a:lnTo>
                    <a:pt x="154940" y="281940"/>
                  </a:lnTo>
                  <a:lnTo>
                    <a:pt x="158750" y="271781"/>
                  </a:lnTo>
                  <a:lnTo>
                    <a:pt x="163830" y="261620"/>
                  </a:lnTo>
                  <a:lnTo>
                    <a:pt x="167640" y="251460"/>
                  </a:lnTo>
                  <a:lnTo>
                    <a:pt x="171450" y="241300"/>
                  </a:lnTo>
                  <a:lnTo>
                    <a:pt x="175260" y="229870"/>
                  </a:lnTo>
                  <a:lnTo>
                    <a:pt x="179070" y="217170"/>
                  </a:lnTo>
                  <a:lnTo>
                    <a:pt x="182880" y="204470"/>
                  </a:lnTo>
                  <a:lnTo>
                    <a:pt x="189230" y="180340"/>
                  </a:lnTo>
                  <a:lnTo>
                    <a:pt x="193040" y="168910"/>
                  </a:lnTo>
                  <a:lnTo>
                    <a:pt x="194310" y="157480"/>
                  </a:lnTo>
                  <a:lnTo>
                    <a:pt x="194310" y="144780"/>
                  </a:lnTo>
                  <a:lnTo>
                    <a:pt x="191770" y="130810"/>
                  </a:lnTo>
                  <a:lnTo>
                    <a:pt x="189230" y="116840"/>
                  </a:lnTo>
                  <a:lnTo>
                    <a:pt x="184150" y="100330"/>
                  </a:lnTo>
                  <a:lnTo>
                    <a:pt x="179070" y="85090"/>
                  </a:lnTo>
                  <a:lnTo>
                    <a:pt x="172720" y="71120"/>
                  </a:lnTo>
                  <a:lnTo>
                    <a:pt x="167640" y="59690"/>
                  </a:lnTo>
                  <a:lnTo>
                    <a:pt x="160020" y="50800"/>
                  </a:lnTo>
                  <a:lnTo>
                    <a:pt x="151130" y="43180"/>
                  </a:lnTo>
                  <a:lnTo>
                    <a:pt x="140970" y="36830"/>
                  </a:lnTo>
                  <a:lnTo>
                    <a:pt x="129540" y="31750"/>
                  </a:lnTo>
                  <a:lnTo>
                    <a:pt x="118110" y="29210"/>
                  </a:lnTo>
                  <a:lnTo>
                    <a:pt x="106680" y="27940"/>
                  </a:lnTo>
                  <a:lnTo>
                    <a:pt x="95250" y="29210"/>
                  </a:lnTo>
                  <a:lnTo>
                    <a:pt x="83820" y="30480"/>
                  </a:lnTo>
                  <a:lnTo>
                    <a:pt x="71120" y="33020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989580" y="12773660"/>
              <a:ext cx="222251" cy="247652"/>
            </a:xfrm>
            <a:custGeom>
              <a:avLst/>
              <a:gdLst/>
              <a:ahLst/>
              <a:cxnLst/>
              <a:rect l="0" t="0" r="0" b="0"/>
              <a:pathLst>
                <a:path w="222251" h="247652">
                  <a:moveTo>
                    <a:pt x="31750" y="31750"/>
                  </a:moveTo>
                  <a:lnTo>
                    <a:pt x="31750" y="105410"/>
                  </a:lnTo>
                  <a:lnTo>
                    <a:pt x="33020" y="123190"/>
                  </a:lnTo>
                  <a:lnTo>
                    <a:pt x="35560" y="142240"/>
                  </a:lnTo>
                  <a:lnTo>
                    <a:pt x="38100" y="161290"/>
                  </a:lnTo>
                  <a:lnTo>
                    <a:pt x="40640" y="177800"/>
                  </a:lnTo>
                  <a:lnTo>
                    <a:pt x="43180" y="193040"/>
                  </a:lnTo>
                  <a:lnTo>
                    <a:pt x="46990" y="205740"/>
                  </a:lnTo>
                  <a:lnTo>
                    <a:pt x="53340" y="217170"/>
                  </a:lnTo>
                  <a:lnTo>
                    <a:pt x="62230" y="226060"/>
                  </a:lnTo>
                  <a:lnTo>
                    <a:pt x="73660" y="234951"/>
                  </a:lnTo>
                  <a:lnTo>
                    <a:pt x="86360" y="241301"/>
                  </a:lnTo>
                  <a:lnTo>
                    <a:pt x="101600" y="245110"/>
                  </a:lnTo>
                  <a:lnTo>
                    <a:pt x="116840" y="247651"/>
                  </a:lnTo>
                  <a:lnTo>
                    <a:pt x="132080" y="246379"/>
                  </a:lnTo>
                  <a:lnTo>
                    <a:pt x="146050" y="241301"/>
                  </a:lnTo>
                  <a:lnTo>
                    <a:pt x="161290" y="234951"/>
                  </a:lnTo>
                  <a:lnTo>
                    <a:pt x="172720" y="228600"/>
                  </a:lnTo>
                  <a:lnTo>
                    <a:pt x="182880" y="220980"/>
                  </a:lnTo>
                  <a:lnTo>
                    <a:pt x="193040" y="214630"/>
                  </a:lnTo>
                  <a:lnTo>
                    <a:pt x="200660" y="205740"/>
                  </a:lnTo>
                  <a:lnTo>
                    <a:pt x="209550" y="194310"/>
                  </a:lnTo>
                  <a:lnTo>
                    <a:pt x="217170" y="182880"/>
                  </a:lnTo>
                  <a:lnTo>
                    <a:pt x="220980" y="168910"/>
                  </a:lnTo>
                  <a:lnTo>
                    <a:pt x="222250" y="153670"/>
                  </a:lnTo>
                  <a:lnTo>
                    <a:pt x="222250" y="137160"/>
                  </a:lnTo>
                  <a:lnTo>
                    <a:pt x="220980" y="123190"/>
                  </a:lnTo>
                  <a:lnTo>
                    <a:pt x="218440" y="110490"/>
                  </a:lnTo>
                  <a:lnTo>
                    <a:pt x="215900" y="99060"/>
                  </a:lnTo>
                  <a:lnTo>
                    <a:pt x="210820" y="86360"/>
                  </a:lnTo>
                  <a:lnTo>
                    <a:pt x="204470" y="72390"/>
                  </a:lnTo>
                  <a:lnTo>
                    <a:pt x="195580" y="59690"/>
                  </a:lnTo>
                  <a:lnTo>
                    <a:pt x="187960" y="48260"/>
                  </a:lnTo>
                  <a:lnTo>
                    <a:pt x="180340" y="38100"/>
                  </a:lnTo>
                  <a:lnTo>
                    <a:pt x="172720" y="29210"/>
                  </a:lnTo>
                  <a:lnTo>
                    <a:pt x="162560" y="20320"/>
                  </a:lnTo>
                  <a:lnTo>
                    <a:pt x="149860" y="12700"/>
                  </a:lnTo>
                  <a:lnTo>
                    <a:pt x="134620" y="5080"/>
                  </a:lnTo>
                  <a:lnTo>
                    <a:pt x="119380" y="1270"/>
                  </a:lnTo>
                  <a:lnTo>
                    <a:pt x="102870" y="0"/>
                  </a:lnTo>
                  <a:lnTo>
                    <a:pt x="86360" y="0"/>
                  </a:lnTo>
                  <a:lnTo>
                    <a:pt x="72390" y="2540"/>
                  </a:lnTo>
                  <a:lnTo>
                    <a:pt x="62230" y="6350"/>
                  </a:lnTo>
                  <a:lnTo>
                    <a:pt x="52070" y="11430"/>
                  </a:lnTo>
                  <a:lnTo>
                    <a:pt x="41910" y="17780"/>
                  </a:lnTo>
                  <a:lnTo>
                    <a:pt x="31750" y="22860"/>
                  </a:lnTo>
                  <a:lnTo>
                    <a:pt x="0" y="43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454400" y="12697460"/>
              <a:ext cx="177801" cy="360680"/>
            </a:xfrm>
            <a:custGeom>
              <a:avLst/>
              <a:gdLst/>
              <a:ahLst/>
              <a:cxnLst/>
              <a:rect l="0" t="0" r="0" b="0"/>
              <a:pathLst>
                <a:path w="177801" h="360680">
                  <a:moveTo>
                    <a:pt x="177800" y="24130"/>
                  </a:moveTo>
                  <a:lnTo>
                    <a:pt x="166370" y="12700"/>
                  </a:lnTo>
                  <a:lnTo>
                    <a:pt x="158750" y="8890"/>
                  </a:lnTo>
                  <a:lnTo>
                    <a:pt x="148590" y="3810"/>
                  </a:lnTo>
                  <a:lnTo>
                    <a:pt x="137160" y="0"/>
                  </a:lnTo>
                  <a:lnTo>
                    <a:pt x="125730" y="1270"/>
                  </a:lnTo>
                  <a:lnTo>
                    <a:pt x="111760" y="5080"/>
                  </a:lnTo>
                  <a:lnTo>
                    <a:pt x="99060" y="11430"/>
                  </a:lnTo>
                  <a:lnTo>
                    <a:pt x="87630" y="17780"/>
                  </a:lnTo>
                  <a:lnTo>
                    <a:pt x="78740" y="25400"/>
                  </a:lnTo>
                  <a:lnTo>
                    <a:pt x="69850" y="31750"/>
                  </a:lnTo>
                  <a:lnTo>
                    <a:pt x="60960" y="38100"/>
                  </a:lnTo>
                  <a:lnTo>
                    <a:pt x="53340" y="45720"/>
                  </a:lnTo>
                  <a:lnTo>
                    <a:pt x="38100" y="59690"/>
                  </a:lnTo>
                  <a:lnTo>
                    <a:pt x="10160" y="87630"/>
                  </a:lnTo>
                  <a:lnTo>
                    <a:pt x="2540" y="93980"/>
                  </a:lnTo>
                  <a:lnTo>
                    <a:pt x="0" y="101600"/>
                  </a:lnTo>
                  <a:lnTo>
                    <a:pt x="1270" y="107950"/>
                  </a:lnTo>
                  <a:lnTo>
                    <a:pt x="3810" y="115570"/>
                  </a:lnTo>
                  <a:lnTo>
                    <a:pt x="10160" y="121920"/>
                  </a:lnTo>
                  <a:lnTo>
                    <a:pt x="19050" y="129540"/>
                  </a:lnTo>
                  <a:lnTo>
                    <a:pt x="30480" y="135890"/>
                  </a:lnTo>
                  <a:lnTo>
                    <a:pt x="43180" y="142240"/>
                  </a:lnTo>
                  <a:lnTo>
                    <a:pt x="57150" y="147320"/>
                  </a:lnTo>
                  <a:lnTo>
                    <a:pt x="87630" y="156210"/>
                  </a:lnTo>
                  <a:lnTo>
                    <a:pt x="111760" y="163830"/>
                  </a:lnTo>
                  <a:lnTo>
                    <a:pt x="124460" y="170180"/>
                  </a:lnTo>
                  <a:lnTo>
                    <a:pt x="137160" y="177800"/>
                  </a:lnTo>
                  <a:lnTo>
                    <a:pt x="151130" y="185420"/>
                  </a:lnTo>
                  <a:lnTo>
                    <a:pt x="161290" y="196850"/>
                  </a:lnTo>
                  <a:lnTo>
                    <a:pt x="168910" y="208280"/>
                  </a:lnTo>
                  <a:lnTo>
                    <a:pt x="175260" y="220980"/>
                  </a:lnTo>
                  <a:lnTo>
                    <a:pt x="176530" y="233680"/>
                  </a:lnTo>
                  <a:lnTo>
                    <a:pt x="173990" y="246380"/>
                  </a:lnTo>
                  <a:lnTo>
                    <a:pt x="167640" y="260350"/>
                  </a:lnTo>
                  <a:lnTo>
                    <a:pt x="161290" y="273050"/>
                  </a:lnTo>
                  <a:lnTo>
                    <a:pt x="154940" y="284480"/>
                  </a:lnTo>
                  <a:lnTo>
                    <a:pt x="148590" y="295910"/>
                  </a:lnTo>
                  <a:lnTo>
                    <a:pt x="140970" y="306070"/>
                  </a:lnTo>
                  <a:lnTo>
                    <a:pt x="132080" y="314960"/>
                  </a:lnTo>
                  <a:lnTo>
                    <a:pt x="123190" y="323851"/>
                  </a:lnTo>
                  <a:lnTo>
                    <a:pt x="110490" y="331470"/>
                  </a:lnTo>
                  <a:lnTo>
                    <a:pt x="96520" y="339090"/>
                  </a:lnTo>
                  <a:lnTo>
                    <a:pt x="30480" y="3606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674110" y="12773660"/>
              <a:ext cx="163831" cy="223521"/>
            </a:xfrm>
            <a:custGeom>
              <a:avLst/>
              <a:gdLst/>
              <a:ahLst/>
              <a:cxnLst/>
              <a:rect l="0" t="0" r="0" b="0"/>
              <a:pathLst>
                <a:path w="163831" h="223521">
                  <a:moveTo>
                    <a:pt x="0" y="0"/>
                  </a:moveTo>
                  <a:lnTo>
                    <a:pt x="6350" y="17780"/>
                  </a:lnTo>
                  <a:lnTo>
                    <a:pt x="8890" y="27940"/>
                  </a:lnTo>
                  <a:lnTo>
                    <a:pt x="15240" y="55880"/>
                  </a:lnTo>
                  <a:lnTo>
                    <a:pt x="16510" y="69850"/>
                  </a:lnTo>
                  <a:lnTo>
                    <a:pt x="19050" y="83820"/>
                  </a:lnTo>
                  <a:lnTo>
                    <a:pt x="19050" y="99060"/>
                  </a:lnTo>
                  <a:lnTo>
                    <a:pt x="20320" y="115570"/>
                  </a:lnTo>
                  <a:lnTo>
                    <a:pt x="20320" y="152400"/>
                  </a:lnTo>
                  <a:lnTo>
                    <a:pt x="22860" y="167640"/>
                  </a:lnTo>
                  <a:lnTo>
                    <a:pt x="27940" y="182880"/>
                  </a:lnTo>
                  <a:lnTo>
                    <a:pt x="33020" y="195580"/>
                  </a:lnTo>
                  <a:lnTo>
                    <a:pt x="39370" y="205740"/>
                  </a:lnTo>
                  <a:lnTo>
                    <a:pt x="46990" y="213360"/>
                  </a:lnTo>
                  <a:lnTo>
                    <a:pt x="55880" y="219710"/>
                  </a:lnTo>
                  <a:lnTo>
                    <a:pt x="66040" y="222250"/>
                  </a:lnTo>
                  <a:lnTo>
                    <a:pt x="74930" y="223520"/>
                  </a:lnTo>
                  <a:lnTo>
                    <a:pt x="85090" y="222250"/>
                  </a:lnTo>
                  <a:lnTo>
                    <a:pt x="96520" y="218440"/>
                  </a:lnTo>
                  <a:lnTo>
                    <a:pt x="109220" y="213360"/>
                  </a:lnTo>
                  <a:lnTo>
                    <a:pt x="121920" y="205740"/>
                  </a:lnTo>
                  <a:lnTo>
                    <a:pt x="133350" y="195580"/>
                  </a:lnTo>
                  <a:lnTo>
                    <a:pt x="142240" y="184150"/>
                  </a:lnTo>
                  <a:lnTo>
                    <a:pt x="151130" y="172720"/>
                  </a:lnTo>
                  <a:lnTo>
                    <a:pt x="157480" y="160020"/>
                  </a:lnTo>
                  <a:lnTo>
                    <a:pt x="161290" y="146050"/>
                  </a:lnTo>
                  <a:lnTo>
                    <a:pt x="163830" y="133350"/>
                  </a:lnTo>
                  <a:lnTo>
                    <a:pt x="162560" y="120650"/>
                  </a:lnTo>
                  <a:lnTo>
                    <a:pt x="160020" y="107950"/>
                  </a:lnTo>
                  <a:lnTo>
                    <a:pt x="156210" y="96520"/>
                  </a:lnTo>
                  <a:lnTo>
                    <a:pt x="149860" y="87630"/>
                  </a:lnTo>
                  <a:lnTo>
                    <a:pt x="142240" y="78740"/>
                  </a:lnTo>
                  <a:lnTo>
                    <a:pt x="133350" y="69850"/>
                  </a:lnTo>
                  <a:lnTo>
                    <a:pt x="121920" y="63500"/>
                  </a:lnTo>
                  <a:lnTo>
                    <a:pt x="107950" y="57150"/>
                  </a:lnTo>
                  <a:lnTo>
                    <a:pt x="92710" y="52070"/>
                  </a:lnTo>
                  <a:lnTo>
                    <a:pt x="78740" y="49530"/>
                  </a:lnTo>
                  <a:lnTo>
                    <a:pt x="64770" y="46990"/>
                  </a:ln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865880" y="12700000"/>
              <a:ext cx="40641" cy="326390"/>
            </a:xfrm>
            <a:custGeom>
              <a:avLst/>
              <a:gdLst/>
              <a:ahLst/>
              <a:cxnLst/>
              <a:rect l="0" t="0" r="0" b="0"/>
              <a:pathLst>
                <a:path w="40641" h="326390">
                  <a:moveTo>
                    <a:pt x="40640" y="0"/>
                  </a:moveTo>
                  <a:lnTo>
                    <a:pt x="40640" y="34290"/>
                  </a:lnTo>
                  <a:lnTo>
                    <a:pt x="39370" y="50800"/>
                  </a:lnTo>
                  <a:lnTo>
                    <a:pt x="36830" y="69850"/>
                  </a:lnTo>
                  <a:lnTo>
                    <a:pt x="34290" y="88900"/>
                  </a:lnTo>
                  <a:lnTo>
                    <a:pt x="31750" y="105410"/>
                  </a:lnTo>
                  <a:lnTo>
                    <a:pt x="29210" y="121920"/>
                  </a:lnTo>
                  <a:lnTo>
                    <a:pt x="15240" y="187960"/>
                  </a:lnTo>
                  <a:lnTo>
                    <a:pt x="12700" y="203200"/>
                  </a:lnTo>
                  <a:lnTo>
                    <a:pt x="11430" y="218440"/>
                  </a:lnTo>
                  <a:lnTo>
                    <a:pt x="10160" y="233680"/>
                  </a:lnTo>
                  <a:lnTo>
                    <a:pt x="8890" y="247650"/>
                  </a:lnTo>
                  <a:lnTo>
                    <a:pt x="6350" y="260350"/>
                  </a:lnTo>
                  <a:lnTo>
                    <a:pt x="3810" y="271780"/>
                  </a:lnTo>
                  <a:lnTo>
                    <a:pt x="1270" y="284480"/>
                  </a:lnTo>
                  <a:lnTo>
                    <a:pt x="0" y="297180"/>
                  </a:lnTo>
                  <a:lnTo>
                    <a:pt x="19050" y="326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018280" y="12574270"/>
              <a:ext cx="193041" cy="486411"/>
            </a:xfrm>
            <a:custGeom>
              <a:avLst/>
              <a:gdLst/>
              <a:ahLst/>
              <a:cxnLst/>
              <a:rect l="0" t="0" r="0" b="0"/>
              <a:pathLst>
                <a:path w="193041" h="486411">
                  <a:moveTo>
                    <a:pt x="182880" y="0"/>
                  </a:moveTo>
                  <a:lnTo>
                    <a:pt x="176530" y="16510"/>
                  </a:lnTo>
                  <a:lnTo>
                    <a:pt x="176530" y="27940"/>
                  </a:lnTo>
                  <a:lnTo>
                    <a:pt x="177800" y="40640"/>
                  </a:lnTo>
                  <a:lnTo>
                    <a:pt x="179070" y="54610"/>
                  </a:lnTo>
                  <a:lnTo>
                    <a:pt x="180340" y="71120"/>
                  </a:lnTo>
                  <a:lnTo>
                    <a:pt x="181610" y="86360"/>
                  </a:lnTo>
                  <a:lnTo>
                    <a:pt x="181610" y="120650"/>
                  </a:lnTo>
                  <a:lnTo>
                    <a:pt x="182880" y="303530"/>
                  </a:lnTo>
                  <a:lnTo>
                    <a:pt x="181610" y="321310"/>
                  </a:lnTo>
                  <a:lnTo>
                    <a:pt x="179070" y="340360"/>
                  </a:lnTo>
                  <a:lnTo>
                    <a:pt x="176530" y="360680"/>
                  </a:lnTo>
                  <a:lnTo>
                    <a:pt x="172720" y="370840"/>
                  </a:lnTo>
                  <a:lnTo>
                    <a:pt x="167640" y="375920"/>
                  </a:lnTo>
                  <a:lnTo>
                    <a:pt x="162560" y="377190"/>
                  </a:lnTo>
                  <a:lnTo>
                    <a:pt x="157480" y="374650"/>
                  </a:lnTo>
                  <a:lnTo>
                    <a:pt x="152400" y="368300"/>
                  </a:lnTo>
                  <a:lnTo>
                    <a:pt x="148590" y="361950"/>
                  </a:lnTo>
                  <a:lnTo>
                    <a:pt x="143510" y="350520"/>
                  </a:lnTo>
                  <a:lnTo>
                    <a:pt x="138430" y="337820"/>
                  </a:lnTo>
                  <a:lnTo>
                    <a:pt x="132080" y="323850"/>
                  </a:lnTo>
                  <a:lnTo>
                    <a:pt x="125730" y="309880"/>
                  </a:lnTo>
                  <a:lnTo>
                    <a:pt x="118110" y="298450"/>
                  </a:lnTo>
                  <a:lnTo>
                    <a:pt x="111760" y="287020"/>
                  </a:lnTo>
                  <a:lnTo>
                    <a:pt x="104140" y="280670"/>
                  </a:lnTo>
                  <a:lnTo>
                    <a:pt x="95250" y="279400"/>
                  </a:lnTo>
                  <a:lnTo>
                    <a:pt x="85090" y="280670"/>
                  </a:lnTo>
                  <a:lnTo>
                    <a:pt x="77470" y="284480"/>
                  </a:lnTo>
                  <a:lnTo>
                    <a:pt x="68580" y="289560"/>
                  </a:lnTo>
                  <a:lnTo>
                    <a:pt x="60960" y="294640"/>
                  </a:lnTo>
                  <a:lnTo>
                    <a:pt x="54610" y="300990"/>
                  </a:lnTo>
                  <a:lnTo>
                    <a:pt x="49530" y="309880"/>
                  </a:lnTo>
                  <a:lnTo>
                    <a:pt x="44450" y="318770"/>
                  </a:lnTo>
                  <a:lnTo>
                    <a:pt x="39370" y="328930"/>
                  </a:lnTo>
                  <a:lnTo>
                    <a:pt x="26670" y="347980"/>
                  </a:lnTo>
                  <a:lnTo>
                    <a:pt x="21590" y="359410"/>
                  </a:lnTo>
                  <a:lnTo>
                    <a:pt x="16510" y="372110"/>
                  </a:lnTo>
                  <a:lnTo>
                    <a:pt x="12700" y="384810"/>
                  </a:lnTo>
                  <a:lnTo>
                    <a:pt x="7620" y="397510"/>
                  </a:lnTo>
                  <a:lnTo>
                    <a:pt x="0" y="425450"/>
                  </a:lnTo>
                  <a:lnTo>
                    <a:pt x="0" y="438150"/>
                  </a:lnTo>
                  <a:lnTo>
                    <a:pt x="2540" y="449580"/>
                  </a:lnTo>
                  <a:lnTo>
                    <a:pt x="6350" y="461010"/>
                  </a:lnTo>
                  <a:lnTo>
                    <a:pt x="12700" y="469900"/>
                  </a:lnTo>
                  <a:lnTo>
                    <a:pt x="20320" y="477519"/>
                  </a:lnTo>
                  <a:lnTo>
                    <a:pt x="29210" y="482600"/>
                  </a:lnTo>
                  <a:lnTo>
                    <a:pt x="39370" y="485141"/>
                  </a:lnTo>
                  <a:lnTo>
                    <a:pt x="50800" y="486410"/>
                  </a:lnTo>
                  <a:lnTo>
                    <a:pt x="63500" y="485141"/>
                  </a:lnTo>
                  <a:lnTo>
                    <a:pt x="77470" y="481330"/>
                  </a:lnTo>
                  <a:lnTo>
                    <a:pt x="92710" y="474980"/>
                  </a:lnTo>
                  <a:lnTo>
                    <a:pt x="107950" y="467360"/>
                  </a:lnTo>
                  <a:lnTo>
                    <a:pt x="123190" y="459741"/>
                  </a:lnTo>
                  <a:lnTo>
                    <a:pt x="138430" y="449580"/>
                  </a:lnTo>
                  <a:lnTo>
                    <a:pt x="193040" y="410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380230" y="12785090"/>
              <a:ext cx="10161" cy="179071"/>
            </a:xfrm>
            <a:custGeom>
              <a:avLst/>
              <a:gdLst/>
              <a:ahLst/>
              <a:cxnLst/>
              <a:rect l="0" t="0" r="0" b="0"/>
              <a:pathLst>
                <a:path w="10161" h="179071">
                  <a:moveTo>
                    <a:pt x="10160" y="0"/>
                  </a:moveTo>
                  <a:lnTo>
                    <a:pt x="5080" y="16510"/>
                  </a:lnTo>
                  <a:lnTo>
                    <a:pt x="2540" y="29210"/>
                  </a:lnTo>
                  <a:lnTo>
                    <a:pt x="1270" y="46990"/>
                  </a:lnTo>
                  <a:lnTo>
                    <a:pt x="0" y="8382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523740" y="12724130"/>
              <a:ext cx="245111" cy="284482"/>
            </a:xfrm>
            <a:custGeom>
              <a:avLst/>
              <a:gdLst/>
              <a:ahLst/>
              <a:cxnLst/>
              <a:rect l="0" t="0" r="0" b="0"/>
              <a:pathLst>
                <a:path w="245111" h="284482">
                  <a:moveTo>
                    <a:pt x="24130" y="176530"/>
                  </a:moveTo>
                  <a:lnTo>
                    <a:pt x="46990" y="171450"/>
                  </a:lnTo>
                  <a:lnTo>
                    <a:pt x="57150" y="166370"/>
                  </a:lnTo>
                  <a:lnTo>
                    <a:pt x="67310" y="161290"/>
                  </a:lnTo>
                  <a:lnTo>
                    <a:pt x="77470" y="156210"/>
                  </a:lnTo>
                  <a:lnTo>
                    <a:pt x="86360" y="149860"/>
                  </a:lnTo>
                  <a:lnTo>
                    <a:pt x="95250" y="143510"/>
                  </a:lnTo>
                  <a:lnTo>
                    <a:pt x="102870" y="137160"/>
                  </a:lnTo>
                  <a:lnTo>
                    <a:pt x="111760" y="128270"/>
                  </a:lnTo>
                  <a:lnTo>
                    <a:pt x="121920" y="116840"/>
                  </a:lnTo>
                  <a:lnTo>
                    <a:pt x="130810" y="105410"/>
                  </a:lnTo>
                  <a:lnTo>
                    <a:pt x="138430" y="92710"/>
                  </a:lnTo>
                  <a:lnTo>
                    <a:pt x="144780" y="80010"/>
                  </a:lnTo>
                  <a:lnTo>
                    <a:pt x="151130" y="66040"/>
                  </a:lnTo>
                  <a:lnTo>
                    <a:pt x="153670" y="53340"/>
                  </a:lnTo>
                  <a:lnTo>
                    <a:pt x="153670" y="39370"/>
                  </a:lnTo>
                  <a:lnTo>
                    <a:pt x="152400" y="25400"/>
                  </a:lnTo>
                  <a:lnTo>
                    <a:pt x="147320" y="15240"/>
                  </a:lnTo>
                  <a:lnTo>
                    <a:pt x="139700" y="6350"/>
                  </a:lnTo>
                  <a:lnTo>
                    <a:pt x="129540" y="0"/>
                  </a:lnTo>
                  <a:lnTo>
                    <a:pt x="118110" y="0"/>
                  </a:lnTo>
                  <a:lnTo>
                    <a:pt x="105410" y="5080"/>
                  </a:lnTo>
                  <a:lnTo>
                    <a:pt x="92710" y="12700"/>
                  </a:lnTo>
                  <a:lnTo>
                    <a:pt x="81280" y="21590"/>
                  </a:lnTo>
                  <a:lnTo>
                    <a:pt x="72390" y="31750"/>
                  </a:lnTo>
                  <a:lnTo>
                    <a:pt x="63500" y="40640"/>
                  </a:lnTo>
                  <a:lnTo>
                    <a:pt x="54610" y="50800"/>
                  </a:lnTo>
                  <a:lnTo>
                    <a:pt x="46990" y="60960"/>
                  </a:lnTo>
                  <a:lnTo>
                    <a:pt x="39370" y="71120"/>
                  </a:lnTo>
                  <a:lnTo>
                    <a:pt x="25400" y="92710"/>
                  </a:lnTo>
                  <a:lnTo>
                    <a:pt x="17780" y="102870"/>
                  </a:lnTo>
                  <a:lnTo>
                    <a:pt x="11430" y="114300"/>
                  </a:lnTo>
                  <a:lnTo>
                    <a:pt x="6350" y="127000"/>
                  </a:lnTo>
                  <a:lnTo>
                    <a:pt x="2540" y="139700"/>
                  </a:lnTo>
                  <a:lnTo>
                    <a:pt x="0" y="156210"/>
                  </a:lnTo>
                  <a:lnTo>
                    <a:pt x="0" y="172720"/>
                  </a:lnTo>
                  <a:lnTo>
                    <a:pt x="1270" y="191770"/>
                  </a:lnTo>
                  <a:lnTo>
                    <a:pt x="3810" y="208280"/>
                  </a:lnTo>
                  <a:lnTo>
                    <a:pt x="8890" y="222250"/>
                  </a:lnTo>
                  <a:lnTo>
                    <a:pt x="13970" y="234950"/>
                  </a:lnTo>
                  <a:lnTo>
                    <a:pt x="20320" y="246380"/>
                  </a:lnTo>
                  <a:lnTo>
                    <a:pt x="26670" y="255270"/>
                  </a:lnTo>
                  <a:lnTo>
                    <a:pt x="33020" y="264160"/>
                  </a:lnTo>
                  <a:lnTo>
                    <a:pt x="41910" y="271780"/>
                  </a:lnTo>
                  <a:lnTo>
                    <a:pt x="52070" y="276860"/>
                  </a:lnTo>
                  <a:lnTo>
                    <a:pt x="63500" y="281940"/>
                  </a:lnTo>
                  <a:lnTo>
                    <a:pt x="78740" y="284481"/>
                  </a:lnTo>
                  <a:lnTo>
                    <a:pt x="96520" y="284481"/>
                  </a:lnTo>
                  <a:lnTo>
                    <a:pt x="114300" y="283209"/>
                  </a:lnTo>
                  <a:lnTo>
                    <a:pt x="129540" y="280670"/>
                  </a:lnTo>
                  <a:lnTo>
                    <a:pt x="143510" y="276860"/>
                  </a:lnTo>
                  <a:lnTo>
                    <a:pt x="156210" y="270510"/>
                  </a:lnTo>
                  <a:lnTo>
                    <a:pt x="167640" y="265430"/>
                  </a:lnTo>
                  <a:lnTo>
                    <a:pt x="177800" y="259080"/>
                  </a:lnTo>
                  <a:lnTo>
                    <a:pt x="186690" y="252730"/>
                  </a:lnTo>
                  <a:lnTo>
                    <a:pt x="194310" y="246380"/>
                  </a:lnTo>
                  <a:lnTo>
                    <a:pt x="201930" y="238760"/>
                  </a:lnTo>
                  <a:lnTo>
                    <a:pt x="209550" y="232410"/>
                  </a:lnTo>
                  <a:lnTo>
                    <a:pt x="224790" y="218440"/>
                  </a:lnTo>
                  <a:lnTo>
                    <a:pt x="245110" y="198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822190" y="12675870"/>
              <a:ext cx="407671" cy="360681"/>
            </a:xfrm>
            <a:custGeom>
              <a:avLst/>
              <a:gdLst/>
              <a:ahLst/>
              <a:cxnLst/>
              <a:rect l="0" t="0" r="0" b="0"/>
              <a:pathLst>
                <a:path w="407671" h="360681">
                  <a:moveTo>
                    <a:pt x="20320" y="77470"/>
                  </a:moveTo>
                  <a:lnTo>
                    <a:pt x="15240" y="110490"/>
                  </a:lnTo>
                  <a:lnTo>
                    <a:pt x="13970" y="128270"/>
                  </a:lnTo>
                  <a:lnTo>
                    <a:pt x="12700" y="146050"/>
                  </a:lnTo>
                  <a:lnTo>
                    <a:pt x="11430" y="165100"/>
                  </a:lnTo>
                  <a:lnTo>
                    <a:pt x="10160" y="182880"/>
                  </a:lnTo>
                  <a:lnTo>
                    <a:pt x="7620" y="199390"/>
                  </a:lnTo>
                  <a:lnTo>
                    <a:pt x="5080" y="214630"/>
                  </a:lnTo>
                  <a:lnTo>
                    <a:pt x="3810" y="229870"/>
                  </a:lnTo>
                  <a:lnTo>
                    <a:pt x="2540" y="243840"/>
                  </a:lnTo>
                  <a:lnTo>
                    <a:pt x="1270" y="259080"/>
                  </a:lnTo>
                  <a:lnTo>
                    <a:pt x="1270" y="264160"/>
                  </a:lnTo>
                  <a:lnTo>
                    <a:pt x="0" y="262890"/>
                  </a:lnTo>
                  <a:lnTo>
                    <a:pt x="0" y="256540"/>
                  </a:lnTo>
                  <a:lnTo>
                    <a:pt x="1270" y="250190"/>
                  </a:lnTo>
                  <a:lnTo>
                    <a:pt x="3810" y="241300"/>
                  </a:lnTo>
                  <a:lnTo>
                    <a:pt x="5080" y="232410"/>
                  </a:lnTo>
                  <a:lnTo>
                    <a:pt x="13970" y="203200"/>
                  </a:lnTo>
                  <a:lnTo>
                    <a:pt x="34290" y="144780"/>
                  </a:lnTo>
                  <a:lnTo>
                    <a:pt x="39370" y="132080"/>
                  </a:lnTo>
                  <a:lnTo>
                    <a:pt x="44450" y="120650"/>
                  </a:lnTo>
                  <a:lnTo>
                    <a:pt x="50800" y="110490"/>
                  </a:lnTo>
                  <a:lnTo>
                    <a:pt x="57150" y="100330"/>
                  </a:lnTo>
                  <a:lnTo>
                    <a:pt x="63500" y="91440"/>
                  </a:lnTo>
                  <a:lnTo>
                    <a:pt x="71120" y="83820"/>
                  </a:lnTo>
                  <a:lnTo>
                    <a:pt x="77470" y="74930"/>
                  </a:lnTo>
                  <a:lnTo>
                    <a:pt x="83820" y="67310"/>
                  </a:lnTo>
                  <a:lnTo>
                    <a:pt x="91440" y="60960"/>
                  </a:lnTo>
                  <a:lnTo>
                    <a:pt x="99060" y="53340"/>
                  </a:lnTo>
                  <a:lnTo>
                    <a:pt x="107950" y="45720"/>
                  </a:lnTo>
                  <a:lnTo>
                    <a:pt x="118110" y="39370"/>
                  </a:lnTo>
                  <a:lnTo>
                    <a:pt x="127000" y="33020"/>
                  </a:lnTo>
                  <a:lnTo>
                    <a:pt x="137160" y="27940"/>
                  </a:lnTo>
                  <a:lnTo>
                    <a:pt x="147320" y="22860"/>
                  </a:lnTo>
                  <a:lnTo>
                    <a:pt x="158750" y="19050"/>
                  </a:lnTo>
                  <a:lnTo>
                    <a:pt x="168910" y="15240"/>
                  </a:lnTo>
                  <a:lnTo>
                    <a:pt x="179070" y="11430"/>
                  </a:lnTo>
                  <a:lnTo>
                    <a:pt x="191770" y="7620"/>
                  </a:lnTo>
                  <a:lnTo>
                    <a:pt x="205740" y="3810"/>
                  </a:lnTo>
                  <a:lnTo>
                    <a:pt x="222250" y="0"/>
                  </a:lnTo>
                  <a:lnTo>
                    <a:pt x="234950" y="0"/>
                  </a:lnTo>
                  <a:lnTo>
                    <a:pt x="247650" y="2540"/>
                  </a:lnTo>
                  <a:lnTo>
                    <a:pt x="260350" y="6350"/>
                  </a:lnTo>
                  <a:lnTo>
                    <a:pt x="265430" y="12700"/>
                  </a:lnTo>
                  <a:lnTo>
                    <a:pt x="266700" y="20320"/>
                  </a:lnTo>
                  <a:lnTo>
                    <a:pt x="265430" y="29210"/>
                  </a:lnTo>
                  <a:lnTo>
                    <a:pt x="262890" y="36830"/>
                  </a:lnTo>
                  <a:lnTo>
                    <a:pt x="257810" y="44450"/>
                  </a:lnTo>
                  <a:lnTo>
                    <a:pt x="246380" y="59690"/>
                  </a:lnTo>
                  <a:lnTo>
                    <a:pt x="233680" y="78740"/>
                  </a:lnTo>
                  <a:lnTo>
                    <a:pt x="227330" y="87630"/>
                  </a:lnTo>
                  <a:lnTo>
                    <a:pt x="220980" y="96520"/>
                  </a:lnTo>
                  <a:lnTo>
                    <a:pt x="213360" y="104140"/>
                  </a:lnTo>
                  <a:lnTo>
                    <a:pt x="199390" y="118110"/>
                  </a:lnTo>
                  <a:lnTo>
                    <a:pt x="193040" y="125730"/>
                  </a:lnTo>
                  <a:lnTo>
                    <a:pt x="190500" y="133350"/>
                  </a:lnTo>
                  <a:lnTo>
                    <a:pt x="191770" y="139700"/>
                  </a:lnTo>
                  <a:lnTo>
                    <a:pt x="194310" y="147320"/>
                  </a:lnTo>
                  <a:lnTo>
                    <a:pt x="201930" y="152400"/>
                  </a:lnTo>
                  <a:lnTo>
                    <a:pt x="213360" y="154940"/>
                  </a:lnTo>
                  <a:lnTo>
                    <a:pt x="226060" y="157480"/>
                  </a:lnTo>
                  <a:lnTo>
                    <a:pt x="240030" y="160020"/>
                  </a:lnTo>
                  <a:lnTo>
                    <a:pt x="266700" y="166370"/>
                  </a:lnTo>
                  <a:lnTo>
                    <a:pt x="308610" y="175260"/>
                  </a:lnTo>
                  <a:lnTo>
                    <a:pt x="321310" y="179070"/>
                  </a:lnTo>
                  <a:lnTo>
                    <a:pt x="345440" y="186690"/>
                  </a:lnTo>
                  <a:lnTo>
                    <a:pt x="356870" y="190500"/>
                  </a:lnTo>
                  <a:lnTo>
                    <a:pt x="367030" y="196850"/>
                  </a:lnTo>
                  <a:lnTo>
                    <a:pt x="378460" y="201930"/>
                  </a:lnTo>
                  <a:lnTo>
                    <a:pt x="387350" y="209550"/>
                  </a:lnTo>
                  <a:lnTo>
                    <a:pt x="396240" y="218440"/>
                  </a:lnTo>
                  <a:lnTo>
                    <a:pt x="405130" y="227330"/>
                  </a:lnTo>
                  <a:lnTo>
                    <a:pt x="407670" y="238760"/>
                  </a:lnTo>
                  <a:lnTo>
                    <a:pt x="407670" y="250190"/>
                  </a:lnTo>
                  <a:lnTo>
                    <a:pt x="405130" y="262890"/>
                  </a:lnTo>
                  <a:lnTo>
                    <a:pt x="402590" y="274320"/>
                  </a:lnTo>
                  <a:lnTo>
                    <a:pt x="398780" y="285750"/>
                  </a:lnTo>
                  <a:lnTo>
                    <a:pt x="396240" y="297180"/>
                  </a:lnTo>
                  <a:lnTo>
                    <a:pt x="389890" y="307340"/>
                  </a:lnTo>
                  <a:lnTo>
                    <a:pt x="383540" y="316230"/>
                  </a:lnTo>
                  <a:lnTo>
                    <a:pt x="374650" y="323850"/>
                  </a:lnTo>
                  <a:lnTo>
                    <a:pt x="363220" y="332741"/>
                  </a:lnTo>
                  <a:lnTo>
                    <a:pt x="349250" y="342900"/>
                  </a:lnTo>
                  <a:lnTo>
                    <a:pt x="335280" y="351791"/>
                  </a:lnTo>
                  <a:lnTo>
                    <a:pt x="320040" y="358141"/>
                  </a:lnTo>
                  <a:lnTo>
                    <a:pt x="306070" y="360680"/>
                  </a:lnTo>
                  <a:lnTo>
                    <a:pt x="292100" y="360680"/>
                  </a:lnTo>
                  <a:lnTo>
                    <a:pt x="279400" y="358141"/>
                  </a:lnTo>
                  <a:lnTo>
                    <a:pt x="269240" y="354330"/>
                  </a:lnTo>
                  <a:lnTo>
                    <a:pt x="242570" y="3403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415280" y="12520930"/>
              <a:ext cx="58421" cy="548641"/>
            </a:xfrm>
            <a:custGeom>
              <a:avLst/>
              <a:gdLst/>
              <a:ahLst/>
              <a:cxnLst/>
              <a:rect l="0" t="0" r="0" b="0"/>
              <a:pathLst>
                <a:path w="58421" h="548641">
                  <a:moveTo>
                    <a:pt x="49530" y="0"/>
                  </a:moveTo>
                  <a:lnTo>
                    <a:pt x="54610" y="22860"/>
                  </a:lnTo>
                  <a:lnTo>
                    <a:pt x="55880" y="35560"/>
                  </a:lnTo>
                  <a:lnTo>
                    <a:pt x="57150" y="49530"/>
                  </a:lnTo>
                  <a:lnTo>
                    <a:pt x="58420" y="64770"/>
                  </a:lnTo>
                  <a:lnTo>
                    <a:pt x="57150" y="81280"/>
                  </a:lnTo>
                  <a:lnTo>
                    <a:pt x="55880" y="97790"/>
                  </a:lnTo>
                  <a:lnTo>
                    <a:pt x="50800" y="132080"/>
                  </a:lnTo>
                  <a:lnTo>
                    <a:pt x="44450" y="171450"/>
                  </a:lnTo>
                  <a:lnTo>
                    <a:pt x="43180" y="191770"/>
                  </a:lnTo>
                  <a:lnTo>
                    <a:pt x="40640" y="212090"/>
                  </a:lnTo>
                  <a:lnTo>
                    <a:pt x="40640" y="232410"/>
                  </a:lnTo>
                  <a:lnTo>
                    <a:pt x="38100" y="254000"/>
                  </a:lnTo>
                  <a:lnTo>
                    <a:pt x="35560" y="274320"/>
                  </a:lnTo>
                  <a:lnTo>
                    <a:pt x="30480" y="316230"/>
                  </a:lnTo>
                  <a:lnTo>
                    <a:pt x="24130" y="358140"/>
                  </a:lnTo>
                  <a:lnTo>
                    <a:pt x="17780" y="397510"/>
                  </a:lnTo>
                  <a:lnTo>
                    <a:pt x="3810" y="469900"/>
                  </a:lnTo>
                  <a:lnTo>
                    <a:pt x="1270" y="486409"/>
                  </a:lnTo>
                  <a:lnTo>
                    <a:pt x="0" y="502920"/>
                  </a:lnTo>
                  <a:lnTo>
                    <a:pt x="6350" y="548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643880" y="12618720"/>
              <a:ext cx="360681" cy="290831"/>
            </a:xfrm>
            <a:custGeom>
              <a:avLst/>
              <a:gdLst/>
              <a:ahLst/>
              <a:cxnLst/>
              <a:rect l="0" t="0" r="0" b="0"/>
              <a:pathLst>
                <a:path w="360681" h="290831">
                  <a:moveTo>
                    <a:pt x="10160" y="134620"/>
                  </a:moveTo>
                  <a:lnTo>
                    <a:pt x="10160" y="193040"/>
                  </a:lnTo>
                  <a:lnTo>
                    <a:pt x="8890" y="205740"/>
                  </a:lnTo>
                  <a:lnTo>
                    <a:pt x="6350" y="217170"/>
                  </a:lnTo>
                  <a:lnTo>
                    <a:pt x="3810" y="227330"/>
                  </a:lnTo>
                  <a:lnTo>
                    <a:pt x="2540" y="240030"/>
                  </a:lnTo>
                  <a:lnTo>
                    <a:pt x="1270" y="252730"/>
                  </a:lnTo>
                  <a:lnTo>
                    <a:pt x="1270" y="265430"/>
                  </a:lnTo>
                  <a:lnTo>
                    <a:pt x="0" y="267970"/>
                  </a:lnTo>
                  <a:lnTo>
                    <a:pt x="0" y="261620"/>
                  </a:lnTo>
                  <a:lnTo>
                    <a:pt x="0" y="251460"/>
                  </a:lnTo>
                  <a:lnTo>
                    <a:pt x="1270" y="234950"/>
                  </a:lnTo>
                  <a:lnTo>
                    <a:pt x="2540" y="217170"/>
                  </a:lnTo>
                  <a:lnTo>
                    <a:pt x="5080" y="196850"/>
                  </a:lnTo>
                  <a:lnTo>
                    <a:pt x="7620" y="179070"/>
                  </a:lnTo>
                  <a:lnTo>
                    <a:pt x="11430" y="163830"/>
                  </a:lnTo>
                  <a:lnTo>
                    <a:pt x="24130" y="109220"/>
                  </a:lnTo>
                  <a:lnTo>
                    <a:pt x="29210" y="96520"/>
                  </a:lnTo>
                  <a:lnTo>
                    <a:pt x="34290" y="85090"/>
                  </a:lnTo>
                  <a:lnTo>
                    <a:pt x="40640" y="73660"/>
                  </a:lnTo>
                  <a:lnTo>
                    <a:pt x="48260" y="66040"/>
                  </a:lnTo>
                  <a:lnTo>
                    <a:pt x="59690" y="60960"/>
                  </a:lnTo>
                  <a:lnTo>
                    <a:pt x="71120" y="57150"/>
                  </a:lnTo>
                  <a:lnTo>
                    <a:pt x="85090" y="57150"/>
                  </a:lnTo>
                  <a:lnTo>
                    <a:pt x="99060" y="59690"/>
                  </a:lnTo>
                  <a:lnTo>
                    <a:pt x="115570" y="63500"/>
                  </a:lnTo>
                  <a:lnTo>
                    <a:pt x="128270" y="68580"/>
                  </a:lnTo>
                  <a:lnTo>
                    <a:pt x="138430" y="73660"/>
                  </a:lnTo>
                  <a:lnTo>
                    <a:pt x="168910" y="92710"/>
                  </a:lnTo>
                  <a:lnTo>
                    <a:pt x="179070" y="100330"/>
                  </a:lnTo>
                  <a:lnTo>
                    <a:pt x="187960" y="106680"/>
                  </a:lnTo>
                  <a:lnTo>
                    <a:pt x="196850" y="113030"/>
                  </a:lnTo>
                  <a:lnTo>
                    <a:pt x="204470" y="120650"/>
                  </a:lnTo>
                  <a:lnTo>
                    <a:pt x="214630" y="127000"/>
                  </a:lnTo>
                  <a:lnTo>
                    <a:pt x="226060" y="134620"/>
                  </a:lnTo>
                  <a:lnTo>
                    <a:pt x="237490" y="140970"/>
                  </a:lnTo>
                  <a:lnTo>
                    <a:pt x="251460" y="146050"/>
                  </a:lnTo>
                  <a:lnTo>
                    <a:pt x="264160" y="149860"/>
                  </a:lnTo>
                  <a:lnTo>
                    <a:pt x="278130" y="151130"/>
                  </a:lnTo>
                  <a:lnTo>
                    <a:pt x="290830" y="151130"/>
                  </a:lnTo>
                  <a:lnTo>
                    <a:pt x="302260" y="151130"/>
                  </a:lnTo>
                  <a:lnTo>
                    <a:pt x="313690" y="148590"/>
                  </a:lnTo>
                  <a:lnTo>
                    <a:pt x="323850" y="143510"/>
                  </a:lnTo>
                  <a:lnTo>
                    <a:pt x="332740" y="137160"/>
                  </a:lnTo>
                  <a:lnTo>
                    <a:pt x="340360" y="129540"/>
                  </a:lnTo>
                  <a:lnTo>
                    <a:pt x="347980" y="118110"/>
                  </a:lnTo>
                  <a:lnTo>
                    <a:pt x="353060" y="105410"/>
                  </a:lnTo>
                  <a:lnTo>
                    <a:pt x="358140" y="90170"/>
                  </a:lnTo>
                  <a:lnTo>
                    <a:pt x="360680" y="76200"/>
                  </a:lnTo>
                  <a:lnTo>
                    <a:pt x="360680" y="60960"/>
                  </a:lnTo>
                  <a:lnTo>
                    <a:pt x="359410" y="46990"/>
                  </a:lnTo>
                  <a:lnTo>
                    <a:pt x="356870" y="34290"/>
                  </a:lnTo>
                  <a:lnTo>
                    <a:pt x="351790" y="21590"/>
                  </a:lnTo>
                  <a:lnTo>
                    <a:pt x="346710" y="10160"/>
                  </a:lnTo>
                  <a:lnTo>
                    <a:pt x="340360" y="3810"/>
                  </a:lnTo>
                  <a:lnTo>
                    <a:pt x="331470" y="0"/>
                  </a:lnTo>
                  <a:lnTo>
                    <a:pt x="322580" y="0"/>
                  </a:lnTo>
                  <a:lnTo>
                    <a:pt x="314960" y="1270"/>
                  </a:lnTo>
                  <a:lnTo>
                    <a:pt x="306070" y="5080"/>
                  </a:lnTo>
                  <a:lnTo>
                    <a:pt x="298450" y="8890"/>
                  </a:lnTo>
                  <a:lnTo>
                    <a:pt x="290830" y="16510"/>
                  </a:lnTo>
                  <a:lnTo>
                    <a:pt x="284480" y="24130"/>
                  </a:lnTo>
                  <a:lnTo>
                    <a:pt x="276860" y="33020"/>
                  </a:lnTo>
                  <a:lnTo>
                    <a:pt x="269240" y="41910"/>
                  </a:lnTo>
                  <a:lnTo>
                    <a:pt x="250190" y="62230"/>
                  </a:lnTo>
                  <a:lnTo>
                    <a:pt x="242570" y="73660"/>
                  </a:lnTo>
                  <a:lnTo>
                    <a:pt x="236220" y="85090"/>
                  </a:lnTo>
                  <a:lnTo>
                    <a:pt x="231140" y="97790"/>
                  </a:lnTo>
                  <a:lnTo>
                    <a:pt x="224790" y="111760"/>
                  </a:lnTo>
                  <a:lnTo>
                    <a:pt x="212090" y="138430"/>
                  </a:lnTo>
                  <a:lnTo>
                    <a:pt x="207010" y="152400"/>
                  </a:lnTo>
                  <a:lnTo>
                    <a:pt x="201930" y="166370"/>
                  </a:lnTo>
                  <a:lnTo>
                    <a:pt x="198120" y="180340"/>
                  </a:lnTo>
                  <a:lnTo>
                    <a:pt x="195580" y="193040"/>
                  </a:lnTo>
                  <a:lnTo>
                    <a:pt x="195580" y="205740"/>
                  </a:lnTo>
                  <a:lnTo>
                    <a:pt x="196850" y="217170"/>
                  </a:lnTo>
                  <a:lnTo>
                    <a:pt x="199390" y="229870"/>
                  </a:lnTo>
                  <a:lnTo>
                    <a:pt x="204470" y="260350"/>
                  </a:lnTo>
                  <a:lnTo>
                    <a:pt x="212090" y="273050"/>
                  </a:lnTo>
                  <a:lnTo>
                    <a:pt x="223520" y="281940"/>
                  </a:lnTo>
                  <a:lnTo>
                    <a:pt x="236220" y="288290"/>
                  </a:lnTo>
                  <a:lnTo>
                    <a:pt x="251460" y="290830"/>
                  </a:lnTo>
                  <a:lnTo>
                    <a:pt x="266700" y="290830"/>
                  </a:lnTo>
                  <a:lnTo>
                    <a:pt x="283210" y="287020"/>
                  </a:lnTo>
                  <a:lnTo>
                    <a:pt x="297180" y="283210"/>
                  </a:lnTo>
                  <a:lnTo>
                    <a:pt x="309880" y="278130"/>
                  </a:lnTo>
                  <a:lnTo>
                    <a:pt x="346710" y="2603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6167120" y="12426950"/>
              <a:ext cx="220981" cy="433071"/>
            </a:xfrm>
            <a:custGeom>
              <a:avLst/>
              <a:gdLst/>
              <a:ahLst/>
              <a:cxnLst/>
              <a:rect l="0" t="0" r="0" b="0"/>
              <a:pathLst>
                <a:path w="220981" h="433071">
                  <a:moveTo>
                    <a:pt x="203200" y="0"/>
                  </a:moveTo>
                  <a:lnTo>
                    <a:pt x="213360" y="21590"/>
                  </a:lnTo>
                  <a:lnTo>
                    <a:pt x="217170" y="33020"/>
                  </a:lnTo>
                  <a:lnTo>
                    <a:pt x="219710" y="45720"/>
                  </a:lnTo>
                  <a:lnTo>
                    <a:pt x="220980" y="58420"/>
                  </a:lnTo>
                  <a:lnTo>
                    <a:pt x="220980" y="76200"/>
                  </a:lnTo>
                  <a:lnTo>
                    <a:pt x="219710" y="97790"/>
                  </a:lnTo>
                  <a:lnTo>
                    <a:pt x="217170" y="120650"/>
                  </a:lnTo>
                  <a:lnTo>
                    <a:pt x="215900" y="142240"/>
                  </a:lnTo>
                  <a:lnTo>
                    <a:pt x="214630" y="182880"/>
                  </a:lnTo>
                  <a:lnTo>
                    <a:pt x="213360" y="200660"/>
                  </a:lnTo>
                  <a:lnTo>
                    <a:pt x="210820" y="219710"/>
                  </a:lnTo>
                  <a:lnTo>
                    <a:pt x="208280" y="237490"/>
                  </a:lnTo>
                  <a:lnTo>
                    <a:pt x="205740" y="254000"/>
                  </a:lnTo>
                  <a:lnTo>
                    <a:pt x="204470" y="270510"/>
                  </a:lnTo>
                  <a:lnTo>
                    <a:pt x="204470" y="285750"/>
                  </a:lnTo>
                  <a:lnTo>
                    <a:pt x="203200" y="321310"/>
                  </a:lnTo>
                  <a:lnTo>
                    <a:pt x="203200" y="340360"/>
                  </a:lnTo>
                  <a:lnTo>
                    <a:pt x="199390" y="349250"/>
                  </a:lnTo>
                  <a:lnTo>
                    <a:pt x="193040" y="351790"/>
                  </a:lnTo>
                  <a:lnTo>
                    <a:pt x="185420" y="350520"/>
                  </a:lnTo>
                  <a:lnTo>
                    <a:pt x="180340" y="345440"/>
                  </a:lnTo>
                  <a:lnTo>
                    <a:pt x="173990" y="339090"/>
                  </a:lnTo>
                  <a:lnTo>
                    <a:pt x="170180" y="331470"/>
                  </a:lnTo>
                  <a:lnTo>
                    <a:pt x="165100" y="322580"/>
                  </a:lnTo>
                  <a:lnTo>
                    <a:pt x="161290" y="313690"/>
                  </a:lnTo>
                  <a:lnTo>
                    <a:pt x="157480" y="303530"/>
                  </a:lnTo>
                  <a:lnTo>
                    <a:pt x="152400" y="293370"/>
                  </a:lnTo>
                  <a:lnTo>
                    <a:pt x="147320" y="283210"/>
                  </a:lnTo>
                  <a:lnTo>
                    <a:pt x="140970" y="273050"/>
                  </a:lnTo>
                  <a:lnTo>
                    <a:pt x="134620" y="264160"/>
                  </a:lnTo>
                  <a:lnTo>
                    <a:pt x="128270" y="255270"/>
                  </a:lnTo>
                  <a:lnTo>
                    <a:pt x="121920" y="247650"/>
                  </a:lnTo>
                  <a:lnTo>
                    <a:pt x="114300" y="240030"/>
                  </a:lnTo>
                  <a:lnTo>
                    <a:pt x="100330" y="224790"/>
                  </a:lnTo>
                  <a:lnTo>
                    <a:pt x="92710" y="218440"/>
                  </a:lnTo>
                  <a:lnTo>
                    <a:pt x="83820" y="213360"/>
                  </a:lnTo>
                  <a:lnTo>
                    <a:pt x="73660" y="209550"/>
                  </a:lnTo>
                  <a:lnTo>
                    <a:pt x="64770" y="208280"/>
                  </a:lnTo>
                  <a:lnTo>
                    <a:pt x="54610" y="210820"/>
                  </a:lnTo>
                  <a:lnTo>
                    <a:pt x="44450" y="213360"/>
                  </a:lnTo>
                  <a:lnTo>
                    <a:pt x="34290" y="222250"/>
                  </a:lnTo>
                  <a:lnTo>
                    <a:pt x="26670" y="233680"/>
                  </a:lnTo>
                  <a:lnTo>
                    <a:pt x="19050" y="246380"/>
                  </a:lnTo>
                  <a:lnTo>
                    <a:pt x="11430" y="259080"/>
                  </a:lnTo>
                  <a:lnTo>
                    <a:pt x="6350" y="270510"/>
                  </a:lnTo>
                  <a:lnTo>
                    <a:pt x="1270" y="281940"/>
                  </a:lnTo>
                  <a:lnTo>
                    <a:pt x="0" y="298450"/>
                  </a:lnTo>
                  <a:lnTo>
                    <a:pt x="0" y="317500"/>
                  </a:lnTo>
                  <a:lnTo>
                    <a:pt x="0" y="337820"/>
                  </a:lnTo>
                  <a:lnTo>
                    <a:pt x="2540" y="354330"/>
                  </a:lnTo>
                  <a:lnTo>
                    <a:pt x="5080" y="369570"/>
                  </a:lnTo>
                  <a:lnTo>
                    <a:pt x="7620" y="383540"/>
                  </a:lnTo>
                  <a:lnTo>
                    <a:pt x="11430" y="394970"/>
                  </a:lnTo>
                  <a:lnTo>
                    <a:pt x="16510" y="405130"/>
                  </a:lnTo>
                  <a:lnTo>
                    <a:pt x="22860" y="414020"/>
                  </a:lnTo>
                  <a:lnTo>
                    <a:pt x="31750" y="420370"/>
                  </a:lnTo>
                  <a:lnTo>
                    <a:pt x="44450" y="426720"/>
                  </a:lnTo>
                  <a:lnTo>
                    <a:pt x="58420" y="431800"/>
                  </a:lnTo>
                  <a:lnTo>
                    <a:pt x="73660" y="433070"/>
                  </a:lnTo>
                  <a:lnTo>
                    <a:pt x="90170" y="431800"/>
                  </a:lnTo>
                  <a:lnTo>
                    <a:pt x="106680" y="427990"/>
                  </a:lnTo>
                  <a:lnTo>
                    <a:pt x="121920" y="421640"/>
                  </a:lnTo>
                  <a:lnTo>
                    <a:pt x="137160" y="415290"/>
                  </a:lnTo>
                  <a:lnTo>
                    <a:pt x="18161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534150" y="12574270"/>
              <a:ext cx="172721" cy="275591"/>
            </a:xfrm>
            <a:custGeom>
              <a:avLst/>
              <a:gdLst/>
              <a:ahLst/>
              <a:cxnLst/>
              <a:rect l="0" t="0" r="0" b="0"/>
              <a:pathLst>
                <a:path w="172721" h="275591">
                  <a:moveTo>
                    <a:pt x="119380" y="0"/>
                  </a:moveTo>
                  <a:lnTo>
                    <a:pt x="91440" y="11430"/>
                  </a:lnTo>
                  <a:lnTo>
                    <a:pt x="81280" y="16510"/>
                  </a:lnTo>
                  <a:lnTo>
                    <a:pt x="72390" y="22860"/>
                  </a:lnTo>
                  <a:lnTo>
                    <a:pt x="63500" y="29210"/>
                  </a:lnTo>
                  <a:lnTo>
                    <a:pt x="55880" y="36830"/>
                  </a:lnTo>
                  <a:lnTo>
                    <a:pt x="46990" y="45720"/>
                  </a:lnTo>
                  <a:lnTo>
                    <a:pt x="40640" y="54610"/>
                  </a:lnTo>
                  <a:lnTo>
                    <a:pt x="34290" y="64770"/>
                  </a:lnTo>
                  <a:lnTo>
                    <a:pt x="29210" y="74930"/>
                  </a:lnTo>
                  <a:lnTo>
                    <a:pt x="24130" y="85090"/>
                  </a:lnTo>
                  <a:lnTo>
                    <a:pt x="19050" y="96520"/>
                  </a:lnTo>
                  <a:lnTo>
                    <a:pt x="15240" y="109220"/>
                  </a:lnTo>
                  <a:lnTo>
                    <a:pt x="11430" y="121920"/>
                  </a:lnTo>
                  <a:lnTo>
                    <a:pt x="3810" y="148590"/>
                  </a:lnTo>
                  <a:lnTo>
                    <a:pt x="1270" y="162560"/>
                  </a:lnTo>
                  <a:lnTo>
                    <a:pt x="0" y="177800"/>
                  </a:lnTo>
                  <a:lnTo>
                    <a:pt x="0" y="195580"/>
                  </a:lnTo>
                  <a:lnTo>
                    <a:pt x="1270" y="214630"/>
                  </a:lnTo>
                  <a:lnTo>
                    <a:pt x="5080" y="229870"/>
                  </a:lnTo>
                  <a:lnTo>
                    <a:pt x="8890" y="242570"/>
                  </a:lnTo>
                  <a:lnTo>
                    <a:pt x="13970" y="252730"/>
                  </a:lnTo>
                  <a:lnTo>
                    <a:pt x="22860" y="260350"/>
                  </a:lnTo>
                  <a:lnTo>
                    <a:pt x="33020" y="267970"/>
                  </a:lnTo>
                  <a:lnTo>
                    <a:pt x="44450" y="273050"/>
                  </a:lnTo>
                  <a:lnTo>
                    <a:pt x="55880" y="275590"/>
                  </a:lnTo>
                  <a:lnTo>
                    <a:pt x="66040" y="275590"/>
                  </a:lnTo>
                  <a:lnTo>
                    <a:pt x="77470" y="275590"/>
                  </a:lnTo>
                  <a:lnTo>
                    <a:pt x="87630" y="271780"/>
                  </a:lnTo>
                  <a:lnTo>
                    <a:pt x="99060" y="265430"/>
                  </a:lnTo>
                  <a:lnTo>
                    <a:pt x="109220" y="257810"/>
                  </a:lnTo>
                  <a:lnTo>
                    <a:pt x="118110" y="250190"/>
                  </a:lnTo>
                  <a:lnTo>
                    <a:pt x="127000" y="242570"/>
                  </a:lnTo>
                  <a:lnTo>
                    <a:pt x="135890" y="234950"/>
                  </a:lnTo>
                  <a:lnTo>
                    <a:pt x="143510" y="227330"/>
                  </a:lnTo>
                  <a:lnTo>
                    <a:pt x="151130" y="218440"/>
                  </a:lnTo>
                  <a:lnTo>
                    <a:pt x="172720" y="189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795770" y="12550140"/>
              <a:ext cx="204471" cy="298451"/>
            </a:xfrm>
            <a:custGeom>
              <a:avLst/>
              <a:gdLst/>
              <a:ahLst/>
              <a:cxnLst/>
              <a:rect l="0" t="0" r="0" b="0"/>
              <a:pathLst>
                <a:path w="204471" h="298451">
                  <a:moveTo>
                    <a:pt x="68580" y="2540"/>
                  </a:moveTo>
                  <a:lnTo>
                    <a:pt x="57150" y="13970"/>
                  </a:lnTo>
                  <a:lnTo>
                    <a:pt x="53340" y="21590"/>
                  </a:lnTo>
                  <a:lnTo>
                    <a:pt x="49530" y="29210"/>
                  </a:lnTo>
                  <a:lnTo>
                    <a:pt x="45720" y="38100"/>
                  </a:lnTo>
                  <a:lnTo>
                    <a:pt x="34290" y="59690"/>
                  </a:lnTo>
                  <a:lnTo>
                    <a:pt x="27940" y="72390"/>
                  </a:lnTo>
                  <a:lnTo>
                    <a:pt x="22860" y="86360"/>
                  </a:lnTo>
                  <a:lnTo>
                    <a:pt x="19050" y="99060"/>
                  </a:lnTo>
                  <a:lnTo>
                    <a:pt x="13970" y="113030"/>
                  </a:lnTo>
                  <a:lnTo>
                    <a:pt x="11430" y="127000"/>
                  </a:lnTo>
                  <a:lnTo>
                    <a:pt x="8890" y="139700"/>
                  </a:lnTo>
                  <a:lnTo>
                    <a:pt x="7620" y="153670"/>
                  </a:lnTo>
                  <a:lnTo>
                    <a:pt x="6350" y="167640"/>
                  </a:lnTo>
                  <a:lnTo>
                    <a:pt x="3810" y="181610"/>
                  </a:lnTo>
                  <a:lnTo>
                    <a:pt x="1270" y="195580"/>
                  </a:lnTo>
                  <a:lnTo>
                    <a:pt x="0" y="209550"/>
                  </a:lnTo>
                  <a:lnTo>
                    <a:pt x="1270" y="223520"/>
                  </a:lnTo>
                  <a:lnTo>
                    <a:pt x="2540" y="238760"/>
                  </a:lnTo>
                  <a:lnTo>
                    <a:pt x="6350" y="251460"/>
                  </a:lnTo>
                  <a:lnTo>
                    <a:pt x="10160" y="262890"/>
                  </a:lnTo>
                  <a:lnTo>
                    <a:pt x="15240" y="274320"/>
                  </a:lnTo>
                  <a:lnTo>
                    <a:pt x="24130" y="283210"/>
                  </a:lnTo>
                  <a:lnTo>
                    <a:pt x="34290" y="290830"/>
                  </a:lnTo>
                  <a:lnTo>
                    <a:pt x="45720" y="295910"/>
                  </a:lnTo>
                  <a:lnTo>
                    <a:pt x="59690" y="298450"/>
                  </a:lnTo>
                  <a:lnTo>
                    <a:pt x="73660" y="297180"/>
                  </a:lnTo>
                  <a:lnTo>
                    <a:pt x="90170" y="293370"/>
                  </a:lnTo>
                  <a:lnTo>
                    <a:pt x="102870" y="289560"/>
                  </a:lnTo>
                  <a:lnTo>
                    <a:pt x="114300" y="284480"/>
                  </a:lnTo>
                  <a:lnTo>
                    <a:pt x="123190" y="278130"/>
                  </a:lnTo>
                  <a:lnTo>
                    <a:pt x="132080" y="271780"/>
                  </a:lnTo>
                  <a:lnTo>
                    <a:pt x="139700" y="265430"/>
                  </a:lnTo>
                  <a:lnTo>
                    <a:pt x="148590" y="259080"/>
                  </a:lnTo>
                  <a:lnTo>
                    <a:pt x="154940" y="250190"/>
                  </a:lnTo>
                  <a:lnTo>
                    <a:pt x="160020" y="241300"/>
                  </a:lnTo>
                  <a:lnTo>
                    <a:pt x="165100" y="232410"/>
                  </a:lnTo>
                  <a:lnTo>
                    <a:pt x="170180" y="222250"/>
                  </a:lnTo>
                  <a:lnTo>
                    <a:pt x="176530" y="212090"/>
                  </a:lnTo>
                  <a:lnTo>
                    <a:pt x="182880" y="201930"/>
                  </a:lnTo>
                  <a:lnTo>
                    <a:pt x="187960" y="191770"/>
                  </a:lnTo>
                  <a:lnTo>
                    <a:pt x="193040" y="181610"/>
                  </a:lnTo>
                  <a:lnTo>
                    <a:pt x="196850" y="171450"/>
                  </a:lnTo>
                  <a:lnTo>
                    <a:pt x="199390" y="160020"/>
                  </a:lnTo>
                  <a:lnTo>
                    <a:pt x="201930" y="147320"/>
                  </a:lnTo>
                  <a:lnTo>
                    <a:pt x="203200" y="134620"/>
                  </a:lnTo>
                  <a:lnTo>
                    <a:pt x="204470" y="120650"/>
                  </a:lnTo>
                  <a:lnTo>
                    <a:pt x="204470" y="107950"/>
                  </a:lnTo>
                  <a:lnTo>
                    <a:pt x="204470" y="93980"/>
                  </a:lnTo>
                  <a:lnTo>
                    <a:pt x="204470" y="81280"/>
                  </a:lnTo>
                  <a:lnTo>
                    <a:pt x="201930" y="68580"/>
                  </a:lnTo>
                  <a:lnTo>
                    <a:pt x="199390" y="57150"/>
                  </a:lnTo>
                  <a:lnTo>
                    <a:pt x="196850" y="46990"/>
                  </a:lnTo>
                  <a:lnTo>
                    <a:pt x="194310" y="35560"/>
                  </a:lnTo>
                  <a:lnTo>
                    <a:pt x="190500" y="24130"/>
                  </a:lnTo>
                  <a:lnTo>
                    <a:pt x="184150" y="16510"/>
                  </a:lnTo>
                  <a:lnTo>
                    <a:pt x="175260" y="8890"/>
                  </a:lnTo>
                  <a:lnTo>
                    <a:pt x="163830" y="3810"/>
                  </a:lnTo>
                  <a:lnTo>
                    <a:pt x="153670" y="1270"/>
                  </a:lnTo>
                  <a:lnTo>
                    <a:pt x="142240" y="0"/>
                  </a:lnTo>
                  <a:lnTo>
                    <a:pt x="132080" y="1270"/>
                  </a:lnTo>
                  <a:lnTo>
                    <a:pt x="123190" y="3810"/>
                  </a:lnTo>
                  <a:lnTo>
                    <a:pt x="114300" y="8890"/>
                  </a:lnTo>
                  <a:lnTo>
                    <a:pt x="105410" y="13970"/>
                  </a:lnTo>
                  <a:lnTo>
                    <a:pt x="97790" y="19050"/>
                  </a:lnTo>
                  <a:lnTo>
                    <a:pt x="91440" y="25400"/>
                  </a:lnTo>
                  <a:lnTo>
                    <a:pt x="83820" y="31750"/>
                  </a:lnTo>
                  <a:lnTo>
                    <a:pt x="68580" y="45720"/>
                  </a:lnTo>
                  <a:lnTo>
                    <a:pt x="48260" y="660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077710" y="12561570"/>
              <a:ext cx="313691" cy="278131"/>
            </a:xfrm>
            <a:custGeom>
              <a:avLst/>
              <a:gdLst/>
              <a:ahLst/>
              <a:cxnLst/>
              <a:rect l="0" t="0" r="0" b="0"/>
              <a:pathLst>
                <a:path w="313691" h="278131">
                  <a:moveTo>
                    <a:pt x="154940" y="2540"/>
                  </a:moveTo>
                  <a:lnTo>
                    <a:pt x="133350" y="2540"/>
                  </a:lnTo>
                  <a:lnTo>
                    <a:pt x="120650" y="5080"/>
                  </a:lnTo>
                  <a:lnTo>
                    <a:pt x="106680" y="11430"/>
                  </a:lnTo>
                  <a:lnTo>
                    <a:pt x="91440" y="19050"/>
                  </a:lnTo>
                  <a:lnTo>
                    <a:pt x="78740" y="26670"/>
                  </a:lnTo>
                  <a:lnTo>
                    <a:pt x="68580" y="36830"/>
                  </a:lnTo>
                  <a:lnTo>
                    <a:pt x="58420" y="45720"/>
                  </a:lnTo>
                  <a:lnTo>
                    <a:pt x="49530" y="55880"/>
                  </a:lnTo>
                  <a:lnTo>
                    <a:pt x="41910" y="66040"/>
                  </a:lnTo>
                  <a:lnTo>
                    <a:pt x="34290" y="76200"/>
                  </a:lnTo>
                  <a:lnTo>
                    <a:pt x="27940" y="87630"/>
                  </a:lnTo>
                  <a:lnTo>
                    <a:pt x="22860" y="100330"/>
                  </a:lnTo>
                  <a:lnTo>
                    <a:pt x="17780" y="113030"/>
                  </a:lnTo>
                  <a:lnTo>
                    <a:pt x="12700" y="127000"/>
                  </a:lnTo>
                  <a:lnTo>
                    <a:pt x="8890" y="139700"/>
                  </a:lnTo>
                  <a:lnTo>
                    <a:pt x="5080" y="153670"/>
                  </a:lnTo>
                  <a:lnTo>
                    <a:pt x="2540" y="170180"/>
                  </a:lnTo>
                  <a:lnTo>
                    <a:pt x="1270" y="187960"/>
                  </a:lnTo>
                  <a:lnTo>
                    <a:pt x="0" y="207010"/>
                  </a:lnTo>
                  <a:lnTo>
                    <a:pt x="0" y="222250"/>
                  </a:lnTo>
                  <a:lnTo>
                    <a:pt x="1270" y="236220"/>
                  </a:lnTo>
                  <a:lnTo>
                    <a:pt x="3810" y="250190"/>
                  </a:lnTo>
                  <a:lnTo>
                    <a:pt x="10160" y="259080"/>
                  </a:lnTo>
                  <a:lnTo>
                    <a:pt x="19050" y="267970"/>
                  </a:lnTo>
                  <a:lnTo>
                    <a:pt x="29210" y="274320"/>
                  </a:lnTo>
                  <a:lnTo>
                    <a:pt x="40640" y="276860"/>
                  </a:lnTo>
                  <a:lnTo>
                    <a:pt x="53340" y="278130"/>
                  </a:lnTo>
                  <a:lnTo>
                    <a:pt x="66040" y="276860"/>
                  </a:lnTo>
                  <a:lnTo>
                    <a:pt x="77470" y="271780"/>
                  </a:lnTo>
                  <a:lnTo>
                    <a:pt x="86360" y="264160"/>
                  </a:lnTo>
                  <a:lnTo>
                    <a:pt x="95250" y="254000"/>
                  </a:lnTo>
                  <a:lnTo>
                    <a:pt x="104140" y="243840"/>
                  </a:lnTo>
                  <a:lnTo>
                    <a:pt x="111760" y="233680"/>
                  </a:lnTo>
                  <a:lnTo>
                    <a:pt x="119380" y="223520"/>
                  </a:lnTo>
                  <a:lnTo>
                    <a:pt x="125730" y="212090"/>
                  </a:lnTo>
                  <a:lnTo>
                    <a:pt x="130810" y="201930"/>
                  </a:lnTo>
                  <a:lnTo>
                    <a:pt x="135890" y="191770"/>
                  </a:lnTo>
                  <a:lnTo>
                    <a:pt x="139700" y="180340"/>
                  </a:lnTo>
                  <a:lnTo>
                    <a:pt x="143510" y="167640"/>
                  </a:lnTo>
                  <a:lnTo>
                    <a:pt x="147320" y="154940"/>
                  </a:lnTo>
                  <a:lnTo>
                    <a:pt x="151130" y="139700"/>
                  </a:lnTo>
                  <a:lnTo>
                    <a:pt x="158750" y="107950"/>
                  </a:lnTo>
                  <a:lnTo>
                    <a:pt x="161290" y="92710"/>
                  </a:lnTo>
                  <a:lnTo>
                    <a:pt x="162560" y="77470"/>
                  </a:lnTo>
                  <a:lnTo>
                    <a:pt x="163830" y="63500"/>
                  </a:lnTo>
                  <a:lnTo>
                    <a:pt x="165100" y="45720"/>
                  </a:lnTo>
                  <a:lnTo>
                    <a:pt x="165100" y="1270"/>
                  </a:lnTo>
                  <a:lnTo>
                    <a:pt x="165100" y="0"/>
                  </a:lnTo>
                  <a:lnTo>
                    <a:pt x="165100" y="3810"/>
                  </a:lnTo>
                  <a:lnTo>
                    <a:pt x="166370" y="15240"/>
                  </a:lnTo>
                  <a:lnTo>
                    <a:pt x="171450" y="49530"/>
                  </a:lnTo>
                  <a:lnTo>
                    <a:pt x="173990" y="64770"/>
                  </a:lnTo>
                  <a:lnTo>
                    <a:pt x="177800" y="78740"/>
                  </a:lnTo>
                  <a:lnTo>
                    <a:pt x="190500" y="132080"/>
                  </a:lnTo>
                  <a:lnTo>
                    <a:pt x="194310" y="144780"/>
                  </a:lnTo>
                  <a:lnTo>
                    <a:pt x="200660" y="168910"/>
                  </a:lnTo>
                  <a:lnTo>
                    <a:pt x="212090" y="201930"/>
                  </a:lnTo>
                  <a:lnTo>
                    <a:pt x="217170" y="210820"/>
                  </a:lnTo>
                  <a:lnTo>
                    <a:pt x="224790" y="219710"/>
                  </a:lnTo>
                  <a:lnTo>
                    <a:pt x="233680" y="227330"/>
                  </a:lnTo>
                  <a:lnTo>
                    <a:pt x="243840" y="232410"/>
                  </a:lnTo>
                  <a:lnTo>
                    <a:pt x="255270" y="233680"/>
                  </a:lnTo>
                  <a:lnTo>
                    <a:pt x="267970" y="233680"/>
                  </a:lnTo>
                  <a:lnTo>
                    <a:pt x="278130" y="231140"/>
                  </a:lnTo>
                  <a:lnTo>
                    <a:pt x="287020" y="227330"/>
                  </a:lnTo>
                  <a:lnTo>
                    <a:pt x="313690" y="212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465060" y="12416790"/>
              <a:ext cx="52071" cy="400051"/>
            </a:xfrm>
            <a:custGeom>
              <a:avLst/>
              <a:gdLst/>
              <a:ahLst/>
              <a:cxnLst/>
              <a:rect l="0" t="0" r="0" b="0"/>
              <a:pathLst>
                <a:path w="52071" h="400051">
                  <a:moveTo>
                    <a:pt x="0" y="0"/>
                  </a:moveTo>
                  <a:lnTo>
                    <a:pt x="5080" y="27940"/>
                  </a:lnTo>
                  <a:lnTo>
                    <a:pt x="7620" y="39370"/>
                  </a:lnTo>
                  <a:lnTo>
                    <a:pt x="11430" y="50800"/>
                  </a:lnTo>
                  <a:lnTo>
                    <a:pt x="13970" y="60960"/>
                  </a:lnTo>
                  <a:lnTo>
                    <a:pt x="16510" y="77470"/>
                  </a:lnTo>
                  <a:lnTo>
                    <a:pt x="17780" y="95250"/>
                  </a:lnTo>
                  <a:lnTo>
                    <a:pt x="19050" y="135890"/>
                  </a:lnTo>
                  <a:lnTo>
                    <a:pt x="20320" y="172720"/>
                  </a:lnTo>
                  <a:lnTo>
                    <a:pt x="21590" y="191770"/>
                  </a:lnTo>
                  <a:lnTo>
                    <a:pt x="24130" y="209550"/>
                  </a:lnTo>
                  <a:lnTo>
                    <a:pt x="26670" y="227330"/>
                  </a:lnTo>
                  <a:lnTo>
                    <a:pt x="27940" y="243840"/>
                  </a:lnTo>
                  <a:lnTo>
                    <a:pt x="29210" y="259080"/>
                  </a:lnTo>
                  <a:lnTo>
                    <a:pt x="29210" y="274320"/>
                  </a:lnTo>
                  <a:lnTo>
                    <a:pt x="30480" y="303530"/>
                  </a:lnTo>
                  <a:lnTo>
                    <a:pt x="30480" y="346710"/>
                  </a:lnTo>
                  <a:lnTo>
                    <a:pt x="5207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7465060" y="12468860"/>
              <a:ext cx="179071" cy="95251"/>
            </a:xfrm>
            <a:custGeom>
              <a:avLst/>
              <a:gdLst/>
              <a:ahLst/>
              <a:cxnLst/>
              <a:rect l="0" t="0" r="0" b="0"/>
              <a:pathLst>
                <a:path w="179071" h="95251">
                  <a:moveTo>
                    <a:pt x="179070" y="0"/>
                  </a:moveTo>
                  <a:lnTo>
                    <a:pt x="134620" y="15240"/>
                  </a:lnTo>
                  <a:lnTo>
                    <a:pt x="124460" y="19050"/>
                  </a:lnTo>
                  <a:lnTo>
                    <a:pt x="114300" y="24130"/>
                  </a:lnTo>
                  <a:lnTo>
                    <a:pt x="104140" y="30480"/>
                  </a:lnTo>
                  <a:lnTo>
                    <a:pt x="80010" y="43180"/>
                  </a:lnTo>
                  <a:lnTo>
                    <a:pt x="67310" y="49530"/>
                  </a:lnTo>
                  <a:lnTo>
                    <a:pt x="57150" y="57150"/>
                  </a:lnTo>
                  <a:lnTo>
                    <a:pt x="46990" y="63500"/>
                  </a:lnTo>
                  <a:lnTo>
                    <a:pt x="0" y="95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705090" y="12426950"/>
              <a:ext cx="181611" cy="342901"/>
            </a:xfrm>
            <a:custGeom>
              <a:avLst/>
              <a:gdLst/>
              <a:ahLst/>
              <a:cxnLst/>
              <a:rect l="0" t="0" r="0" b="0"/>
              <a:pathLst>
                <a:path w="181611" h="342901">
                  <a:moveTo>
                    <a:pt x="86360" y="0"/>
                  </a:moveTo>
                  <a:lnTo>
                    <a:pt x="74930" y="21590"/>
                  </a:lnTo>
                  <a:lnTo>
                    <a:pt x="68580" y="31750"/>
                  </a:lnTo>
                  <a:lnTo>
                    <a:pt x="63500" y="39370"/>
                  </a:lnTo>
                  <a:lnTo>
                    <a:pt x="57150" y="46990"/>
                  </a:lnTo>
                  <a:lnTo>
                    <a:pt x="49530" y="54610"/>
                  </a:lnTo>
                  <a:lnTo>
                    <a:pt x="43180" y="62230"/>
                  </a:lnTo>
                  <a:lnTo>
                    <a:pt x="29210" y="76200"/>
                  </a:lnTo>
                  <a:lnTo>
                    <a:pt x="15240" y="91440"/>
                  </a:lnTo>
                  <a:lnTo>
                    <a:pt x="10160" y="99060"/>
                  </a:lnTo>
                  <a:lnTo>
                    <a:pt x="5080" y="107950"/>
                  </a:lnTo>
                  <a:lnTo>
                    <a:pt x="0" y="118110"/>
                  </a:lnTo>
                  <a:lnTo>
                    <a:pt x="1270" y="127000"/>
                  </a:lnTo>
                  <a:lnTo>
                    <a:pt x="5080" y="134620"/>
                  </a:lnTo>
                  <a:lnTo>
                    <a:pt x="10160" y="142240"/>
                  </a:lnTo>
                  <a:lnTo>
                    <a:pt x="20320" y="149860"/>
                  </a:lnTo>
                  <a:lnTo>
                    <a:pt x="33020" y="157480"/>
                  </a:lnTo>
                  <a:lnTo>
                    <a:pt x="46990" y="163830"/>
                  </a:lnTo>
                  <a:lnTo>
                    <a:pt x="59690" y="170180"/>
                  </a:lnTo>
                  <a:lnTo>
                    <a:pt x="72390" y="175260"/>
                  </a:lnTo>
                  <a:lnTo>
                    <a:pt x="83820" y="180340"/>
                  </a:lnTo>
                  <a:lnTo>
                    <a:pt x="106680" y="187960"/>
                  </a:lnTo>
                  <a:lnTo>
                    <a:pt x="148590" y="203200"/>
                  </a:lnTo>
                  <a:lnTo>
                    <a:pt x="158750" y="210820"/>
                  </a:lnTo>
                  <a:lnTo>
                    <a:pt x="167640" y="219710"/>
                  </a:lnTo>
                  <a:lnTo>
                    <a:pt x="175260" y="231140"/>
                  </a:lnTo>
                  <a:lnTo>
                    <a:pt x="179070" y="243840"/>
                  </a:lnTo>
                  <a:lnTo>
                    <a:pt x="181610" y="257810"/>
                  </a:lnTo>
                  <a:lnTo>
                    <a:pt x="180340" y="274320"/>
                  </a:lnTo>
                  <a:lnTo>
                    <a:pt x="179070" y="287020"/>
                  </a:lnTo>
                  <a:lnTo>
                    <a:pt x="173990" y="297180"/>
                  </a:lnTo>
                  <a:lnTo>
                    <a:pt x="170180" y="307340"/>
                  </a:lnTo>
                  <a:lnTo>
                    <a:pt x="160020" y="316230"/>
                  </a:lnTo>
                  <a:lnTo>
                    <a:pt x="148590" y="323850"/>
                  </a:lnTo>
                  <a:lnTo>
                    <a:pt x="134620" y="331470"/>
                  </a:lnTo>
                  <a:lnTo>
                    <a:pt x="119380" y="336550"/>
                  </a:lnTo>
                  <a:lnTo>
                    <a:pt x="104140" y="340360"/>
                  </a:lnTo>
                  <a:lnTo>
                    <a:pt x="87630" y="342900"/>
                  </a:lnTo>
                  <a:lnTo>
                    <a:pt x="72390" y="342900"/>
                  </a:lnTo>
                  <a:lnTo>
                    <a:pt x="59690" y="341630"/>
                  </a:lnTo>
                  <a:lnTo>
                    <a:pt x="2286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8106410" y="12343130"/>
              <a:ext cx="53341" cy="430531"/>
            </a:xfrm>
            <a:custGeom>
              <a:avLst/>
              <a:gdLst/>
              <a:ahLst/>
              <a:cxnLst/>
              <a:rect l="0" t="0" r="0" b="0"/>
              <a:pathLst>
                <a:path w="53341" h="430531">
                  <a:moveTo>
                    <a:pt x="0" y="0"/>
                  </a:moveTo>
                  <a:lnTo>
                    <a:pt x="11430" y="16510"/>
                  </a:lnTo>
                  <a:lnTo>
                    <a:pt x="17780" y="25400"/>
                  </a:lnTo>
                  <a:lnTo>
                    <a:pt x="22860" y="36830"/>
                  </a:lnTo>
                  <a:lnTo>
                    <a:pt x="29210" y="49530"/>
                  </a:lnTo>
                  <a:lnTo>
                    <a:pt x="35560" y="62230"/>
                  </a:lnTo>
                  <a:lnTo>
                    <a:pt x="40640" y="74930"/>
                  </a:lnTo>
                  <a:lnTo>
                    <a:pt x="44450" y="88900"/>
                  </a:lnTo>
                  <a:lnTo>
                    <a:pt x="46990" y="101600"/>
                  </a:lnTo>
                  <a:lnTo>
                    <a:pt x="49530" y="115570"/>
                  </a:lnTo>
                  <a:lnTo>
                    <a:pt x="50800" y="129540"/>
                  </a:lnTo>
                  <a:lnTo>
                    <a:pt x="52070" y="143510"/>
                  </a:lnTo>
                  <a:lnTo>
                    <a:pt x="52070" y="171450"/>
                  </a:lnTo>
                  <a:lnTo>
                    <a:pt x="53340" y="252730"/>
                  </a:lnTo>
                  <a:lnTo>
                    <a:pt x="53340" y="317500"/>
                  </a:lnTo>
                  <a:lnTo>
                    <a:pt x="52070" y="330200"/>
                  </a:lnTo>
                  <a:lnTo>
                    <a:pt x="49530" y="342900"/>
                  </a:lnTo>
                  <a:lnTo>
                    <a:pt x="46990" y="354330"/>
                  </a:lnTo>
                  <a:lnTo>
                    <a:pt x="45720" y="367030"/>
                  </a:lnTo>
                  <a:lnTo>
                    <a:pt x="44450" y="381000"/>
                  </a:lnTo>
                  <a:lnTo>
                    <a:pt x="53340" y="430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8161020" y="12510770"/>
              <a:ext cx="187961" cy="232411"/>
            </a:xfrm>
            <a:custGeom>
              <a:avLst/>
              <a:gdLst/>
              <a:ahLst/>
              <a:cxnLst/>
              <a:rect l="0" t="0" r="0" b="0"/>
              <a:pathLst>
                <a:path w="187961" h="232411">
                  <a:moveTo>
                    <a:pt x="146050" y="0"/>
                  </a:moveTo>
                  <a:lnTo>
                    <a:pt x="129540" y="6350"/>
                  </a:lnTo>
                  <a:lnTo>
                    <a:pt x="120650" y="11430"/>
                  </a:lnTo>
                  <a:lnTo>
                    <a:pt x="111760" y="17780"/>
                  </a:lnTo>
                  <a:lnTo>
                    <a:pt x="101600" y="26670"/>
                  </a:lnTo>
                  <a:lnTo>
                    <a:pt x="92710" y="34290"/>
                  </a:lnTo>
                  <a:lnTo>
                    <a:pt x="82550" y="41910"/>
                  </a:lnTo>
                  <a:lnTo>
                    <a:pt x="71120" y="48260"/>
                  </a:lnTo>
                  <a:lnTo>
                    <a:pt x="62230" y="55880"/>
                  </a:lnTo>
                  <a:lnTo>
                    <a:pt x="54610" y="63500"/>
                  </a:lnTo>
                  <a:lnTo>
                    <a:pt x="45720" y="69850"/>
                  </a:lnTo>
                  <a:lnTo>
                    <a:pt x="30480" y="83820"/>
                  </a:lnTo>
                  <a:lnTo>
                    <a:pt x="24130" y="91440"/>
                  </a:lnTo>
                  <a:lnTo>
                    <a:pt x="16510" y="100330"/>
                  </a:lnTo>
                  <a:lnTo>
                    <a:pt x="8890" y="111760"/>
                  </a:lnTo>
                  <a:lnTo>
                    <a:pt x="2540" y="123190"/>
                  </a:lnTo>
                  <a:lnTo>
                    <a:pt x="0" y="135890"/>
                  </a:lnTo>
                  <a:lnTo>
                    <a:pt x="0" y="149860"/>
                  </a:lnTo>
                  <a:lnTo>
                    <a:pt x="3810" y="162560"/>
                  </a:lnTo>
                  <a:lnTo>
                    <a:pt x="10160" y="175260"/>
                  </a:lnTo>
                  <a:lnTo>
                    <a:pt x="19050" y="186690"/>
                  </a:lnTo>
                  <a:lnTo>
                    <a:pt x="29210" y="198120"/>
                  </a:lnTo>
                  <a:lnTo>
                    <a:pt x="43180" y="208280"/>
                  </a:lnTo>
                  <a:lnTo>
                    <a:pt x="57150" y="217170"/>
                  </a:lnTo>
                  <a:lnTo>
                    <a:pt x="72390" y="226060"/>
                  </a:lnTo>
                  <a:lnTo>
                    <a:pt x="86360" y="229870"/>
                  </a:lnTo>
                  <a:lnTo>
                    <a:pt x="99060" y="232410"/>
                  </a:lnTo>
                  <a:lnTo>
                    <a:pt x="111760" y="232410"/>
                  </a:lnTo>
                  <a:lnTo>
                    <a:pt x="125730" y="229870"/>
                  </a:lnTo>
                  <a:lnTo>
                    <a:pt x="140970" y="226060"/>
                  </a:lnTo>
                  <a:lnTo>
                    <a:pt x="187960" y="210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8423910" y="12490450"/>
              <a:ext cx="20321" cy="241301"/>
            </a:xfrm>
            <a:custGeom>
              <a:avLst/>
              <a:gdLst/>
              <a:ahLst/>
              <a:cxnLst/>
              <a:rect l="0" t="0" r="0" b="0"/>
              <a:pathLst>
                <a:path w="20321" h="241301">
                  <a:moveTo>
                    <a:pt x="20320" y="0"/>
                  </a:moveTo>
                  <a:lnTo>
                    <a:pt x="13970" y="27940"/>
                  </a:lnTo>
                  <a:lnTo>
                    <a:pt x="5080" y="78740"/>
                  </a:lnTo>
                  <a:lnTo>
                    <a:pt x="2540" y="97790"/>
                  </a:lnTo>
                  <a:lnTo>
                    <a:pt x="1270" y="118110"/>
                  </a:lnTo>
                  <a:lnTo>
                    <a:pt x="0" y="157480"/>
                  </a:lnTo>
                  <a:lnTo>
                    <a:pt x="0" y="176530"/>
                  </a:lnTo>
                  <a:lnTo>
                    <a:pt x="889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8633460" y="12353290"/>
              <a:ext cx="31751" cy="370841"/>
            </a:xfrm>
            <a:custGeom>
              <a:avLst/>
              <a:gdLst/>
              <a:ahLst/>
              <a:cxnLst/>
              <a:rect l="0" t="0" r="0" b="0"/>
              <a:pathLst>
                <a:path w="31751" h="370841">
                  <a:moveTo>
                    <a:pt x="0" y="0"/>
                  </a:moveTo>
                  <a:lnTo>
                    <a:pt x="5080" y="21590"/>
                  </a:lnTo>
                  <a:lnTo>
                    <a:pt x="7620" y="33020"/>
                  </a:lnTo>
                  <a:lnTo>
                    <a:pt x="7620" y="45720"/>
                  </a:lnTo>
                  <a:lnTo>
                    <a:pt x="8890" y="58420"/>
                  </a:lnTo>
                  <a:lnTo>
                    <a:pt x="10160" y="85090"/>
                  </a:lnTo>
                  <a:lnTo>
                    <a:pt x="10160" y="176530"/>
                  </a:lnTo>
                  <a:lnTo>
                    <a:pt x="10160" y="191770"/>
                  </a:lnTo>
                  <a:lnTo>
                    <a:pt x="8890" y="205740"/>
                  </a:lnTo>
                  <a:lnTo>
                    <a:pt x="7620" y="219710"/>
                  </a:lnTo>
                  <a:lnTo>
                    <a:pt x="5080" y="234950"/>
                  </a:lnTo>
                  <a:lnTo>
                    <a:pt x="3810" y="248920"/>
                  </a:lnTo>
                  <a:lnTo>
                    <a:pt x="2540" y="262890"/>
                  </a:lnTo>
                  <a:lnTo>
                    <a:pt x="1270" y="276860"/>
                  </a:lnTo>
                  <a:lnTo>
                    <a:pt x="0" y="304800"/>
                  </a:lnTo>
                  <a:lnTo>
                    <a:pt x="0" y="318770"/>
                  </a:lnTo>
                  <a:lnTo>
                    <a:pt x="1270" y="332740"/>
                  </a:lnTo>
                  <a:lnTo>
                    <a:pt x="3810" y="346710"/>
                  </a:lnTo>
                  <a:lnTo>
                    <a:pt x="5080" y="360680"/>
                  </a:lnTo>
                  <a:lnTo>
                    <a:pt x="10160" y="368300"/>
                  </a:lnTo>
                  <a:lnTo>
                    <a:pt x="13970" y="370840"/>
                  </a:lnTo>
                  <a:lnTo>
                    <a:pt x="3175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832850" y="12353290"/>
              <a:ext cx="43181" cy="410211"/>
            </a:xfrm>
            <a:custGeom>
              <a:avLst/>
              <a:gdLst/>
              <a:ahLst/>
              <a:cxnLst/>
              <a:rect l="0" t="0" r="0" b="0"/>
              <a:pathLst>
                <a:path w="43181" h="410211">
                  <a:moveTo>
                    <a:pt x="0" y="0"/>
                  </a:moveTo>
                  <a:lnTo>
                    <a:pt x="6350" y="16510"/>
                  </a:lnTo>
                  <a:lnTo>
                    <a:pt x="7620" y="27940"/>
                  </a:lnTo>
                  <a:lnTo>
                    <a:pt x="8890" y="43180"/>
                  </a:lnTo>
                  <a:lnTo>
                    <a:pt x="10160" y="60960"/>
                  </a:lnTo>
                  <a:lnTo>
                    <a:pt x="11430" y="76200"/>
                  </a:lnTo>
                  <a:lnTo>
                    <a:pt x="13970" y="91440"/>
                  </a:lnTo>
                  <a:lnTo>
                    <a:pt x="16510" y="106680"/>
                  </a:lnTo>
                  <a:lnTo>
                    <a:pt x="17780" y="123190"/>
                  </a:lnTo>
                  <a:lnTo>
                    <a:pt x="19050" y="142240"/>
                  </a:lnTo>
                  <a:lnTo>
                    <a:pt x="20320" y="180340"/>
                  </a:lnTo>
                  <a:lnTo>
                    <a:pt x="21590" y="251460"/>
                  </a:lnTo>
                  <a:lnTo>
                    <a:pt x="21590" y="317500"/>
                  </a:lnTo>
                  <a:lnTo>
                    <a:pt x="22860" y="332740"/>
                  </a:lnTo>
                  <a:lnTo>
                    <a:pt x="24130" y="349250"/>
                  </a:lnTo>
                  <a:lnTo>
                    <a:pt x="43180" y="410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8949690" y="12440920"/>
              <a:ext cx="228601" cy="314961"/>
            </a:xfrm>
            <a:custGeom>
              <a:avLst/>
              <a:gdLst/>
              <a:ahLst/>
              <a:cxnLst/>
              <a:rect l="0" t="0" r="0" b="0"/>
              <a:pathLst>
                <a:path w="228601" h="314961">
                  <a:moveTo>
                    <a:pt x="0" y="123190"/>
                  </a:moveTo>
                  <a:lnTo>
                    <a:pt x="29210" y="152400"/>
                  </a:lnTo>
                  <a:lnTo>
                    <a:pt x="36830" y="157480"/>
                  </a:lnTo>
                  <a:lnTo>
                    <a:pt x="45720" y="162560"/>
                  </a:lnTo>
                  <a:lnTo>
                    <a:pt x="54610" y="166370"/>
                  </a:lnTo>
                  <a:lnTo>
                    <a:pt x="64770" y="170180"/>
                  </a:lnTo>
                  <a:lnTo>
                    <a:pt x="74930" y="173990"/>
                  </a:lnTo>
                  <a:lnTo>
                    <a:pt x="85090" y="177800"/>
                  </a:lnTo>
                  <a:lnTo>
                    <a:pt x="96520" y="179070"/>
                  </a:lnTo>
                  <a:lnTo>
                    <a:pt x="111760" y="176530"/>
                  </a:lnTo>
                  <a:lnTo>
                    <a:pt x="127000" y="172720"/>
                  </a:lnTo>
                  <a:lnTo>
                    <a:pt x="142240" y="166370"/>
                  </a:lnTo>
                  <a:lnTo>
                    <a:pt x="156210" y="158750"/>
                  </a:lnTo>
                  <a:lnTo>
                    <a:pt x="170180" y="149860"/>
                  </a:lnTo>
                  <a:lnTo>
                    <a:pt x="182880" y="142240"/>
                  </a:lnTo>
                  <a:lnTo>
                    <a:pt x="193040" y="134620"/>
                  </a:lnTo>
                  <a:lnTo>
                    <a:pt x="201930" y="127000"/>
                  </a:lnTo>
                  <a:lnTo>
                    <a:pt x="209550" y="118110"/>
                  </a:lnTo>
                  <a:lnTo>
                    <a:pt x="215900" y="109220"/>
                  </a:lnTo>
                  <a:lnTo>
                    <a:pt x="220980" y="100330"/>
                  </a:lnTo>
                  <a:lnTo>
                    <a:pt x="224790" y="87630"/>
                  </a:lnTo>
                  <a:lnTo>
                    <a:pt x="226060" y="73660"/>
                  </a:lnTo>
                  <a:lnTo>
                    <a:pt x="228600" y="58420"/>
                  </a:lnTo>
                  <a:lnTo>
                    <a:pt x="227330" y="43180"/>
                  </a:lnTo>
                  <a:lnTo>
                    <a:pt x="223520" y="29210"/>
                  </a:lnTo>
                  <a:lnTo>
                    <a:pt x="218440" y="15240"/>
                  </a:lnTo>
                  <a:lnTo>
                    <a:pt x="209550" y="6350"/>
                  </a:lnTo>
                  <a:lnTo>
                    <a:pt x="195580" y="1270"/>
                  </a:lnTo>
                  <a:lnTo>
                    <a:pt x="179070" y="0"/>
                  </a:lnTo>
                  <a:lnTo>
                    <a:pt x="165100" y="1270"/>
                  </a:lnTo>
                  <a:lnTo>
                    <a:pt x="152400" y="3810"/>
                  </a:lnTo>
                  <a:lnTo>
                    <a:pt x="139700" y="8890"/>
                  </a:lnTo>
                  <a:lnTo>
                    <a:pt x="128270" y="13970"/>
                  </a:lnTo>
                  <a:lnTo>
                    <a:pt x="116840" y="20320"/>
                  </a:lnTo>
                  <a:lnTo>
                    <a:pt x="105410" y="25400"/>
                  </a:lnTo>
                  <a:lnTo>
                    <a:pt x="96520" y="34290"/>
                  </a:lnTo>
                  <a:lnTo>
                    <a:pt x="87630" y="41910"/>
                  </a:lnTo>
                  <a:lnTo>
                    <a:pt x="78740" y="52070"/>
                  </a:lnTo>
                  <a:lnTo>
                    <a:pt x="71120" y="62230"/>
                  </a:lnTo>
                  <a:lnTo>
                    <a:pt x="63500" y="74930"/>
                  </a:lnTo>
                  <a:lnTo>
                    <a:pt x="55880" y="86360"/>
                  </a:lnTo>
                  <a:lnTo>
                    <a:pt x="41910" y="110490"/>
                  </a:lnTo>
                  <a:lnTo>
                    <a:pt x="34290" y="121920"/>
                  </a:lnTo>
                  <a:lnTo>
                    <a:pt x="30480" y="133350"/>
                  </a:lnTo>
                  <a:lnTo>
                    <a:pt x="26670" y="146050"/>
                  </a:lnTo>
                  <a:lnTo>
                    <a:pt x="25400" y="160020"/>
                  </a:lnTo>
                  <a:lnTo>
                    <a:pt x="22860" y="172720"/>
                  </a:lnTo>
                  <a:lnTo>
                    <a:pt x="22860" y="186690"/>
                  </a:lnTo>
                  <a:lnTo>
                    <a:pt x="21590" y="200660"/>
                  </a:lnTo>
                  <a:lnTo>
                    <a:pt x="22860" y="213360"/>
                  </a:lnTo>
                  <a:lnTo>
                    <a:pt x="24130" y="224790"/>
                  </a:lnTo>
                  <a:lnTo>
                    <a:pt x="26670" y="236220"/>
                  </a:lnTo>
                  <a:lnTo>
                    <a:pt x="31750" y="247650"/>
                  </a:lnTo>
                  <a:lnTo>
                    <a:pt x="38100" y="259080"/>
                  </a:lnTo>
                  <a:lnTo>
                    <a:pt x="46990" y="269240"/>
                  </a:lnTo>
                  <a:lnTo>
                    <a:pt x="54610" y="279400"/>
                  </a:lnTo>
                  <a:lnTo>
                    <a:pt x="62230" y="288290"/>
                  </a:lnTo>
                  <a:lnTo>
                    <a:pt x="68580" y="295910"/>
                  </a:lnTo>
                  <a:lnTo>
                    <a:pt x="77470" y="302260"/>
                  </a:lnTo>
                  <a:lnTo>
                    <a:pt x="86360" y="308610"/>
                  </a:lnTo>
                  <a:lnTo>
                    <a:pt x="96520" y="312420"/>
                  </a:lnTo>
                  <a:lnTo>
                    <a:pt x="107950" y="314960"/>
                  </a:lnTo>
                  <a:lnTo>
                    <a:pt x="121920" y="314960"/>
                  </a:lnTo>
                  <a:lnTo>
                    <a:pt x="137160" y="313690"/>
                  </a:lnTo>
                  <a:lnTo>
                    <a:pt x="151130" y="312420"/>
                  </a:lnTo>
                  <a:lnTo>
                    <a:pt x="163830" y="309880"/>
                  </a:lnTo>
                  <a:lnTo>
                    <a:pt x="209550" y="2908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9204960" y="12311380"/>
              <a:ext cx="280671" cy="420371"/>
            </a:xfrm>
            <a:custGeom>
              <a:avLst/>
              <a:gdLst/>
              <a:ahLst/>
              <a:cxnLst/>
              <a:rect l="0" t="0" r="0" b="0"/>
              <a:pathLst>
                <a:path w="280671" h="420371">
                  <a:moveTo>
                    <a:pt x="238760" y="0"/>
                  </a:moveTo>
                  <a:lnTo>
                    <a:pt x="245110" y="16510"/>
                  </a:lnTo>
                  <a:lnTo>
                    <a:pt x="246380" y="29210"/>
                  </a:lnTo>
                  <a:lnTo>
                    <a:pt x="247650" y="46990"/>
                  </a:lnTo>
                  <a:lnTo>
                    <a:pt x="247650" y="66040"/>
                  </a:lnTo>
                  <a:lnTo>
                    <a:pt x="248920" y="132080"/>
                  </a:lnTo>
                  <a:lnTo>
                    <a:pt x="248920" y="186690"/>
                  </a:lnTo>
                  <a:lnTo>
                    <a:pt x="248920" y="203200"/>
                  </a:lnTo>
                  <a:lnTo>
                    <a:pt x="246380" y="218440"/>
                  </a:lnTo>
                  <a:lnTo>
                    <a:pt x="243840" y="233680"/>
                  </a:lnTo>
                  <a:lnTo>
                    <a:pt x="242570" y="250190"/>
                  </a:lnTo>
                  <a:lnTo>
                    <a:pt x="241300" y="267970"/>
                  </a:lnTo>
                  <a:lnTo>
                    <a:pt x="240030" y="304800"/>
                  </a:lnTo>
                  <a:lnTo>
                    <a:pt x="240030" y="336550"/>
                  </a:lnTo>
                  <a:lnTo>
                    <a:pt x="238760" y="342900"/>
                  </a:lnTo>
                  <a:lnTo>
                    <a:pt x="236220" y="341630"/>
                  </a:lnTo>
                  <a:lnTo>
                    <a:pt x="233680" y="336550"/>
                  </a:lnTo>
                  <a:lnTo>
                    <a:pt x="231140" y="326390"/>
                  </a:lnTo>
                  <a:lnTo>
                    <a:pt x="227330" y="312420"/>
                  </a:lnTo>
                  <a:lnTo>
                    <a:pt x="224790" y="295910"/>
                  </a:lnTo>
                  <a:lnTo>
                    <a:pt x="220980" y="280670"/>
                  </a:lnTo>
                  <a:lnTo>
                    <a:pt x="217170" y="267970"/>
                  </a:lnTo>
                  <a:lnTo>
                    <a:pt x="214630" y="255270"/>
                  </a:lnTo>
                  <a:lnTo>
                    <a:pt x="208280" y="243840"/>
                  </a:lnTo>
                  <a:lnTo>
                    <a:pt x="200660" y="232410"/>
                  </a:lnTo>
                  <a:lnTo>
                    <a:pt x="193040" y="222250"/>
                  </a:lnTo>
                  <a:lnTo>
                    <a:pt x="182880" y="214630"/>
                  </a:lnTo>
                  <a:lnTo>
                    <a:pt x="171450" y="209550"/>
                  </a:lnTo>
                  <a:lnTo>
                    <a:pt x="158750" y="205740"/>
                  </a:lnTo>
                  <a:lnTo>
                    <a:pt x="147320" y="205740"/>
                  </a:lnTo>
                  <a:lnTo>
                    <a:pt x="135890" y="205740"/>
                  </a:lnTo>
                  <a:lnTo>
                    <a:pt x="124460" y="207010"/>
                  </a:lnTo>
                  <a:lnTo>
                    <a:pt x="113030" y="209550"/>
                  </a:lnTo>
                  <a:lnTo>
                    <a:pt x="102870" y="212090"/>
                  </a:lnTo>
                  <a:lnTo>
                    <a:pt x="91440" y="214630"/>
                  </a:lnTo>
                  <a:lnTo>
                    <a:pt x="82550" y="219710"/>
                  </a:lnTo>
                  <a:lnTo>
                    <a:pt x="73660" y="224790"/>
                  </a:lnTo>
                  <a:lnTo>
                    <a:pt x="55880" y="237490"/>
                  </a:lnTo>
                  <a:lnTo>
                    <a:pt x="31750" y="255270"/>
                  </a:lnTo>
                  <a:lnTo>
                    <a:pt x="22860" y="264160"/>
                  </a:lnTo>
                  <a:lnTo>
                    <a:pt x="15240" y="274320"/>
                  </a:lnTo>
                  <a:lnTo>
                    <a:pt x="8890" y="284480"/>
                  </a:lnTo>
                  <a:lnTo>
                    <a:pt x="5080" y="295910"/>
                  </a:lnTo>
                  <a:lnTo>
                    <a:pt x="2540" y="308610"/>
                  </a:lnTo>
                  <a:lnTo>
                    <a:pt x="0" y="321310"/>
                  </a:lnTo>
                  <a:lnTo>
                    <a:pt x="2540" y="332740"/>
                  </a:lnTo>
                  <a:lnTo>
                    <a:pt x="7620" y="341630"/>
                  </a:lnTo>
                  <a:lnTo>
                    <a:pt x="15240" y="350520"/>
                  </a:lnTo>
                  <a:lnTo>
                    <a:pt x="21590" y="358140"/>
                  </a:lnTo>
                  <a:lnTo>
                    <a:pt x="29210" y="367030"/>
                  </a:lnTo>
                  <a:lnTo>
                    <a:pt x="35560" y="374650"/>
                  </a:lnTo>
                  <a:lnTo>
                    <a:pt x="45720" y="381000"/>
                  </a:lnTo>
                  <a:lnTo>
                    <a:pt x="58420" y="388620"/>
                  </a:lnTo>
                  <a:lnTo>
                    <a:pt x="73660" y="396240"/>
                  </a:lnTo>
                  <a:lnTo>
                    <a:pt x="86360" y="401320"/>
                  </a:lnTo>
                  <a:lnTo>
                    <a:pt x="99060" y="406400"/>
                  </a:lnTo>
                  <a:lnTo>
                    <a:pt x="110490" y="411480"/>
                  </a:lnTo>
                  <a:lnTo>
                    <a:pt x="123190" y="414020"/>
                  </a:lnTo>
                  <a:lnTo>
                    <a:pt x="135890" y="416560"/>
                  </a:lnTo>
                  <a:lnTo>
                    <a:pt x="149860" y="417830"/>
                  </a:lnTo>
                  <a:lnTo>
                    <a:pt x="165100" y="419100"/>
                  </a:lnTo>
                  <a:lnTo>
                    <a:pt x="201930" y="420370"/>
                  </a:lnTo>
                  <a:lnTo>
                    <a:pt x="280670" y="420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359140" y="124167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7275830" y="12795250"/>
            <a:ext cx="2653031" cy="883921"/>
            <a:chOff x="7275830" y="12795250"/>
            <a:chExt cx="2653031" cy="883921"/>
          </a:xfrm>
        </p:grpSpPr>
        <p:sp>
          <p:nvSpPr>
            <p:cNvPr id="229" name="Freeform 228"/>
            <p:cNvSpPr/>
            <p:nvPr/>
          </p:nvSpPr>
          <p:spPr>
            <a:xfrm>
              <a:off x="7275830" y="12900660"/>
              <a:ext cx="314961" cy="317502"/>
            </a:xfrm>
            <a:custGeom>
              <a:avLst/>
              <a:gdLst/>
              <a:ahLst/>
              <a:cxnLst/>
              <a:rect l="0" t="0" r="0" b="0"/>
              <a:pathLst>
                <a:path w="314961" h="317502">
                  <a:moveTo>
                    <a:pt x="30480" y="0"/>
                  </a:moveTo>
                  <a:lnTo>
                    <a:pt x="25400" y="22860"/>
                  </a:lnTo>
                  <a:lnTo>
                    <a:pt x="19050" y="48260"/>
                  </a:lnTo>
                  <a:lnTo>
                    <a:pt x="16510" y="63500"/>
                  </a:lnTo>
                  <a:lnTo>
                    <a:pt x="13970" y="78740"/>
                  </a:lnTo>
                  <a:lnTo>
                    <a:pt x="12700" y="93980"/>
                  </a:lnTo>
                  <a:lnTo>
                    <a:pt x="11430" y="107951"/>
                  </a:lnTo>
                  <a:lnTo>
                    <a:pt x="11430" y="124460"/>
                  </a:lnTo>
                  <a:lnTo>
                    <a:pt x="10160" y="161290"/>
                  </a:lnTo>
                  <a:lnTo>
                    <a:pt x="8890" y="177801"/>
                  </a:lnTo>
                  <a:lnTo>
                    <a:pt x="7620" y="191770"/>
                  </a:lnTo>
                  <a:lnTo>
                    <a:pt x="5080" y="205740"/>
                  </a:lnTo>
                  <a:lnTo>
                    <a:pt x="2540" y="218440"/>
                  </a:lnTo>
                  <a:lnTo>
                    <a:pt x="1270" y="232410"/>
                  </a:lnTo>
                  <a:lnTo>
                    <a:pt x="1270" y="246379"/>
                  </a:lnTo>
                  <a:lnTo>
                    <a:pt x="0" y="274320"/>
                  </a:lnTo>
                  <a:lnTo>
                    <a:pt x="0" y="288290"/>
                  </a:lnTo>
                  <a:lnTo>
                    <a:pt x="2540" y="298451"/>
                  </a:lnTo>
                  <a:lnTo>
                    <a:pt x="8890" y="306070"/>
                  </a:lnTo>
                  <a:lnTo>
                    <a:pt x="16510" y="313690"/>
                  </a:lnTo>
                  <a:lnTo>
                    <a:pt x="24130" y="316229"/>
                  </a:lnTo>
                  <a:lnTo>
                    <a:pt x="34290" y="317501"/>
                  </a:lnTo>
                  <a:lnTo>
                    <a:pt x="43180" y="316229"/>
                  </a:lnTo>
                  <a:lnTo>
                    <a:pt x="55880" y="314960"/>
                  </a:lnTo>
                  <a:lnTo>
                    <a:pt x="69850" y="313690"/>
                  </a:lnTo>
                  <a:lnTo>
                    <a:pt x="100330" y="307340"/>
                  </a:lnTo>
                  <a:lnTo>
                    <a:pt x="134620" y="300990"/>
                  </a:lnTo>
                  <a:lnTo>
                    <a:pt x="151130" y="298451"/>
                  </a:lnTo>
                  <a:lnTo>
                    <a:pt x="168910" y="297179"/>
                  </a:lnTo>
                  <a:lnTo>
                    <a:pt x="185420" y="297179"/>
                  </a:lnTo>
                  <a:lnTo>
                    <a:pt x="220980" y="295910"/>
                  </a:lnTo>
                  <a:lnTo>
                    <a:pt x="314960" y="294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632700" y="13047980"/>
              <a:ext cx="46991" cy="163832"/>
            </a:xfrm>
            <a:custGeom>
              <a:avLst/>
              <a:gdLst/>
              <a:ahLst/>
              <a:cxnLst/>
              <a:rect l="0" t="0" r="0" b="0"/>
              <a:pathLst>
                <a:path w="46991" h="163832">
                  <a:moveTo>
                    <a:pt x="0" y="0"/>
                  </a:moveTo>
                  <a:lnTo>
                    <a:pt x="6350" y="16509"/>
                  </a:lnTo>
                  <a:lnTo>
                    <a:pt x="8890" y="26670"/>
                  </a:lnTo>
                  <a:lnTo>
                    <a:pt x="19050" y="60959"/>
                  </a:lnTo>
                  <a:lnTo>
                    <a:pt x="25400" y="83820"/>
                  </a:lnTo>
                  <a:lnTo>
                    <a:pt x="35560" y="115570"/>
                  </a:lnTo>
                  <a:lnTo>
                    <a:pt x="39370" y="128270"/>
                  </a:lnTo>
                  <a:lnTo>
                    <a:pt x="43180" y="143509"/>
                  </a:lnTo>
                  <a:lnTo>
                    <a:pt x="45720" y="158750"/>
                  </a:lnTo>
                  <a:lnTo>
                    <a:pt x="46990" y="163831"/>
                  </a:lnTo>
                  <a:lnTo>
                    <a:pt x="46990" y="163831"/>
                  </a:lnTo>
                  <a:lnTo>
                    <a:pt x="43180" y="115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696200" y="13008611"/>
              <a:ext cx="336551" cy="228601"/>
            </a:xfrm>
            <a:custGeom>
              <a:avLst/>
              <a:gdLst/>
              <a:ahLst/>
              <a:cxnLst/>
              <a:rect l="0" t="0" r="0" b="0"/>
              <a:pathLst>
                <a:path w="336551" h="228601">
                  <a:moveTo>
                    <a:pt x="0" y="39369"/>
                  </a:moveTo>
                  <a:lnTo>
                    <a:pt x="16510" y="34289"/>
                  </a:lnTo>
                  <a:lnTo>
                    <a:pt x="25400" y="33019"/>
                  </a:lnTo>
                  <a:lnTo>
                    <a:pt x="34290" y="34289"/>
                  </a:lnTo>
                  <a:lnTo>
                    <a:pt x="44450" y="35559"/>
                  </a:lnTo>
                  <a:lnTo>
                    <a:pt x="53340" y="39369"/>
                  </a:lnTo>
                  <a:lnTo>
                    <a:pt x="60960" y="44450"/>
                  </a:lnTo>
                  <a:lnTo>
                    <a:pt x="68580" y="49528"/>
                  </a:lnTo>
                  <a:lnTo>
                    <a:pt x="76200" y="55878"/>
                  </a:lnTo>
                  <a:lnTo>
                    <a:pt x="83820" y="62228"/>
                  </a:lnTo>
                  <a:lnTo>
                    <a:pt x="91440" y="68578"/>
                  </a:lnTo>
                  <a:lnTo>
                    <a:pt x="99060" y="78739"/>
                  </a:lnTo>
                  <a:lnTo>
                    <a:pt x="107950" y="91439"/>
                  </a:lnTo>
                  <a:lnTo>
                    <a:pt x="118110" y="105409"/>
                  </a:lnTo>
                  <a:lnTo>
                    <a:pt x="127000" y="116839"/>
                  </a:lnTo>
                  <a:lnTo>
                    <a:pt x="134620" y="128269"/>
                  </a:lnTo>
                  <a:lnTo>
                    <a:pt x="142240" y="137159"/>
                  </a:lnTo>
                  <a:lnTo>
                    <a:pt x="151130" y="144778"/>
                  </a:lnTo>
                  <a:lnTo>
                    <a:pt x="160020" y="153669"/>
                  </a:lnTo>
                  <a:lnTo>
                    <a:pt x="170180" y="161289"/>
                  </a:lnTo>
                  <a:lnTo>
                    <a:pt x="181610" y="165100"/>
                  </a:lnTo>
                  <a:lnTo>
                    <a:pt x="193040" y="166369"/>
                  </a:lnTo>
                  <a:lnTo>
                    <a:pt x="205740" y="166369"/>
                  </a:lnTo>
                  <a:lnTo>
                    <a:pt x="217170" y="162559"/>
                  </a:lnTo>
                  <a:lnTo>
                    <a:pt x="226060" y="156209"/>
                  </a:lnTo>
                  <a:lnTo>
                    <a:pt x="234950" y="148589"/>
                  </a:lnTo>
                  <a:lnTo>
                    <a:pt x="243840" y="142239"/>
                  </a:lnTo>
                  <a:lnTo>
                    <a:pt x="259080" y="127000"/>
                  </a:lnTo>
                  <a:lnTo>
                    <a:pt x="266700" y="118109"/>
                  </a:lnTo>
                  <a:lnTo>
                    <a:pt x="273050" y="106678"/>
                  </a:lnTo>
                  <a:lnTo>
                    <a:pt x="280670" y="95250"/>
                  </a:lnTo>
                  <a:lnTo>
                    <a:pt x="285750" y="81278"/>
                  </a:lnTo>
                  <a:lnTo>
                    <a:pt x="288290" y="66039"/>
                  </a:lnTo>
                  <a:lnTo>
                    <a:pt x="290830" y="49528"/>
                  </a:lnTo>
                  <a:lnTo>
                    <a:pt x="289560" y="35559"/>
                  </a:lnTo>
                  <a:lnTo>
                    <a:pt x="287020" y="22859"/>
                  </a:lnTo>
                  <a:lnTo>
                    <a:pt x="281940" y="11428"/>
                  </a:lnTo>
                  <a:lnTo>
                    <a:pt x="275590" y="3809"/>
                  </a:lnTo>
                  <a:lnTo>
                    <a:pt x="267970" y="0"/>
                  </a:lnTo>
                  <a:lnTo>
                    <a:pt x="259080" y="0"/>
                  </a:lnTo>
                  <a:lnTo>
                    <a:pt x="248920" y="2539"/>
                  </a:lnTo>
                  <a:lnTo>
                    <a:pt x="237490" y="7619"/>
                  </a:lnTo>
                  <a:lnTo>
                    <a:pt x="224790" y="15239"/>
                  </a:lnTo>
                  <a:lnTo>
                    <a:pt x="213360" y="25400"/>
                  </a:lnTo>
                  <a:lnTo>
                    <a:pt x="201930" y="38100"/>
                  </a:lnTo>
                  <a:lnTo>
                    <a:pt x="190500" y="52069"/>
                  </a:lnTo>
                  <a:lnTo>
                    <a:pt x="181610" y="68578"/>
                  </a:lnTo>
                  <a:lnTo>
                    <a:pt x="175260" y="83819"/>
                  </a:lnTo>
                  <a:lnTo>
                    <a:pt x="170180" y="100328"/>
                  </a:lnTo>
                  <a:lnTo>
                    <a:pt x="166370" y="118109"/>
                  </a:lnTo>
                  <a:lnTo>
                    <a:pt x="166370" y="134619"/>
                  </a:lnTo>
                  <a:lnTo>
                    <a:pt x="167640" y="152400"/>
                  </a:lnTo>
                  <a:lnTo>
                    <a:pt x="170180" y="167639"/>
                  </a:lnTo>
                  <a:lnTo>
                    <a:pt x="173990" y="180339"/>
                  </a:lnTo>
                  <a:lnTo>
                    <a:pt x="179070" y="193039"/>
                  </a:lnTo>
                  <a:lnTo>
                    <a:pt x="187960" y="204469"/>
                  </a:lnTo>
                  <a:lnTo>
                    <a:pt x="198120" y="213359"/>
                  </a:lnTo>
                  <a:lnTo>
                    <a:pt x="209550" y="222250"/>
                  </a:lnTo>
                  <a:lnTo>
                    <a:pt x="220980" y="226059"/>
                  </a:lnTo>
                  <a:lnTo>
                    <a:pt x="233680" y="228600"/>
                  </a:lnTo>
                  <a:lnTo>
                    <a:pt x="247650" y="228600"/>
                  </a:lnTo>
                  <a:lnTo>
                    <a:pt x="260350" y="224789"/>
                  </a:lnTo>
                  <a:lnTo>
                    <a:pt x="274320" y="219709"/>
                  </a:lnTo>
                  <a:lnTo>
                    <a:pt x="288290" y="212089"/>
                  </a:lnTo>
                  <a:lnTo>
                    <a:pt x="299720" y="204469"/>
                  </a:lnTo>
                  <a:lnTo>
                    <a:pt x="309880" y="198119"/>
                  </a:lnTo>
                  <a:lnTo>
                    <a:pt x="336550" y="176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8117840" y="12922250"/>
              <a:ext cx="20321" cy="294640"/>
            </a:xfrm>
            <a:custGeom>
              <a:avLst/>
              <a:gdLst/>
              <a:ahLst/>
              <a:cxnLst/>
              <a:rect l="0" t="0" r="0" b="0"/>
              <a:pathLst>
                <a:path w="20321" h="294640">
                  <a:moveTo>
                    <a:pt x="10160" y="0"/>
                  </a:moveTo>
                  <a:lnTo>
                    <a:pt x="10160" y="27940"/>
                  </a:lnTo>
                  <a:lnTo>
                    <a:pt x="8890" y="43180"/>
                  </a:lnTo>
                  <a:lnTo>
                    <a:pt x="7620" y="63500"/>
                  </a:lnTo>
                  <a:lnTo>
                    <a:pt x="5080" y="83820"/>
                  </a:lnTo>
                  <a:lnTo>
                    <a:pt x="2540" y="105411"/>
                  </a:lnTo>
                  <a:lnTo>
                    <a:pt x="1270" y="125730"/>
                  </a:lnTo>
                  <a:lnTo>
                    <a:pt x="0" y="167639"/>
                  </a:lnTo>
                  <a:lnTo>
                    <a:pt x="0" y="209550"/>
                  </a:lnTo>
                  <a:lnTo>
                    <a:pt x="1270" y="227330"/>
                  </a:lnTo>
                  <a:lnTo>
                    <a:pt x="2540" y="242570"/>
                  </a:lnTo>
                  <a:lnTo>
                    <a:pt x="20320" y="2946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8044180" y="13026389"/>
              <a:ext cx="135891" cy="85092"/>
            </a:xfrm>
            <a:custGeom>
              <a:avLst/>
              <a:gdLst/>
              <a:ahLst/>
              <a:cxnLst/>
              <a:rect l="0" t="0" r="0" b="0"/>
              <a:pathLst>
                <a:path w="135891" h="85092">
                  <a:moveTo>
                    <a:pt x="135890" y="0"/>
                  </a:moveTo>
                  <a:lnTo>
                    <a:pt x="92710" y="29211"/>
                  </a:lnTo>
                  <a:lnTo>
                    <a:pt x="83820" y="36831"/>
                  </a:lnTo>
                  <a:lnTo>
                    <a:pt x="76200" y="43181"/>
                  </a:lnTo>
                  <a:lnTo>
                    <a:pt x="67310" y="49531"/>
                  </a:lnTo>
                  <a:lnTo>
                    <a:pt x="59690" y="57150"/>
                  </a:lnTo>
                  <a:lnTo>
                    <a:pt x="49530" y="63500"/>
                  </a:lnTo>
                  <a:lnTo>
                    <a:pt x="0" y="85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8265160" y="12975590"/>
              <a:ext cx="726441" cy="231141"/>
            </a:xfrm>
            <a:custGeom>
              <a:avLst/>
              <a:gdLst/>
              <a:ahLst/>
              <a:cxnLst/>
              <a:rect l="0" t="0" r="0" b="0"/>
              <a:pathLst>
                <a:path w="726441" h="231141">
                  <a:moveTo>
                    <a:pt x="0" y="50799"/>
                  </a:moveTo>
                  <a:lnTo>
                    <a:pt x="5080" y="68580"/>
                  </a:lnTo>
                  <a:lnTo>
                    <a:pt x="7620" y="80010"/>
                  </a:lnTo>
                  <a:lnTo>
                    <a:pt x="11430" y="95249"/>
                  </a:lnTo>
                  <a:lnTo>
                    <a:pt x="13970" y="111760"/>
                  </a:lnTo>
                  <a:lnTo>
                    <a:pt x="16510" y="129540"/>
                  </a:lnTo>
                  <a:lnTo>
                    <a:pt x="17780" y="146049"/>
                  </a:lnTo>
                  <a:lnTo>
                    <a:pt x="19050" y="163830"/>
                  </a:lnTo>
                  <a:lnTo>
                    <a:pt x="17780" y="171449"/>
                  </a:lnTo>
                  <a:lnTo>
                    <a:pt x="16510" y="173990"/>
                  </a:lnTo>
                  <a:lnTo>
                    <a:pt x="15240" y="171449"/>
                  </a:lnTo>
                  <a:lnTo>
                    <a:pt x="13970" y="163830"/>
                  </a:lnTo>
                  <a:lnTo>
                    <a:pt x="15240" y="153671"/>
                  </a:lnTo>
                  <a:lnTo>
                    <a:pt x="16510" y="140971"/>
                  </a:lnTo>
                  <a:lnTo>
                    <a:pt x="20320" y="126999"/>
                  </a:lnTo>
                  <a:lnTo>
                    <a:pt x="25400" y="113030"/>
                  </a:lnTo>
                  <a:lnTo>
                    <a:pt x="30480" y="100330"/>
                  </a:lnTo>
                  <a:lnTo>
                    <a:pt x="39370" y="90171"/>
                  </a:lnTo>
                  <a:lnTo>
                    <a:pt x="49530" y="85090"/>
                  </a:lnTo>
                  <a:lnTo>
                    <a:pt x="60960" y="80010"/>
                  </a:lnTo>
                  <a:lnTo>
                    <a:pt x="71120" y="81280"/>
                  </a:lnTo>
                  <a:lnTo>
                    <a:pt x="80010" y="85090"/>
                  </a:lnTo>
                  <a:lnTo>
                    <a:pt x="88900" y="91440"/>
                  </a:lnTo>
                  <a:lnTo>
                    <a:pt x="96520" y="97790"/>
                  </a:lnTo>
                  <a:lnTo>
                    <a:pt x="104140" y="104140"/>
                  </a:lnTo>
                  <a:lnTo>
                    <a:pt x="111760" y="111760"/>
                  </a:lnTo>
                  <a:lnTo>
                    <a:pt x="118110" y="120649"/>
                  </a:lnTo>
                  <a:lnTo>
                    <a:pt x="125730" y="132080"/>
                  </a:lnTo>
                  <a:lnTo>
                    <a:pt x="133350" y="143510"/>
                  </a:lnTo>
                  <a:lnTo>
                    <a:pt x="142240" y="152399"/>
                  </a:lnTo>
                  <a:lnTo>
                    <a:pt x="153670" y="160021"/>
                  </a:lnTo>
                  <a:lnTo>
                    <a:pt x="165100" y="165099"/>
                  </a:lnTo>
                  <a:lnTo>
                    <a:pt x="179070" y="168910"/>
                  </a:lnTo>
                  <a:lnTo>
                    <a:pt x="194310" y="168910"/>
                  </a:lnTo>
                  <a:lnTo>
                    <a:pt x="209550" y="168910"/>
                  </a:lnTo>
                  <a:lnTo>
                    <a:pt x="223520" y="165099"/>
                  </a:lnTo>
                  <a:lnTo>
                    <a:pt x="233680" y="158749"/>
                  </a:lnTo>
                  <a:lnTo>
                    <a:pt x="243840" y="151130"/>
                  </a:lnTo>
                  <a:lnTo>
                    <a:pt x="252730" y="142240"/>
                  </a:lnTo>
                  <a:lnTo>
                    <a:pt x="260350" y="133349"/>
                  </a:lnTo>
                  <a:lnTo>
                    <a:pt x="267970" y="123190"/>
                  </a:lnTo>
                  <a:lnTo>
                    <a:pt x="274320" y="111760"/>
                  </a:lnTo>
                  <a:lnTo>
                    <a:pt x="280670" y="100330"/>
                  </a:lnTo>
                  <a:lnTo>
                    <a:pt x="284480" y="87630"/>
                  </a:lnTo>
                  <a:lnTo>
                    <a:pt x="287020" y="74930"/>
                  </a:lnTo>
                  <a:lnTo>
                    <a:pt x="287020" y="63499"/>
                  </a:lnTo>
                  <a:lnTo>
                    <a:pt x="285750" y="52071"/>
                  </a:lnTo>
                  <a:lnTo>
                    <a:pt x="280670" y="45721"/>
                  </a:lnTo>
                  <a:lnTo>
                    <a:pt x="273050" y="43180"/>
                  </a:lnTo>
                  <a:lnTo>
                    <a:pt x="261620" y="41910"/>
                  </a:lnTo>
                  <a:lnTo>
                    <a:pt x="251460" y="45721"/>
                  </a:lnTo>
                  <a:lnTo>
                    <a:pt x="241300" y="50799"/>
                  </a:lnTo>
                  <a:lnTo>
                    <a:pt x="231140" y="58421"/>
                  </a:lnTo>
                  <a:lnTo>
                    <a:pt x="223520" y="66040"/>
                  </a:lnTo>
                  <a:lnTo>
                    <a:pt x="215900" y="74930"/>
                  </a:lnTo>
                  <a:lnTo>
                    <a:pt x="210820" y="85090"/>
                  </a:lnTo>
                  <a:lnTo>
                    <a:pt x="207010" y="96521"/>
                  </a:lnTo>
                  <a:lnTo>
                    <a:pt x="204470" y="110490"/>
                  </a:lnTo>
                  <a:lnTo>
                    <a:pt x="203200" y="125730"/>
                  </a:lnTo>
                  <a:lnTo>
                    <a:pt x="203200" y="142240"/>
                  </a:lnTo>
                  <a:lnTo>
                    <a:pt x="204470" y="158749"/>
                  </a:lnTo>
                  <a:lnTo>
                    <a:pt x="205740" y="175260"/>
                  </a:lnTo>
                  <a:lnTo>
                    <a:pt x="210820" y="189230"/>
                  </a:lnTo>
                  <a:lnTo>
                    <a:pt x="218440" y="200660"/>
                  </a:lnTo>
                  <a:lnTo>
                    <a:pt x="226060" y="210821"/>
                  </a:lnTo>
                  <a:lnTo>
                    <a:pt x="236220" y="218440"/>
                  </a:lnTo>
                  <a:lnTo>
                    <a:pt x="247650" y="224790"/>
                  </a:lnTo>
                  <a:lnTo>
                    <a:pt x="259080" y="229871"/>
                  </a:lnTo>
                  <a:lnTo>
                    <a:pt x="273050" y="231140"/>
                  </a:lnTo>
                  <a:lnTo>
                    <a:pt x="288290" y="229871"/>
                  </a:lnTo>
                  <a:lnTo>
                    <a:pt x="304800" y="226060"/>
                  </a:lnTo>
                  <a:lnTo>
                    <a:pt x="317500" y="222249"/>
                  </a:lnTo>
                  <a:lnTo>
                    <a:pt x="328930" y="215899"/>
                  </a:lnTo>
                  <a:lnTo>
                    <a:pt x="337820" y="210821"/>
                  </a:lnTo>
                  <a:lnTo>
                    <a:pt x="347980" y="203199"/>
                  </a:lnTo>
                  <a:lnTo>
                    <a:pt x="358140" y="194310"/>
                  </a:lnTo>
                  <a:lnTo>
                    <a:pt x="368300" y="185421"/>
                  </a:lnTo>
                  <a:lnTo>
                    <a:pt x="378460" y="176530"/>
                  </a:lnTo>
                  <a:lnTo>
                    <a:pt x="389890" y="168910"/>
                  </a:lnTo>
                  <a:lnTo>
                    <a:pt x="400050" y="161290"/>
                  </a:lnTo>
                  <a:lnTo>
                    <a:pt x="408940" y="152399"/>
                  </a:lnTo>
                  <a:lnTo>
                    <a:pt x="417830" y="143510"/>
                  </a:lnTo>
                  <a:lnTo>
                    <a:pt x="425450" y="133349"/>
                  </a:lnTo>
                  <a:lnTo>
                    <a:pt x="433070" y="124460"/>
                  </a:lnTo>
                  <a:lnTo>
                    <a:pt x="440690" y="114299"/>
                  </a:lnTo>
                  <a:lnTo>
                    <a:pt x="448310" y="102871"/>
                  </a:lnTo>
                  <a:lnTo>
                    <a:pt x="455930" y="93980"/>
                  </a:lnTo>
                  <a:lnTo>
                    <a:pt x="462280" y="86360"/>
                  </a:lnTo>
                  <a:lnTo>
                    <a:pt x="469900" y="77471"/>
                  </a:lnTo>
                  <a:lnTo>
                    <a:pt x="476250" y="67310"/>
                  </a:lnTo>
                  <a:lnTo>
                    <a:pt x="483870" y="55880"/>
                  </a:lnTo>
                  <a:lnTo>
                    <a:pt x="491490" y="44449"/>
                  </a:lnTo>
                  <a:lnTo>
                    <a:pt x="494030" y="33021"/>
                  </a:lnTo>
                  <a:lnTo>
                    <a:pt x="495300" y="21590"/>
                  </a:lnTo>
                  <a:lnTo>
                    <a:pt x="495300" y="10160"/>
                  </a:lnTo>
                  <a:lnTo>
                    <a:pt x="491490" y="3810"/>
                  </a:lnTo>
                  <a:lnTo>
                    <a:pt x="485140" y="1270"/>
                  </a:lnTo>
                  <a:lnTo>
                    <a:pt x="477520" y="0"/>
                  </a:lnTo>
                  <a:lnTo>
                    <a:pt x="471170" y="2540"/>
                  </a:lnTo>
                  <a:lnTo>
                    <a:pt x="463550" y="5080"/>
                  </a:lnTo>
                  <a:lnTo>
                    <a:pt x="455930" y="10160"/>
                  </a:lnTo>
                  <a:lnTo>
                    <a:pt x="448310" y="17780"/>
                  </a:lnTo>
                  <a:lnTo>
                    <a:pt x="439420" y="27940"/>
                  </a:lnTo>
                  <a:lnTo>
                    <a:pt x="429260" y="39371"/>
                  </a:lnTo>
                  <a:lnTo>
                    <a:pt x="421640" y="50799"/>
                  </a:lnTo>
                  <a:lnTo>
                    <a:pt x="415290" y="60960"/>
                  </a:lnTo>
                  <a:lnTo>
                    <a:pt x="410210" y="72390"/>
                  </a:lnTo>
                  <a:lnTo>
                    <a:pt x="405130" y="83821"/>
                  </a:lnTo>
                  <a:lnTo>
                    <a:pt x="401320" y="96521"/>
                  </a:lnTo>
                  <a:lnTo>
                    <a:pt x="397510" y="109221"/>
                  </a:lnTo>
                  <a:lnTo>
                    <a:pt x="396240" y="121921"/>
                  </a:lnTo>
                  <a:lnTo>
                    <a:pt x="396240" y="133349"/>
                  </a:lnTo>
                  <a:lnTo>
                    <a:pt x="397510" y="144780"/>
                  </a:lnTo>
                  <a:lnTo>
                    <a:pt x="401320" y="153671"/>
                  </a:lnTo>
                  <a:lnTo>
                    <a:pt x="407670" y="160021"/>
                  </a:lnTo>
                  <a:lnTo>
                    <a:pt x="415290" y="166371"/>
                  </a:lnTo>
                  <a:lnTo>
                    <a:pt x="424180" y="167640"/>
                  </a:lnTo>
                  <a:lnTo>
                    <a:pt x="434340" y="166371"/>
                  </a:lnTo>
                  <a:lnTo>
                    <a:pt x="443230" y="162560"/>
                  </a:lnTo>
                  <a:lnTo>
                    <a:pt x="452120" y="158749"/>
                  </a:lnTo>
                  <a:lnTo>
                    <a:pt x="461010" y="153671"/>
                  </a:lnTo>
                  <a:lnTo>
                    <a:pt x="468630" y="147321"/>
                  </a:lnTo>
                  <a:lnTo>
                    <a:pt x="477520" y="138430"/>
                  </a:lnTo>
                  <a:lnTo>
                    <a:pt x="486410" y="128271"/>
                  </a:lnTo>
                  <a:lnTo>
                    <a:pt x="496570" y="116840"/>
                  </a:lnTo>
                  <a:lnTo>
                    <a:pt x="505460" y="106680"/>
                  </a:lnTo>
                  <a:lnTo>
                    <a:pt x="520700" y="88899"/>
                  </a:lnTo>
                  <a:lnTo>
                    <a:pt x="527050" y="77471"/>
                  </a:lnTo>
                  <a:lnTo>
                    <a:pt x="533400" y="64771"/>
                  </a:lnTo>
                  <a:lnTo>
                    <a:pt x="537210" y="49530"/>
                  </a:lnTo>
                  <a:lnTo>
                    <a:pt x="542290" y="34290"/>
                  </a:lnTo>
                  <a:lnTo>
                    <a:pt x="549910" y="6350"/>
                  </a:lnTo>
                  <a:lnTo>
                    <a:pt x="553720" y="1270"/>
                  </a:lnTo>
                  <a:lnTo>
                    <a:pt x="557530" y="2540"/>
                  </a:lnTo>
                  <a:lnTo>
                    <a:pt x="561340" y="8890"/>
                  </a:lnTo>
                  <a:lnTo>
                    <a:pt x="565150" y="19050"/>
                  </a:lnTo>
                  <a:lnTo>
                    <a:pt x="567690" y="33021"/>
                  </a:lnTo>
                  <a:lnTo>
                    <a:pt x="571500" y="49530"/>
                  </a:lnTo>
                  <a:lnTo>
                    <a:pt x="575310" y="64771"/>
                  </a:lnTo>
                  <a:lnTo>
                    <a:pt x="579120" y="77471"/>
                  </a:lnTo>
                  <a:lnTo>
                    <a:pt x="585470" y="101599"/>
                  </a:lnTo>
                  <a:lnTo>
                    <a:pt x="593090" y="124460"/>
                  </a:lnTo>
                  <a:lnTo>
                    <a:pt x="596900" y="134621"/>
                  </a:lnTo>
                  <a:lnTo>
                    <a:pt x="603250" y="146049"/>
                  </a:lnTo>
                  <a:lnTo>
                    <a:pt x="608330" y="156210"/>
                  </a:lnTo>
                  <a:lnTo>
                    <a:pt x="615950" y="166371"/>
                  </a:lnTo>
                  <a:lnTo>
                    <a:pt x="624840" y="173990"/>
                  </a:lnTo>
                  <a:lnTo>
                    <a:pt x="633730" y="182880"/>
                  </a:lnTo>
                  <a:lnTo>
                    <a:pt x="643890" y="186690"/>
                  </a:lnTo>
                  <a:lnTo>
                    <a:pt x="654050" y="187960"/>
                  </a:lnTo>
                  <a:lnTo>
                    <a:pt x="664210" y="187960"/>
                  </a:lnTo>
                  <a:lnTo>
                    <a:pt x="673100" y="184149"/>
                  </a:lnTo>
                  <a:lnTo>
                    <a:pt x="680720" y="179071"/>
                  </a:lnTo>
                  <a:lnTo>
                    <a:pt x="689610" y="171449"/>
                  </a:lnTo>
                  <a:lnTo>
                    <a:pt x="697230" y="162560"/>
                  </a:lnTo>
                  <a:lnTo>
                    <a:pt x="704850" y="153671"/>
                  </a:lnTo>
                  <a:lnTo>
                    <a:pt x="726440" y="124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9055100" y="12827000"/>
              <a:ext cx="11431" cy="326390"/>
            </a:xfrm>
            <a:custGeom>
              <a:avLst/>
              <a:gdLst/>
              <a:ahLst/>
              <a:cxnLst/>
              <a:rect l="0" t="0" r="0" b="0"/>
              <a:pathLst>
                <a:path w="11431" h="326390">
                  <a:moveTo>
                    <a:pt x="0" y="0"/>
                  </a:moveTo>
                  <a:lnTo>
                    <a:pt x="0" y="243839"/>
                  </a:lnTo>
                  <a:lnTo>
                    <a:pt x="0" y="260350"/>
                  </a:lnTo>
                  <a:lnTo>
                    <a:pt x="2540" y="275589"/>
                  </a:lnTo>
                  <a:lnTo>
                    <a:pt x="5080" y="288289"/>
                  </a:lnTo>
                  <a:lnTo>
                    <a:pt x="7620" y="300989"/>
                  </a:lnTo>
                  <a:lnTo>
                    <a:pt x="11430" y="313689"/>
                  </a:lnTo>
                  <a:lnTo>
                    <a:pt x="10160" y="326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8981440" y="12881610"/>
              <a:ext cx="368301" cy="293371"/>
            </a:xfrm>
            <a:custGeom>
              <a:avLst/>
              <a:gdLst/>
              <a:ahLst/>
              <a:cxnLst/>
              <a:rect l="0" t="0" r="0" b="0"/>
              <a:pathLst>
                <a:path w="368301" h="293371">
                  <a:moveTo>
                    <a:pt x="0" y="92710"/>
                  </a:moveTo>
                  <a:lnTo>
                    <a:pt x="16510" y="115570"/>
                  </a:lnTo>
                  <a:lnTo>
                    <a:pt x="25400" y="124460"/>
                  </a:lnTo>
                  <a:lnTo>
                    <a:pt x="36830" y="132079"/>
                  </a:lnTo>
                  <a:lnTo>
                    <a:pt x="49530" y="139701"/>
                  </a:lnTo>
                  <a:lnTo>
                    <a:pt x="62230" y="147320"/>
                  </a:lnTo>
                  <a:lnTo>
                    <a:pt x="77470" y="154940"/>
                  </a:lnTo>
                  <a:lnTo>
                    <a:pt x="93980" y="162560"/>
                  </a:lnTo>
                  <a:lnTo>
                    <a:pt x="111760" y="166370"/>
                  </a:lnTo>
                  <a:lnTo>
                    <a:pt x="130810" y="167640"/>
                  </a:lnTo>
                  <a:lnTo>
                    <a:pt x="149860" y="166370"/>
                  </a:lnTo>
                  <a:lnTo>
                    <a:pt x="170180" y="165101"/>
                  </a:lnTo>
                  <a:lnTo>
                    <a:pt x="190500" y="163829"/>
                  </a:lnTo>
                  <a:lnTo>
                    <a:pt x="210820" y="161290"/>
                  </a:lnTo>
                  <a:lnTo>
                    <a:pt x="228600" y="157479"/>
                  </a:lnTo>
                  <a:lnTo>
                    <a:pt x="242570" y="152401"/>
                  </a:lnTo>
                  <a:lnTo>
                    <a:pt x="256540" y="146051"/>
                  </a:lnTo>
                  <a:lnTo>
                    <a:pt x="269240" y="137160"/>
                  </a:lnTo>
                  <a:lnTo>
                    <a:pt x="280670" y="127001"/>
                  </a:lnTo>
                  <a:lnTo>
                    <a:pt x="320040" y="88900"/>
                  </a:lnTo>
                  <a:lnTo>
                    <a:pt x="326390" y="77470"/>
                  </a:lnTo>
                  <a:lnTo>
                    <a:pt x="331470" y="63500"/>
                  </a:lnTo>
                  <a:lnTo>
                    <a:pt x="336550" y="48260"/>
                  </a:lnTo>
                  <a:lnTo>
                    <a:pt x="337820" y="35560"/>
                  </a:lnTo>
                  <a:lnTo>
                    <a:pt x="336550" y="22860"/>
                  </a:lnTo>
                  <a:lnTo>
                    <a:pt x="332740" y="11430"/>
                  </a:lnTo>
                  <a:lnTo>
                    <a:pt x="326390" y="3810"/>
                  </a:lnTo>
                  <a:lnTo>
                    <a:pt x="320040" y="1270"/>
                  </a:lnTo>
                  <a:lnTo>
                    <a:pt x="311150" y="0"/>
                  </a:lnTo>
                  <a:lnTo>
                    <a:pt x="300990" y="2540"/>
                  </a:lnTo>
                  <a:lnTo>
                    <a:pt x="289560" y="7620"/>
                  </a:lnTo>
                  <a:lnTo>
                    <a:pt x="276860" y="15240"/>
                  </a:lnTo>
                  <a:lnTo>
                    <a:pt x="266700" y="24130"/>
                  </a:lnTo>
                  <a:lnTo>
                    <a:pt x="256540" y="33020"/>
                  </a:lnTo>
                  <a:lnTo>
                    <a:pt x="247650" y="41910"/>
                  </a:lnTo>
                  <a:lnTo>
                    <a:pt x="240030" y="53340"/>
                  </a:lnTo>
                  <a:lnTo>
                    <a:pt x="232410" y="64770"/>
                  </a:lnTo>
                  <a:lnTo>
                    <a:pt x="224790" y="77470"/>
                  </a:lnTo>
                  <a:lnTo>
                    <a:pt x="218440" y="91440"/>
                  </a:lnTo>
                  <a:lnTo>
                    <a:pt x="213360" y="104140"/>
                  </a:lnTo>
                  <a:lnTo>
                    <a:pt x="208280" y="118110"/>
                  </a:lnTo>
                  <a:lnTo>
                    <a:pt x="205740" y="132079"/>
                  </a:lnTo>
                  <a:lnTo>
                    <a:pt x="203200" y="146051"/>
                  </a:lnTo>
                  <a:lnTo>
                    <a:pt x="201930" y="160020"/>
                  </a:lnTo>
                  <a:lnTo>
                    <a:pt x="200660" y="173990"/>
                  </a:lnTo>
                  <a:lnTo>
                    <a:pt x="200660" y="187960"/>
                  </a:lnTo>
                  <a:lnTo>
                    <a:pt x="200660" y="201929"/>
                  </a:lnTo>
                  <a:lnTo>
                    <a:pt x="200660" y="214629"/>
                  </a:lnTo>
                  <a:lnTo>
                    <a:pt x="203200" y="226060"/>
                  </a:lnTo>
                  <a:lnTo>
                    <a:pt x="205740" y="237490"/>
                  </a:lnTo>
                  <a:lnTo>
                    <a:pt x="209550" y="247651"/>
                  </a:lnTo>
                  <a:lnTo>
                    <a:pt x="214630" y="256540"/>
                  </a:lnTo>
                  <a:lnTo>
                    <a:pt x="219710" y="265429"/>
                  </a:lnTo>
                  <a:lnTo>
                    <a:pt x="227330" y="273051"/>
                  </a:lnTo>
                  <a:lnTo>
                    <a:pt x="234950" y="280670"/>
                  </a:lnTo>
                  <a:lnTo>
                    <a:pt x="243840" y="288290"/>
                  </a:lnTo>
                  <a:lnTo>
                    <a:pt x="257810" y="292101"/>
                  </a:lnTo>
                  <a:lnTo>
                    <a:pt x="273050" y="293370"/>
                  </a:lnTo>
                  <a:lnTo>
                    <a:pt x="290830" y="293370"/>
                  </a:lnTo>
                  <a:lnTo>
                    <a:pt x="307340" y="290829"/>
                  </a:lnTo>
                  <a:lnTo>
                    <a:pt x="322580" y="287020"/>
                  </a:lnTo>
                  <a:lnTo>
                    <a:pt x="368300" y="2717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9420860" y="12795250"/>
              <a:ext cx="160021" cy="340362"/>
            </a:xfrm>
            <a:custGeom>
              <a:avLst/>
              <a:gdLst/>
              <a:ahLst/>
              <a:cxnLst/>
              <a:rect l="0" t="0" r="0" b="0"/>
              <a:pathLst>
                <a:path w="160021" h="340362">
                  <a:moveTo>
                    <a:pt x="160020" y="0"/>
                  </a:moveTo>
                  <a:lnTo>
                    <a:pt x="160020" y="146050"/>
                  </a:lnTo>
                  <a:lnTo>
                    <a:pt x="158750" y="162560"/>
                  </a:lnTo>
                  <a:lnTo>
                    <a:pt x="157480" y="176530"/>
                  </a:lnTo>
                  <a:lnTo>
                    <a:pt x="154940" y="191770"/>
                  </a:lnTo>
                  <a:lnTo>
                    <a:pt x="152400" y="207010"/>
                  </a:lnTo>
                  <a:lnTo>
                    <a:pt x="151130" y="223520"/>
                  </a:lnTo>
                  <a:lnTo>
                    <a:pt x="151130" y="240030"/>
                  </a:lnTo>
                  <a:lnTo>
                    <a:pt x="151130" y="255270"/>
                  </a:lnTo>
                  <a:lnTo>
                    <a:pt x="153670" y="267970"/>
                  </a:lnTo>
                  <a:lnTo>
                    <a:pt x="154940" y="280670"/>
                  </a:lnTo>
                  <a:lnTo>
                    <a:pt x="156210" y="285750"/>
                  </a:lnTo>
                  <a:lnTo>
                    <a:pt x="154940" y="284480"/>
                  </a:lnTo>
                  <a:lnTo>
                    <a:pt x="153670" y="280670"/>
                  </a:lnTo>
                  <a:lnTo>
                    <a:pt x="144780" y="261620"/>
                  </a:lnTo>
                  <a:lnTo>
                    <a:pt x="139700" y="247650"/>
                  </a:lnTo>
                  <a:lnTo>
                    <a:pt x="132080" y="234950"/>
                  </a:lnTo>
                  <a:lnTo>
                    <a:pt x="124460" y="220980"/>
                  </a:lnTo>
                  <a:lnTo>
                    <a:pt x="115570" y="207010"/>
                  </a:lnTo>
                  <a:lnTo>
                    <a:pt x="102870" y="198120"/>
                  </a:lnTo>
                  <a:lnTo>
                    <a:pt x="88900" y="194310"/>
                  </a:lnTo>
                  <a:lnTo>
                    <a:pt x="74930" y="193040"/>
                  </a:lnTo>
                  <a:lnTo>
                    <a:pt x="62230" y="194310"/>
                  </a:lnTo>
                  <a:lnTo>
                    <a:pt x="50800" y="196850"/>
                  </a:lnTo>
                  <a:lnTo>
                    <a:pt x="41910" y="201930"/>
                  </a:lnTo>
                  <a:lnTo>
                    <a:pt x="33020" y="207010"/>
                  </a:lnTo>
                  <a:lnTo>
                    <a:pt x="25400" y="213361"/>
                  </a:lnTo>
                  <a:lnTo>
                    <a:pt x="17780" y="219711"/>
                  </a:lnTo>
                  <a:lnTo>
                    <a:pt x="11430" y="228600"/>
                  </a:lnTo>
                  <a:lnTo>
                    <a:pt x="6350" y="238761"/>
                  </a:lnTo>
                  <a:lnTo>
                    <a:pt x="1270" y="250189"/>
                  </a:lnTo>
                  <a:lnTo>
                    <a:pt x="0" y="264161"/>
                  </a:lnTo>
                  <a:lnTo>
                    <a:pt x="2540" y="279400"/>
                  </a:lnTo>
                  <a:lnTo>
                    <a:pt x="5080" y="294639"/>
                  </a:lnTo>
                  <a:lnTo>
                    <a:pt x="12700" y="306070"/>
                  </a:lnTo>
                  <a:lnTo>
                    <a:pt x="21590" y="314961"/>
                  </a:lnTo>
                  <a:lnTo>
                    <a:pt x="33020" y="322580"/>
                  </a:lnTo>
                  <a:lnTo>
                    <a:pt x="45720" y="328930"/>
                  </a:lnTo>
                  <a:lnTo>
                    <a:pt x="60960" y="334011"/>
                  </a:lnTo>
                  <a:lnTo>
                    <a:pt x="76200" y="337820"/>
                  </a:lnTo>
                  <a:lnTo>
                    <a:pt x="90170" y="340361"/>
                  </a:lnTo>
                  <a:lnTo>
                    <a:pt x="102870" y="340361"/>
                  </a:lnTo>
                  <a:lnTo>
                    <a:pt x="13843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8064500" y="13364211"/>
              <a:ext cx="11431" cy="262890"/>
            </a:xfrm>
            <a:custGeom>
              <a:avLst/>
              <a:gdLst/>
              <a:ahLst/>
              <a:cxnLst/>
              <a:rect l="0" t="0" r="0" b="0"/>
              <a:pathLst>
                <a:path w="11431" h="262890">
                  <a:moveTo>
                    <a:pt x="11430" y="0"/>
                  </a:moveTo>
                  <a:lnTo>
                    <a:pt x="11430" y="21589"/>
                  </a:lnTo>
                  <a:lnTo>
                    <a:pt x="10160" y="34289"/>
                  </a:lnTo>
                  <a:lnTo>
                    <a:pt x="7620" y="48259"/>
                  </a:lnTo>
                  <a:lnTo>
                    <a:pt x="5080" y="63500"/>
                  </a:lnTo>
                  <a:lnTo>
                    <a:pt x="3810" y="78739"/>
                  </a:lnTo>
                  <a:lnTo>
                    <a:pt x="2540" y="92709"/>
                  </a:lnTo>
                  <a:lnTo>
                    <a:pt x="1270" y="107950"/>
                  </a:lnTo>
                  <a:lnTo>
                    <a:pt x="1270" y="135889"/>
                  </a:lnTo>
                  <a:lnTo>
                    <a:pt x="0" y="203200"/>
                  </a:lnTo>
                  <a:lnTo>
                    <a:pt x="1270" y="219709"/>
                  </a:lnTo>
                  <a:lnTo>
                    <a:pt x="3810" y="233678"/>
                  </a:lnTo>
                  <a:lnTo>
                    <a:pt x="11430" y="2628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970520" y="13384530"/>
              <a:ext cx="189231" cy="85091"/>
            </a:xfrm>
            <a:custGeom>
              <a:avLst/>
              <a:gdLst/>
              <a:ahLst/>
              <a:cxnLst/>
              <a:rect l="0" t="0" r="0" b="0"/>
              <a:pathLst>
                <a:path w="189231" h="85091">
                  <a:moveTo>
                    <a:pt x="189230" y="0"/>
                  </a:moveTo>
                  <a:lnTo>
                    <a:pt x="172720" y="6350"/>
                  </a:lnTo>
                  <a:lnTo>
                    <a:pt x="161290" y="8890"/>
                  </a:lnTo>
                  <a:lnTo>
                    <a:pt x="133350" y="15240"/>
                  </a:lnTo>
                  <a:lnTo>
                    <a:pt x="121920" y="19050"/>
                  </a:lnTo>
                  <a:lnTo>
                    <a:pt x="111760" y="25400"/>
                  </a:lnTo>
                  <a:lnTo>
                    <a:pt x="82550" y="43181"/>
                  </a:lnTo>
                  <a:lnTo>
                    <a:pt x="72390" y="49531"/>
                  </a:lnTo>
                  <a:lnTo>
                    <a:pt x="62230" y="55881"/>
                  </a:lnTo>
                  <a:lnTo>
                    <a:pt x="52070" y="60959"/>
                  </a:lnTo>
                  <a:lnTo>
                    <a:pt x="0" y="85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8128000" y="13458189"/>
              <a:ext cx="189231" cy="147323"/>
            </a:xfrm>
            <a:custGeom>
              <a:avLst/>
              <a:gdLst/>
              <a:ahLst/>
              <a:cxnLst/>
              <a:rect l="0" t="0" r="0" b="0"/>
              <a:pathLst>
                <a:path w="189231" h="147323">
                  <a:moveTo>
                    <a:pt x="41910" y="0"/>
                  </a:moveTo>
                  <a:lnTo>
                    <a:pt x="41910" y="69850"/>
                  </a:lnTo>
                  <a:lnTo>
                    <a:pt x="44450" y="85091"/>
                  </a:lnTo>
                  <a:lnTo>
                    <a:pt x="48260" y="99061"/>
                  </a:lnTo>
                  <a:lnTo>
                    <a:pt x="53340" y="111761"/>
                  </a:lnTo>
                  <a:lnTo>
                    <a:pt x="58420" y="123191"/>
                  </a:lnTo>
                  <a:lnTo>
                    <a:pt x="64770" y="132081"/>
                  </a:lnTo>
                  <a:lnTo>
                    <a:pt x="71120" y="140972"/>
                  </a:lnTo>
                  <a:lnTo>
                    <a:pt x="80010" y="146050"/>
                  </a:lnTo>
                  <a:lnTo>
                    <a:pt x="91440" y="147322"/>
                  </a:lnTo>
                  <a:lnTo>
                    <a:pt x="102870" y="147322"/>
                  </a:lnTo>
                  <a:lnTo>
                    <a:pt x="115570" y="143511"/>
                  </a:lnTo>
                  <a:lnTo>
                    <a:pt x="128270" y="138431"/>
                  </a:lnTo>
                  <a:lnTo>
                    <a:pt x="142240" y="130811"/>
                  </a:lnTo>
                  <a:lnTo>
                    <a:pt x="152400" y="121922"/>
                  </a:lnTo>
                  <a:lnTo>
                    <a:pt x="162560" y="113031"/>
                  </a:lnTo>
                  <a:lnTo>
                    <a:pt x="171450" y="104141"/>
                  </a:lnTo>
                  <a:lnTo>
                    <a:pt x="179070" y="93981"/>
                  </a:lnTo>
                  <a:lnTo>
                    <a:pt x="184150" y="83822"/>
                  </a:lnTo>
                  <a:lnTo>
                    <a:pt x="189230" y="73661"/>
                  </a:lnTo>
                  <a:lnTo>
                    <a:pt x="189230" y="63500"/>
                  </a:lnTo>
                  <a:lnTo>
                    <a:pt x="186690" y="53341"/>
                  </a:lnTo>
                  <a:lnTo>
                    <a:pt x="180340" y="41911"/>
                  </a:lnTo>
                  <a:lnTo>
                    <a:pt x="171450" y="33022"/>
                  </a:lnTo>
                  <a:lnTo>
                    <a:pt x="161290" y="24131"/>
                  </a:lnTo>
                  <a:lnTo>
                    <a:pt x="149860" y="16511"/>
                  </a:lnTo>
                  <a:lnTo>
                    <a:pt x="134620" y="11431"/>
                  </a:lnTo>
                  <a:lnTo>
                    <a:pt x="118110" y="7622"/>
                  </a:lnTo>
                  <a:lnTo>
                    <a:pt x="100330" y="5081"/>
                  </a:lnTo>
                  <a:lnTo>
                    <a:pt x="82550" y="3811"/>
                  </a:lnTo>
                  <a:lnTo>
                    <a:pt x="67310" y="254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8611870" y="13426439"/>
              <a:ext cx="20321" cy="224792"/>
            </a:xfrm>
            <a:custGeom>
              <a:avLst/>
              <a:gdLst/>
              <a:ahLst/>
              <a:cxnLst/>
              <a:rect l="0" t="0" r="0" b="0"/>
              <a:pathLst>
                <a:path w="20321" h="224792">
                  <a:moveTo>
                    <a:pt x="11430" y="0"/>
                  </a:moveTo>
                  <a:lnTo>
                    <a:pt x="5080" y="34291"/>
                  </a:lnTo>
                  <a:lnTo>
                    <a:pt x="5080" y="50800"/>
                  </a:lnTo>
                  <a:lnTo>
                    <a:pt x="6350" y="69850"/>
                  </a:lnTo>
                  <a:lnTo>
                    <a:pt x="7620" y="88900"/>
                  </a:lnTo>
                  <a:lnTo>
                    <a:pt x="8890" y="105411"/>
                  </a:lnTo>
                  <a:lnTo>
                    <a:pt x="10160" y="138431"/>
                  </a:lnTo>
                  <a:lnTo>
                    <a:pt x="11430" y="151131"/>
                  </a:lnTo>
                  <a:lnTo>
                    <a:pt x="13970" y="165100"/>
                  </a:lnTo>
                  <a:lnTo>
                    <a:pt x="16510" y="176531"/>
                  </a:lnTo>
                  <a:lnTo>
                    <a:pt x="17780" y="189231"/>
                  </a:lnTo>
                  <a:lnTo>
                    <a:pt x="19050" y="201931"/>
                  </a:lnTo>
                  <a:lnTo>
                    <a:pt x="20320" y="215900"/>
                  </a:lnTo>
                  <a:lnTo>
                    <a:pt x="17780" y="222250"/>
                  </a:lnTo>
                  <a:lnTo>
                    <a:pt x="13970" y="224791"/>
                  </a:lnTo>
                  <a:lnTo>
                    <a:pt x="0" y="222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8506460" y="13239750"/>
              <a:ext cx="316231" cy="439421"/>
            </a:xfrm>
            <a:custGeom>
              <a:avLst/>
              <a:gdLst/>
              <a:ahLst/>
              <a:cxnLst/>
              <a:rect l="0" t="0" r="0" b="0"/>
              <a:pathLst>
                <a:path w="316231" h="439421">
                  <a:moveTo>
                    <a:pt x="0" y="124461"/>
                  </a:moveTo>
                  <a:lnTo>
                    <a:pt x="0" y="101600"/>
                  </a:lnTo>
                  <a:lnTo>
                    <a:pt x="2540" y="91439"/>
                  </a:lnTo>
                  <a:lnTo>
                    <a:pt x="6350" y="81280"/>
                  </a:lnTo>
                  <a:lnTo>
                    <a:pt x="11430" y="71120"/>
                  </a:lnTo>
                  <a:lnTo>
                    <a:pt x="19050" y="62230"/>
                  </a:lnTo>
                  <a:lnTo>
                    <a:pt x="26670" y="53339"/>
                  </a:lnTo>
                  <a:lnTo>
                    <a:pt x="35560" y="45720"/>
                  </a:lnTo>
                  <a:lnTo>
                    <a:pt x="44450" y="39370"/>
                  </a:lnTo>
                  <a:lnTo>
                    <a:pt x="54610" y="33020"/>
                  </a:lnTo>
                  <a:lnTo>
                    <a:pt x="64770" y="27939"/>
                  </a:lnTo>
                  <a:lnTo>
                    <a:pt x="74930" y="24130"/>
                  </a:lnTo>
                  <a:lnTo>
                    <a:pt x="85090" y="20320"/>
                  </a:lnTo>
                  <a:lnTo>
                    <a:pt x="105410" y="12700"/>
                  </a:lnTo>
                  <a:lnTo>
                    <a:pt x="127000" y="5080"/>
                  </a:lnTo>
                  <a:lnTo>
                    <a:pt x="139700" y="2539"/>
                  </a:lnTo>
                  <a:lnTo>
                    <a:pt x="153670" y="1270"/>
                  </a:lnTo>
                  <a:lnTo>
                    <a:pt x="170180" y="0"/>
                  </a:lnTo>
                  <a:lnTo>
                    <a:pt x="182880" y="0"/>
                  </a:lnTo>
                  <a:lnTo>
                    <a:pt x="196850" y="1270"/>
                  </a:lnTo>
                  <a:lnTo>
                    <a:pt x="208280" y="3811"/>
                  </a:lnTo>
                  <a:lnTo>
                    <a:pt x="219710" y="8889"/>
                  </a:lnTo>
                  <a:lnTo>
                    <a:pt x="231140" y="15239"/>
                  </a:lnTo>
                  <a:lnTo>
                    <a:pt x="241300" y="24130"/>
                  </a:lnTo>
                  <a:lnTo>
                    <a:pt x="250190" y="34289"/>
                  </a:lnTo>
                  <a:lnTo>
                    <a:pt x="256540" y="45720"/>
                  </a:lnTo>
                  <a:lnTo>
                    <a:pt x="262890" y="57150"/>
                  </a:lnTo>
                  <a:lnTo>
                    <a:pt x="264160" y="71120"/>
                  </a:lnTo>
                  <a:lnTo>
                    <a:pt x="262890" y="86361"/>
                  </a:lnTo>
                  <a:lnTo>
                    <a:pt x="260350" y="102870"/>
                  </a:lnTo>
                  <a:lnTo>
                    <a:pt x="255270" y="116839"/>
                  </a:lnTo>
                  <a:lnTo>
                    <a:pt x="250190" y="129539"/>
                  </a:lnTo>
                  <a:lnTo>
                    <a:pt x="243840" y="142239"/>
                  </a:lnTo>
                  <a:lnTo>
                    <a:pt x="237490" y="152400"/>
                  </a:lnTo>
                  <a:lnTo>
                    <a:pt x="231140" y="161289"/>
                  </a:lnTo>
                  <a:lnTo>
                    <a:pt x="224790" y="170180"/>
                  </a:lnTo>
                  <a:lnTo>
                    <a:pt x="217170" y="177800"/>
                  </a:lnTo>
                  <a:lnTo>
                    <a:pt x="208280" y="185420"/>
                  </a:lnTo>
                  <a:lnTo>
                    <a:pt x="198120" y="193039"/>
                  </a:lnTo>
                  <a:lnTo>
                    <a:pt x="189230" y="200661"/>
                  </a:lnTo>
                  <a:lnTo>
                    <a:pt x="181610" y="208280"/>
                  </a:lnTo>
                  <a:lnTo>
                    <a:pt x="173990" y="214630"/>
                  </a:lnTo>
                  <a:lnTo>
                    <a:pt x="173990" y="218439"/>
                  </a:lnTo>
                  <a:lnTo>
                    <a:pt x="177800" y="219711"/>
                  </a:lnTo>
                  <a:lnTo>
                    <a:pt x="185420" y="219711"/>
                  </a:lnTo>
                  <a:lnTo>
                    <a:pt x="205740" y="219711"/>
                  </a:lnTo>
                  <a:lnTo>
                    <a:pt x="218440" y="218439"/>
                  </a:lnTo>
                  <a:lnTo>
                    <a:pt x="231140" y="220980"/>
                  </a:lnTo>
                  <a:lnTo>
                    <a:pt x="243840" y="224789"/>
                  </a:lnTo>
                  <a:lnTo>
                    <a:pt x="257810" y="229870"/>
                  </a:lnTo>
                  <a:lnTo>
                    <a:pt x="270510" y="236220"/>
                  </a:lnTo>
                  <a:lnTo>
                    <a:pt x="281940" y="245111"/>
                  </a:lnTo>
                  <a:lnTo>
                    <a:pt x="293370" y="254000"/>
                  </a:lnTo>
                  <a:lnTo>
                    <a:pt x="302260" y="264161"/>
                  </a:lnTo>
                  <a:lnTo>
                    <a:pt x="309880" y="275589"/>
                  </a:lnTo>
                  <a:lnTo>
                    <a:pt x="314960" y="288289"/>
                  </a:lnTo>
                  <a:lnTo>
                    <a:pt x="316230" y="302261"/>
                  </a:lnTo>
                  <a:lnTo>
                    <a:pt x="314960" y="317500"/>
                  </a:lnTo>
                  <a:lnTo>
                    <a:pt x="312420" y="334011"/>
                  </a:lnTo>
                  <a:lnTo>
                    <a:pt x="306070" y="349250"/>
                  </a:lnTo>
                  <a:lnTo>
                    <a:pt x="299720" y="364489"/>
                  </a:lnTo>
                  <a:lnTo>
                    <a:pt x="290830" y="378461"/>
                  </a:lnTo>
                  <a:lnTo>
                    <a:pt x="281940" y="391161"/>
                  </a:lnTo>
                  <a:lnTo>
                    <a:pt x="271780" y="401320"/>
                  </a:lnTo>
                  <a:lnTo>
                    <a:pt x="222250" y="4394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8896350" y="13401039"/>
              <a:ext cx="157481" cy="209551"/>
            </a:xfrm>
            <a:custGeom>
              <a:avLst/>
              <a:gdLst/>
              <a:ahLst/>
              <a:cxnLst/>
              <a:rect l="0" t="0" r="0" b="0"/>
              <a:pathLst>
                <a:path w="157481" h="209551">
                  <a:moveTo>
                    <a:pt x="21590" y="57150"/>
                  </a:moveTo>
                  <a:lnTo>
                    <a:pt x="21590" y="80011"/>
                  </a:lnTo>
                  <a:lnTo>
                    <a:pt x="22860" y="92711"/>
                  </a:lnTo>
                  <a:lnTo>
                    <a:pt x="24130" y="106681"/>
                  </a:lnTo>
                  <a:lnTo>
                    <a:pt x="26670" y="121922"/>
                  </a:lnTo>
                  <a:lnTo>
                    <a:pt x="29210" y="135891"/>
                  </a:lnTo>
                  <a:lnTo>
                    <a:pt x="33020" y="148591"/>
                  </a:lnTo>
                  <a:lnTo>
                    <a:pt x="35560" y="160022"/>
                  </a:lnTo>
                  <a:lnTo>
                    <a:pt x="43180" y="182881"/>
                  </a:lnTo>
                  <a:lnTo>
                    <a:pt x="45720" y="193041"/>
                  </a:lnTo>
                  <a:lnTo>
                    <a:pt x="53340" y="200661"/>
                  </a:lnTo>
                  <a:lnTo>
                    <a:pt x="62230" y="205741"/>
                  </a:lnTo>
                  <a:lnTo>
                    <a:pt x="73660" y="209550"/>
                  </a:lnTo>
                  <a:lnTo>
                    <a:pt x="82550" y="208281"/>
                  </a:lnTo>
                  <a:lnTo>
                    <a:pt x="91440" y="205741"/>
                  </a:lnTo>
                  <a:lnTo>
                    <a:pt x="100330" y="201931"/>
                  </a:lnTo>
                  <a:lnTo>
                    <a:pt x="109220" y="195581"/>
                  </a:lnTo>
                  <a:lnTo>
                    <a:pt x="118110" y="185422"/>
                  </a:lnTo>
                  <a:lnTo>
                    <a:pt x="128270" y="173991"/>
                  </a:lnTo>
                  <a:lnTo>
                    <a:pt x="135890" y="161291"/>
                  </a:lnTo>
                  <a:lnTo>
                    <a:pt x="142240" y="146050"/>
                  </a:lnTo>
                  <a:lnTo>
                    <a:pt x="147320" y="130811"/>
                  </a:lnTo>
                  <a:lnTo>
                    <a:pt x="151130" y="115572"/>
                  </a:lnTo>
                  <a:lnTo>
                    <a:pt x="153670" y="101600"/>
                  </a:lnTo>
                  <a:lnTo>
                    <a:pt x="154940" y="86361"/>
                  </a:lnTo>
                  <a:lnTo>
                    <a:pt x="156210" y="72391"/>
                  </a:lnTo>
                  <a:lnTo>
                    <a:pt x="156210" y="58422"/>
                  </a:lnTo>
                  <a:lnTo>
                    <a:pt x="157480" y="43181"/>
                  </a:lnTo>
                  <a:lnTo>
                    <a:pt x="153670" y="31750"/>
                  </a:lnTo>
                  <a:lnTo>
                    <a:pt x="148590" y="21591"/>
                  </a:lnTo>
                  <a:lnTo>
                    <a:pt x="140970" y="12700"/>
                  </a:lnTo>
                  <a:lnTo>
                    <a:pt x="130810" y="6350"/>
                  </a:lnTo>
                  <a:lnTo>
                    <a:pt x="116840" y="2541"/>
                  </a:lnTo>
                  <a:lnTo>
                    <a:pt x="102870" y="0"/>
                  </a:lnTo>
                  <a:lnTo>
                    <a:pt x="88900" y="0"/>
                  </a:lnTo>
                  <a:lnTo>
                    <a:pt x="74930" y="2541"/>
                  </a:lnTo>
                  <a:lnTo>
                    <a:pt x="59690" y="7622"/>
                  </a:lnTo>
                  <a:lnTo>
                    <a:pt x="46990" y="12700"/>
                  </a:lnTo>
                  <a:lnTo>
                    <a:pt x="35560" y="17781"/>
                  </a:lnTo>
                  <a:lnTo>
                    <a:pt x="0" y="368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9058910" y="13322300"/>
              <a:ext cx="177801" cy="294640"/>
            </a:xfrm>
            <a:custGeom>
              <a:avLst/>
              <a:gdLst/>
              <a:ahLst/>
              <a:cxnLst/>
              <a:rect l="0" t="0" r="0" b="0"/>
              <a:pathLst>
                <a:path w="177801" h="294640">
                  <a:moveTo>
                    <a:pt x="69850" y="0"/>
                  </a:moveTo>
                  <a:lnTo>
                    <a:pt x="58420" y="10161"/>
                  </a:lnTo>
                  <a:lnTo>
                    <a:pt x="50800" y="16511"/>
                  </a:lnTo>
                  <a:lnTo>
                    <a:pt x="43180" y="22861"/>
                  </a:lnTo>
                  <a:lnTo>
                    <a:pt x="25400" y="35561"/>
                  </a:lnTo>
                  <a:lnTo>
                    <a:pt x="5080" y="49530"/>
                  </a:lnTo>
                  <a:lnTo>
                    <a:pt x="1270" y="55880"/>
                  </a:lnTo>
                  <a:lnTo>
                    <a:pt x="0" y="62230"/>
                  </a:lnTo>
                  <a:lnTo>
                    <a:pt x="2540" y="69850"/>
                  </a:lnTo>
                  <a:lnTo>
                    <a:pt x="7620" y="74930"/>
                  </a:lnTo>
                  <a:lnTo>
                    <a:pt x="13970" y="80011"/>
                  </a:lnTo>
                  <a:lnTo>
                    <a:pt x="21590" y="85089"/>
                  </a:lnTo>
                  <a:lnTo>
                    <a:pt x="31750" y="88900"/>
                  </a:lnTo>
                  <a:lnTo>
                    <a:pt x="43180" y="92711"/>
                  </a:lnTo>
                  <a:lnTo>
                    <a:pt x="55880" y="96520"/>
                  </a:lnTo>
                  <a:lnTo>
                    <a:pt x="67310" y="101600"/>
                  </a:lnTo>
                  <a:lnTo>
                    <a:pt x="78740" y="107950"/>
                  </a:lnTo>
                  <a:lnTo>
                    <a:pt x="88900" y="113030"/>
                  </a:lnTo>
                  <a:lnTo>
                    <a:pt x="114300" y="127000"/>
                  </a:lnTo>
                  <a:lnTo>
                    <a:pt x="127000" y="133350"/>
                  </a:lnTo>
                  <a:lnTo>
                    <a:pt x="139700" y="139700"/>
                  </a:lnTo>
                  <a:lnTo>
                    <a:pt x="151130" y="147320"/>
                  </a:lnTo>
                  <a:lnTo>
                    <a:pt x="162560" y="153670"/>
                  </a:lnTo>
                  <a:lnTo>
                    <a:pt x="170180" y="163830"/>
                  </a:lnTo>
                  <a:lnTo>
                    <a:pt x="175260" y="173989"/>
                  </a:lnTo>
                  <a:lnTo>
                    <a:pt x="177800" y="186689"/>
                  </a:lnTo>
                  <a:lnTo>
                    <a:pt x="177800" y="196850"/>
                  </a:lnTo>
                  <a:lnTo>
                    <a:pt x="175260" y="205739"/>
                  </a:lnTo>
                  <a:lnTo>
                    <a:pt x="171450" y="214630"/>
                  </a:lnTo>
                  <a:lnTo>
                    <a:pt x="165100" y="223520"/>
                  </a:lnTo>
                  <a:lnTo>
                    <a:pt x="154940" y="232411"/>
                  </a:lnTo>
                  <a:lnTo>
                    <a:pt x="134620" y="251461"/>
                  </a:lnTo>
                  <a:lnTo>
                    <a:pt x="116840" y="267970"/>
                  </a:lnTo>
                  <a:lnTo>
                    <a:pt x="105410" y="274320"/>
                  </a:lnTo>
                  <a:lnTo>
                    <a:pt x="92710" y="279400"/>
                  </a:lnTo>
                  <a:lnTo>
                    <a:pt x="38100" y="2946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9317990" y="13310870"/>
              <a:ext cx="20321" cy="294642"/>
            </a:xfrm>
            <a:custGeom>
              <a:avLst/>
              <a:gdLst/>
              <a:ahLst/>
              <a:cxnLst/>
              <a:rect l="0" t="0" r="0" b="0"/>
              <a:pathLst>
                <a:path w="20321" h="294642">
                  <a:moveTo>
                    <a:pt x="0" y="0"/>
                  </a:moveTo>
                  <a:lnTo>
                    <a:pt x="13970" y="58419"/>
                  </a:lnTo>
                  <a:lnTo>
                    <a:pt x="16510" y="76200"/>
                  </a:lnTo>
                  <a:lnTo>
                    <a:pt x="17780" y="95250"/>
                  </a:lnTo>
                  <a:lnTo>
                    <a:pt x="19050" y="115569"/>
                  </a:lnTo>
                  <a:lnTo>
                    <a:pt x="20320" y="158750"/>
                  </a:lnTo>
                  <a:lnTo>
                    <a:pt x="20320" y="179069"/>
                  </a:lnTo>
                  <a:lnTo>
                    <a:pt x="19050" y="198119"/>
                  </a:lnTo>
                  <a:lnTo>
                    <a:pt x="17780" y="214630"/>
                  </a:lnTo>
                  <a:lnTo>
                    <a:pt x="15240" y="231141"/>
                  </a:lnTo>
                  <a:lnTo>
                    <a:pt x="12700" y="245110"/>
                  </a:lnTo>
                  <a:lnTo>
                    <a:pt x="8890" y="259080"/>
                  </a:lnTo>
                  <a:lnTo>
                    <a:pt x="0" y="2946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9180830" y="13354050"/>
              <a:ext cx="384811" cy="251462"/>
            </a:xfrm>
            <a:custGeom>
              <a:avLst/>
              <a:gdLst/>
              <a:ahLst/>
              <a:cxnLst/>
              <a:rect l="0" t="0" r="0" b="0"/>
              <a:pathLst>
                <a:path w="384811" h="251462">
                  <a:moveTo>
                    <a:pt x="0" y="83820"/>
                  </a:moveTo>
                  <a:lnTo>
                    <a:pt x="11430" y="67311"/>
                  </a:lnTo>
                  <a:lnTo>
                    <a:pt x="19050" y="59689"/>
                  </a:lnTo>
                  <a:lnTo>
                    <a:pt x="29210" y="52070"/>
                  </a:lnTo>
                  <a:lnTo>
                    <a:pt x="40640" y="45720"/>
                  </a:lnTo>
                  <a:lnTo>
                    <a:pt x="52070" y="39370"/>
                  </a:lnTo>
                  <a:lnTo>
                    <a:pt x="62230" y="34289"/>
                  </a:lnTo>
                  <a:lnTo>
                    <a:pt x="73660" y="29211"/>
                  </a:lnTo>
                  <a:lnTo>
                    <a:pt x="83820" y="25400"/>
                  </a:lnTo>
                  <a:lnTo>
                    <a:pt x="105410" y="17780"/>
                  </a:lnTo>
                  <a:lnTo>
                    <a:pt x="118110" y="13970"/>
                  </a:lnTo>
                  <a:lnTo>
                    <a:pt x="132080" y="10161"/>
                  </a:lnTo>
                  <a:lnTo>
                    <a:pt x="148590" y="6350"/>
                  </a:lnTo>
                  <a:lnTo>
                    <a:pt x="165100" y="3811"/>
                  </a:lnTo>
                  <a:lnTo>
                    <a:pt x="184150" y="2539"/>
                  </a:lnTo>
                  <a:lnTo>
                    <a:pt x="203200" y="1270"/>
                  </a:lnTo>
                  <a:lnTo>
                    <a:pt x="237490" y="0"/>
                  </a:lnTo>
                  <a:lnTo>
                    <a:pt x="252730" y="0"/>
                  </a:lnTo>
                  <a:lnTo>
                    <a:pt x="265430" y="3811"/>
                  </a:lnTo>
                  <a:lnTo>
                    <a:pt x="276860" y="8889"/>
                  </a:lnTo>
                  <a:lnTo>
                    <a:pt x="285750" y="16511"/>
                  </a:lnTo>
                  <a:lnTo>
                    <a:pt x="290830" y="26670"/>
                  </a:lnTo>
                  <a:lnTo>
                    <a:pt x="293370" y="39370"/>
                  </a:lnTo>
                  <a:lnTo>
                    <a:pt x="294640" y="54611"/>
                  </a:lnTo>
                  <a:lnTo>
                    <a:pt x="293370" y="72389"/>
                  </a:lnTo>
                  <a:lnTo>
                    <a:pt x="290830" y="92711"/>
                  </a:lnTo>
                  <a:lnTo>
                    <a:pt x="289560" y="114300"/>
                  </a:lnTo>
                  <a:lnTo>
                    <a:pt x="285750" y="132080"/>
                  </a:lnTo>
                  <a:lnTo>
                    <a:pt x="283210" y="147320"/>
                  </a:lnTo>
                  <a:lnTo>
                    <a:pt x="280670" y="161289"/>
                  </a:lnTo>
                  <a:lnTo>
                    <a:pt x="278130" y="176530"/>
                  </a:lnTo>
                  <a:lnTo>
                    <a:pt x="276860" y="191770"/>
                  </a:lnTo>
                  <a:lnTo>
                    <a:pt x="275590" y="208280"/>
                  </a:lnTo>
                  <a:lnTo>
                    <a:pt x="276860" y="222250"/>
                  </a:lnTo>
                  <a:lnTo>
                    <a:pt x="280670" y="232411"/>
                  </a:lnTo>
                  <a:lnTo>
                    <a:pt x="285750" y="242570"/>
                  </a:lnTo>
                  <a:lnTo>
                    <a:pt x="292100" y="247650"/>
                  </a:lnTo>
                  <a:lnTo>
                    <a:pt x="299720" y="250189"/>
                  </a:lnTo>
                  <a:lnTo>
                    <a:pt x="308610" y="251461"/>
                  </a:lnTo>
                  <a:lnTo>
                    <a:pt x="317500" y="248920"/>
                  </a:lnTo>
                  <a:lnTo>
                    <a:pt x="325120" y="245111"/>
                  </a:lnTo>
                  <a:lnTo>
                    <a:pt x="332740" y="240030"/>
                  </a:lnTo>
                  <a:lnTo>
                    <a:pt x="340360" y="231139"/>
                  </a:lnTo>
                  <a:lnTo>
                    <a:pt x="346710" y="219711"/>
                  </a:lnTo>
                  <a:lnTo>
                    <a:pt x="354330" y="205739"/>
                  </a:lnTo>
                  <a:lnTo>
                    <a:pt x="360680" y="190500"/>
                  </a:lnTo>
                  <a:lnTo>
                    <a:pt x="375920" y="158750"/>
                  </a:lnTo>
                  <a:lnTo>
                    <a:pt x="379730" y="140970"/>
                  </a:lnTo>
                  <a:lnTo>
                    <a:pt x="383540" y="121920"/>
                  </a:lnTo>
                  <a:lnTo>
                    <a:pt x="384810" y="101600"/>
                  </a:lnTo>
                  <a:lnTo>
                    <a:pt x="384810" y="83820"/>
                  </a:lnTo>
                  <a:lnTo>
                    <a:pt x="381000" y="67311"/>
                  </a:lnTo>
                  <a:lnTo>
                    <a:pt x="377190" y="52070"/>
                  </a:lnTo>
                  <a:lnTo>
                    <a:pt x="370840" y="40639"/>
                  </a:lnTo>
                  <a:lnTo>
                    <a:pt x="363220" y="31750"/>
                  </a:lnTo>
                  <a:lnTo>
                    <a:pt x="336550" y="101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9591040" y="13489939"/>
              <a:ext cx="11431" cy="147323"/>
            </a:xfrm>
            <a:custGeom>
              <a:avLst/>
              <a:gdLst/>
              <a:ahLst/>
              <a:cxnLst/>
              <a:rect l="0" t="0" r="0" b="0"/>
              <a:pathLst>
                <a:path w="11431" h="147323">
                  <a:moveTo>
                    <a:pt x="0" y="147322"/>
                  </a:moveTo>
                  <a:lnTo>
                    <a:pt x="0" y="125731"/>
                  </a:lnTo>
                  <a:lnTo>
                    <a:pt x="1270" y="111761"/>
                  </a:lnTo>
                  <a:lnTo>
                    <a:pt x="3810" y="95250"/>
                  </a:lnTo>
                  <a:lnTo>
                    <a:pt x="6350" y="77472"/>
                  </a:lnTo>
                  <a:lnTo>
                    <a:pt x="7620" y="60961"/>
                  </a:lnTo>
                  <a:lnTo>
                    <a:pt x="8890" y="45722"/>
                  </a:lnTo>
                  <a:lnTo>
                    <a:pt x="114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9654540" y="13352780"/>
              <a:ext cx="274321" cy="283210"/>
            </a:xfrm>
            <a:custGeom>
              <a:avLst/>
              <a:gdLst/>
              <a:ahLst/>
              <a:cxnLst/>
              <a:rect l="0" t="0" r="0" b="0"/>
              <a:pathLst>
                <a:path w="274321" h="283210">
                  <a:moveTo>
                    <a:pt x="0" y="31750"/>
                  </a:moveTo>
                  <a:lnTo>
                    <a:pt x="22860" y="38100"/>
                  </a:lnTo>
                  <a:lnTo>
                    <a:pt x="31750" y="44450"/>
                  </a:lnTo>
                  <a:lnTo>
                    <a:pt x="39370" y="53340"/>
                  </a:lnTo>
                  <a:lnTo>
                    <a:pt x="46990" y="63500"/>
                  </a:lnTo>
                  <a:lnTo>
                    <a:pt x="62230" y="85090"/>
                  </a:lnTo>
                  <a:lnTo>
                    <a:pt x="111760" y="158750"/>
                  </a:lnTo>
                  <a:lnTo>
                    <a:pt x="118110" y="168909"/>
                  </a:lnTo>
                  <a:lnTo>
                    <a:pt x="123190" y="179070"/>
                  </a:lnTo>
                  <a:lnTo>
                    <a:pt x="128270" y="190500"/>
                  </a:lnTo>
                  <a:lnTo>
                    <a:pt x="133350" y="200659"/>
                  </a:lnTo>
                  <a:lnTo>
                    <a:pt x="139700" y="210820"/>
                  </a:lnTo>
                  <a:lnTo>
                    <a:pt x="146050" y="220981"/>
                  </a:lnTo>
                  <a:lnTo>
                    <a:pt x="152400" y="233681"/>
                  </a:lnTo>
                  <a:lnTo>
                    <a:pt x="165100" y="259081"/>
                  </a:lnTo>
                  <a:lnTo>
                    <a:pt x="173990" y="269240"/>
                  </a:lnTo>
                  <a:lnTo>
                    <a:pt x="182880" y="276859"/>
                  </a:lnTo>
                  <a:lnTo>
                    <a:pt x="191770" y="283209"/>
                  </a:lnTo>
                  <a:lnTo>
                    <a:pt x="200660" y="283209"/>
                  </a:lnTo>
                  <a:lnTo>
                    <a:pt x="208280" y="280670"/>
                  </a:lnTo>
                  <a:lnTo>
                    <a:pt x="215900" y="274320"/>
                  </a:lnTo>
                  <a:lnTo>
                    <a:pt x="222250" y="267970"/>
                  </a:lnTo>
                  <a:lnTo>
                    <a:pt x="228600" y="259081"/>
                  </a:lnTo>
                  <a:lnTo>
                    <a:pt x="232410" y="250190"/>
                  </a:lnTo>
                  <a:lnTo>
                    <a:pt x="237490" y="240031"/>
                  </a:lnTo>
                  <a:lnTo>
                    <a:pt x="241300" y="227331"/>
                  </a:lnTo>
                  <a:lnTo>
                    <a:pt x="245110" y="214631"/>
                  </a:lnTo>
                  <a:lnTo>
                    <a:pt x="248920" y="200659"/>
                  </a:lnTo>
                  <a:lnTo>
                    <a:pt x="256540" y="168909"/>
                  </a:lnTo>
                  <a:lnTo>
                    <a:pt x="262890" y="133350"/>
                  </a:lnTo>
                  <a:lnTo>
                    <a:pt x="266700" y="113031"/>
                  </a:lnTo>
                  <a:lnTo>
                    <a:pt x="269240" y="95250"/>
                  </a:lnTo>
                  <a:lnTo>
                    <a:pt x="270510" y="78740"/>
                  </a:lnTo>
                  <a:lnTo>
                    <a:pt x="2743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1283970" y="13469620"/>
            <a:ext cx="8402321" cy="1607820"/>
            <a:chOff x="1283970" y="13469620"/>
            <a:chExt cx="8402321" cy="1607820"/>
          </a:xfrm>
        </p:grpSpPr>
        <p:sp>
          <p:nvSpPr>
            <p:cNvPr id="250" name="Freeform 249"/>
            <p:cNvSpPr/>
            <p:nvPr/>
          </p:nvSpPr>
          <p:spPr>
            <a:xfrm>
              <a:off x="1283970" y="13978889"/>
              <a:ext cx="288291" cy="480062"/>
            </a:xfrm>
            <a:custGeom>
              <a:avLst/>
              <a:gdLst/>
              <a:ahLst/>
              <a:cxnLst/>
              <a:rect l="0" t="0" r="0" b="0"/>
              <a:pathLst>
                <a:path w="288291" h="480062">
                  <a:moveTo>
                    <a:pt x="0" y="58422"/>
                  </a:moveTo>
                  <a:lnTo>
                    <a:pt x="6350" y="36831"/>
                  </a:lnTo>
                  <a:lnTo>
                    <a:pt x="13970" y="27941"/>
                  </a:lnTo>
                  <a:lnTo>
                    <a:pt x="24130" y="19050"/>
                  </a:lnTo>
                  <a:lnTo>
                    <a:pt x="38100" y="11431"/>
                  </a:lnTo>
                  <a:lnTo>
                    <a:pt x="52070" y="6350"/>
                  </a:lnTo>
                  <a:lnTo>
                    <a:pt x="67310" y="2541"/>
                  </a:lnTo>
                  <a:lnTo>
                    <a:pt x="83820" y="0"/>
                  </a:lnTo>
                  <a:lnTo>
                    <a:pt x="99060" y="0"/>
                  </a:lnTo>
                  <a:lnTo>
                    <a:pt x="114300" y="1272"/>
                  </a:lnTo>
                  <a:lnTo>
                    <a:pt x="129540" y="2541"/>
                  </a:lnTo>
                  <a:lnTo>
                    <a:pt x="140970" y="8891"/>
                  </a:lnTo>
                  <a:lnTo>
                    <a:pt x="151130" y="16511"/>
                  </a:lnTo>
                  <a:lnTo>
                    <a:pt x="161290" y="27941"/>
                  </a:lnTo>
                  <a:lnTo>
                    <a:pt x="167640" y="40641"/>
                  </a:lnTo>
                  <a:lnTo>
                    <a:pt x="171450" y="54611"/>
                  </a:lnTo>
                  <a:lnTo>
                    <a:pt x="173990" y="69850"/>
                  </a:lnTo>
                  <a:lnTo>
                    <a:pt x="175260" y="87631"/>
                  </a:lnTo>
                  <a:lnTo>
                    <a:pt x="173990" y="105411"/>
                  </a:lnTo>
                  <a:lnTo>
                    <a:pt x="172720" y="125731"/>
                  </a:lnTo>
                  <a:lnTo>
                    <a:pt x="168910" y="142241"/>
                  </a:lnTo>
                  <a:lnTo>
                    <a:pt x="163830" y="158750"/>
                  </a:lnTo>
                  <a:lnTo>
                    <a:pt x="158750" y="175261"/>
                  </a:lnTo>
                  <a:lnTo>
                    <a:pt x="158750" y="181611"/>
                  </a:lnTo>
                  <a:lnTo>
                    <a:pt x="162560" y="182881"/>
                  </a:lnTo>
                  <a:lnTo>
                    <a:pt x="186690" y="170181"/>
                  </a:lnTo>
                  <a:lnTo>
                    <a:pt x="198120" y="165100"/>
                  </a:lnTo>
                  <a:lnTo>
                    <a:pt x="210820" y="161291"/>
                  </a:lnTo>
                  <a:lnTo>
                    <a:pt x="223520" y="158750"/>
                  </a:lnTo>
                  <a:lnTo>
                    <a:pt x="237490" y="157481"/>
                  </a:lnTo>
                  <a:lnTo>
                    <a:pt x="248920" y="158750"/>
                  </a:lnTo>
                  <a:lnTo>
                    <a:pt x="261620" y="163831"/>
                  </a:lnTo>
                  <a:lnTo>
                    <a:pt x="273050" y="171450"/>
                  </a:lnTo>
                  <a:lnTo>
                    <a:pt x="280670" y="182881"/>
                  </a:lnTo>
                  <a:lnTo>
                    <a:pt x="285750" y="198122"/>
                  </a:lnTo>
                  <a:lnTo>
                    <a:pt x="288290" y="214631"/>
                  </a:lnTo>
                  <a:lnTo>
                    <a:pt x="288290" y="233681"/>
                  </a:lnTo>
                  <a:lnTo>
                    <a:pt x="285750" y="255272"/>
                  </a:lnTo>
                  <a:lnTo>
                    <a:pt x="281940" y="276861"/>
                  </a:lnTo>
                  <a:lnTo>
                    <a:pt x="276860" y="297181"/>
                  </a:lnTo>
                  <a:lnTo>
                    <a:pt x="271780" y="314961"/>
                  </a:lnTo>
                  <a:lnTo>
                    <a:pt x="265430" y="331472"/>
                  </a:lnTo>
                  <a:lnTo>
                    <a:pt x="257810" y="346711"/>
                  </a:lnTo>
                  <a:lnTo>
                    <a:pt x="248920" y="361950"/>
                  </a:lnTo>
                  <a:lnTo>
                    <a:pt x="231140" y="389891"/>
                  </a:lnTo>
                  <a:lnTo>
                    <a:pt x="215900" y="414022"/>
                  </a:lnTo>
                  <a:lnTo>
                    <a:pt x="207010" y="424181"/>
                  </a:lnTo>
                  <a:lnTo>
                    <a:pt x="198120" y="433072"/>
                  </a:lnTo>
                  <a:lnTo>
                    <a:pt x="187960" y="441961"/>
                  </a:lnTo>
                  <a:lnTo>
                    <a:pt x="179070" y="449581"/>
                  </a:lnTo>
                  <a:lnTo>
                    <a:pt x="171450" y="457200"/>
                  </a:lnTo>
                  <a:lnTo>
                    <a:pt x="127000" y="4800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1484630" y="13829030"/>
              <a:ext cx="292101" cy="608332"/>
            </a:xfrm>
            <a:custGeom>
              <a:avLst/>
              <a:gdLst/>
              <a:ahLst/>
              <a:cxnLst/>
              <a:rect l="0" t="0" r="0" b="0"/>
              <a:pathLst>
                <a:path w="292101" h="608332">
                  <a:moveTo>
                    <a:pt x="0" y="8890"/>
                  </a:moveTo>
                  <a:lnTo>
                    <a:pt x="22860" y="2540"/>
                  </a:lnTo>
                  <a:lnTo>
                    <a:pt x="34290" y="1270"/>
                  </a:lnTo>
                  <a:lnTo>
                    <a:pt x="48260" y="0"/>
                  </a:lnTo>
                  <a:lnTo>
                    <a:pt x="63500" y="0"/>
                  </a:lnTo>
                  <a:lnTo>
                    <a:pt x="78740" y="0"/>
                  </a:lnTo>
                  <a:lnTo>
                    <a:pt x="93980" y="1270"/>
                  </a:lnTo>
                  <a:lnTo>
                    <a:pt x="107950" y="3809"/>
                  </a:lnTo>
                  <a:lnTo>
                    <a:pt x="121920" y="8890"/>
                  </a:lnTo>
                  <a:lnTo>
                    <a:pt x="135890" y="16509"/>
                  </a:lnTo>
                  <a:lnTo>
                    <a:pt x="151130" y="24131"/>
                  </a:lnTo>
                  <a:lnTo>
                    <a:pt x="165100" y="33020"/>
                  </a:lnTo>
                  <a:lnTo>
                    <a:pt x="179070" y="41909"/>
                  </a:lnTo>
                  <a:lnTo>
                    <a:pt x="193040" y="52070"/>
                  </a:lnTo>
                  <a:lnTo>
                    <a:pt x="205740" y="63500"/>
                  </a:lnTo>
                  <a:lnTo>
                    <a:pt x="218440" y="74931"/>
                  </a:lnTo>
                  <a:lnTo>
                    <a:pt x="229870" y="88900"/>
                  </a:lnTo>
                  <a:lnTo>
                    <a:pt x="240030" y="102870"/>
                  </a:lnTo>
                  <a:lnTo>
                    <a:pt x="248920" y="118109"/>
                  </a:lnTo>
                  <a:lnTo>
                    <a:pt x="256540" y="134620"/>
                  </a:lnTo>
                  <a:lnTo>
                    <a:pt x="264160" y="151131"/>
                  </a:lnTo>
                  <a:lnTo>
                    <a:pt x="269240" y="167640"/>
                  </a:lnTo>
                  <a:lnTo>
                    <a:pt x="274320" y="185420"/>
                  </a:lnTo>
                  <a:lnTo>
                    <a:pt x="278130" y="203200"/>
                  </a:lnTo>
                  <a:lnTo>
                    <a:pt x="283210" y="222250"/>
                  </a:lnTo>
                  <a:lnTo>
                    <a:pt x="287020" y="242570"/>
                  </a:lnTo>
                  <a:lnTo>
                    <a:pt x="289560" y="261620"/>
                  </a:lnTo>
                  <a:lnTo>
                    <a:pt x="290830" y="280670"/>
                  </a:lnTo>
                  <a:lnTo>
                    <a:pt x="292100" y="298450"/>
                  </a:lnTo>
                  <a:lnTo>
                    <a:pt x="292100" y="317500"/>
                  </a:lnTo>
                  <a:lnTo>
                    <a:pt x="290830" y="337820"/>
                  </a:lnTo>
                  <a:lnTo>
                    <a:pt x="288290" y="358140"/>
                  </a:lnTo>
                  <a:lnTo>
                    <a:pt x="287020" y="377190"/>
                  </a:lnTo>
                  <a:lnTo>
                    <a:pt x="285750" y="396240"/>
                  </a:lnTo>
                  <a:lnTo>
                    <a:pt x="285750" y="414020"/>
                  </a:lnTo>
                  <a:lnTo>
                    <a:pt x="283210" y="431800"/>
                  </a:lnTo>
                  <a:lnTo>
                    <a:pt x="278130" y="449581"/>
                  </a:lnTo>
                  <a:lnTo>
                    <a:pt x="273050" y="467359"/>
                  </a:lnTo>
                  <a:lnTo>
                    <a:pt x="267970" y="485140"/>
                  </a:lnTo>
                  <a:lnTo>
                    <a:pt x="261620" y="502920"/>
                  </a:lnTo>
                  <a:lnTo>
                    <a:pt x="245110" y="549909"/>
                  </a:lnTo>
                  <a:lnTo>
                    <a:pt x="231140" y="6083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1874520" y="13854430"/>
              <a:ext cx="314961" cy="444501"/>
            </a:xfrm>
            <a:custGeom>
              <a:avLst/>
              <a:gdLst/>
              <a:ahLst/>
              <a:cxnLst/>
              <a:rect l="0" t="0" r="0" b="0"/>
              <a:pathLst>
                <a:path w="314961" h="444501">
                  <a:moveTo>
                    <a:pt x="0" y="67309"/>
                  </a:moveTo>
                  <a:lnTo>
                    <a:pt x="21590" y="55881"/>
                  </a:lnTo>
                  <a:lnTo>
                    <a:pt x="31750" y="49531"/>
                  </a:lnTo>
                  <a:lnTo>
                    <a:pt x="41910" y="41909"/>
                  </a:lnTo>
                  <a:lnTo>
                    <a:pt x="52070" y="33020"/>
                  </a:lnTo>
                  <a:lnTo>
                    <a:pt x="63500" y="25400"/>
                  </a:lnTo>
                  <a:lnTo>
                    <a:pt x="73660" y="19050"/>
                  </a:lnTo>
                  <a:lnTo>
                    <a:pt x="83820" y="13970"/>
                  </a:lnTo>
                  <a:lnTo>
                    <a:pt x="96520" y="10159"/>
                  </a:lnTo>
                  <a:lnTo>
                    <a:pt x="111760" y="5081"/>
                  </a:lnTo>
                  <a:lnTo>
                    <a:pt x="127000" y="1270"/>
                  </a:lnTo>
                  <a:lnTo>
                    <a:pt x="140970" y="0"/>
                  </a:lnTo>
                  <a:lnTo>
                    <a:pt x="153670" y="0"/>
                  </a:lnTo>
                  <a:lnTo>
                    <a:pt x="165100" y="1270"/>
                  </a:lnTo>
                  <a:lnTo>
                    <a:pt x="176530" y="3809"/>
                  </a:lnTo>
                  <a:lnTo>
                    <a:pt x="187960" y="6350"/>
                  </a:lnTo>
                  <a:lnTo>
                    <a:pt x="198120" y="8890"/>
                  </a:lnTo>
                  <a:lnTo>
                    <a:pt x="208280" y="12700"/>
                  </a:lnTo>
                  <a:lnTo>
                    <a:pt x="217170" y="19050"/>
                  </a:lnTo>
                  <a:lnTo>
                    <a:pt x="224790" y="24131"/>
                  </a:lnTo>
                  <a:lnTo>
                    <a:pt x="233680" y="30481"/>
                  </a:lnTo>
                  <a:lnTo>
                    <a:pt x="241300" y="36831"/>
                  </a:lnTo>
                  <a:lnTo>
                    <a:pt x="247650" y="43181"/>
                  </a:lnTo>
                  <a:lnTo>
                    <a:pt x="254000" y="52070"/>
                  </a:lnTo>
                  <a:lnTo>
                    <a:pt x="259080" y="59690"/>
                  </a:lnTo>
                  <a:lnTo>
                    <a:pt x="264160" y="69850"/>
                  </a:lnTo>
                  <a:lnTo>
                    <a:pt x="266700" y="80009"/>
                  </a:lnTo>
                  <a:lnTo>
                    <a:pt x="269240" y="92709"/>
                  </a:lnTo>
                  <a:lnTo>
                    <a:pt x="270510" y="105409"/>
                  </a:lnTo>
                  <a:lnTo>
                    <a:pt x="271780" y="118109"/>
                  </a:lnTo>
                  <a:lnTo>
                    <a:pt x="271780" y="132081"/>
                  </a:lnTo>
                  <a:lnTo>
                    <a:pt x="273050" y="146050"/>
                  </a:lnTo>
                  <a:lnTo>
                    <a:pt x="271780" y="158750"/>
                  </a:lnTo>
                  <a:lnTo>
                    <a:pt x="269240" y="172720"/>
                  </a:lnTo>
                  <a:lnTo>
                    <a:pt x="267970" y="186690"/>
                  </a:lnTo>
                  <a:lnTo>
                    <a:pt x="264160" y="200659"/>
                  </a:lnTo>
                  <a:lnTo>
                    <a:pt x="259080" y="228600"/>
                  </a:lnTo>
                  <a:lnTo>
                    <a:pt x="254000" y="242570"/>
                  </a:lnTo>
                  <a:lnTo>
                    <a:pt x="248920" y="256540"/>
                  </a:lnTo>
                  <a:lnTo>
                    <a:pt x="242570" y="270509"/>
                  </a:lnTo>
                  <a:lnTo>
                    <a:pt x="234950" y="284481"/>
                  </a:lnTo>
                  <a:lnTo>
                    <a:pt x="227330" y="298450"/>
                  </a:lnTo>
                  <a:lnTo>
                    <a:pt x="218440" y="313690"/>
                  </a:lnTo>
                  <a:lnTo>
                    <a:pt x="209550" y="327659"/>
                  </a:lnTo>
                  <a:lnTo>
                    <a:pt x="201930" y="341631"/>
                  </a:lnTo>
                  <a:lnTo>
                    <a:pt x="194310" y="355600"/>
                  </a:lnTo>
                  <a:lnTo>
                    <a:pt x="184150" y="368300"/>
                  </a:lnTo>
                  <a:lnTo>
                    <a:pt x="172720" y="379731"/>
                  </a:lnTo>
                  <a:lnTo>
                    <a:pt x="161290" y="391159"/>
                  </a:lnTo>
                  <a:lnTo>
                    <a:pt x="148590" y="401320"/>
                  </a:lnTo>
                  <a:lnTo>
                    <a:pt x="138430" y="410209"/>
                  </a:lnTo>
                  <a:lnTo>
                    <a:pt x="127000" y="419100"/>
                  </a:lnTo>
                  <a:lnTo>
                    <a:pt x="116840" y="426720"/>
                  </a:lnTo>
                  <a:lnTo>
                    <a:pt x="107950" y="434340"/>
                  </a:lnTo>
                  <a:lnTo>
                    <a:pt x="100330" y="441959"/>
                  </a:lnTo>
                  <a:lnTo>
                    <a:pt x="91440" y="444500"/>
                  </a:lnTo>
                  <a:lnTo>
                    <a:pt x="81280" y="444500"/>
                  </a:lnTo>
                  <a:lnTo>
                    <a:pt x="72390" y="441959"/>
                  </a:lnTo>
                  <a:lnTo>
                    <a:pt x="64770" y="434340"/>
                  </a:lnTo>
                  <a:lnTo>
                    <a:pt x="58420" y="425450"/>
                  </a:lnTo>
                  <a:lnTo>
                    <a:pt x="52070" y="415290"/>
                  </a:lnTo>
                  <a:lnTo>
                    <a:pt x="49530" y="402590"/>
                  </a:lnTo>
                  <a:lnTo>
                    <a:pt x="49530" y="387350"/>
                  </a:lnTo>
                  <a:lnTo>
                    <a:pt x="50800" y="372109"/>
                  </a:lnTo>
                  <a:lnTo>
                    <a:pt x="52070" y="358140"/>
                  </a:lnTo>
                  <a:lnTo>
                    <a:pt x="54610" y="345440"/>
                  </a:lnTo>
                  <a:lnTo>
                    <a:pt x="57150" y="334009"/>
                  </a:lnTo>
                  <a:lnTo>
                    <a:pt x="60960" y="323850"/>
                  </a:lnTo>
                  <a:lnTo>
                    <a:pt x="66040" y="313690"/>
                  </a:lnTo>
                  <a:lnTo>
                    <a:pt x="72390" y="306070"/>
                  </a:lnTo>
                  <a:lnTo>
                    <a:pt x="80010" y="297181"/>
                  </a:lnTo>
                  <a:lnTo>
                    <a:pt x="87630" y="289559"/>
                  </a:lnTo>
                  <a:lnTo>
                    <a:pt x="96520" y="281940"/>
                  </a:lnTo>
                  <a:lnTo>
                    <a:pt x="109220" y="275590"/>
                  </a:lnTo>
                  <a:lnTo>
                    <a:pt x="123190" y="270509"/>
                  </a:lnTo>
                  <a:lnTo>
                    <a:pt x="138430" y="266700"/>
                  </a:lnTo>
                  <a:lnTo>
                    <a:pt x="154940" y="264159"/>
                  </a:lnTo>
                  <a:lnTo>
                    <a:pt x="172720" y="264159"/>
                  </a:lnTo>
                  <a:lnTo>
                    <a:pt x="193040" y="265431"/>
                  </a:lnTo>
                  <a:lnTo>
                    <a:pt x="208280" y="267970"/>
                  </a:lnTo>
                  <a:lnTo>
                    <a:pt x="219710" y="273050"/>
                  </a:lnTo>
                  <a:lnTo>
                    <a:pt x="231140" y="278131"/>
                  </a:lnTo>
                  <a:lnTo>
                    <a:pt x="240030" y="284481"/>
                  </a:lnTo>
                  <a:lnTo>
                    <a:pt x="248920" y="293370"/>
                  </a:lnTo>
                  <a:lnTo>
                    <a:pt x="256540" y="302259"/>
                  </a:lnTo>
                  <a:lnTo>
                    <a:pt x="271780" y="318770"/>
                  </a:lnTo>
                  <a:lnTo>
                    <a:pt x="279400" y="326390"/>
                  </a:lnTo>
                  <a:lnTo>
                    <a:pt x="285750" y="335281"/>
                  </a:lnTo>
                  <a:lnTo>
                    <a:pt x="290830" y="346709"/>
                  </a:lnTo>
                  <a:lnTo>
                    <a:pt x="314960" y="3835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2255520" y="13868400"/>
              <a:ext cx="185421" cy="190501"/>
            </a:xfrm>
            <a:custGeom>
              <a:avLst/>
              <a:gdLst/>
              <a:ahLst/>
              <a:cxnLst/>
              <a:rect l="0" t="0" r="0" b="0"/>
              <a:pathLst>
                <a:path w="185421" h="190501">
                  <a:moveTo>
                    <a:pt x="7620" y="43180"/>
                  </a:moveTo>
                  <a:lnTo>
                    <a:pt x="13970" y="71120"/>
                  </a:lnTo>
                  <a:lnTo>
                    <a:pt x="15240" y="85089"/>
                  </a:lnTo>
                  <a:lnTo>
                    <a:pt x="16510" y="100330"/>
                  </a:lnTo>
                  <a:lnTo>
                    <a:pt x="17780" y="115570"/>
                  </a:lnTo>
                  <a:lnTo>
                    <a:pt x="17780" y="149861"/>
                  </a:lnTo>
                  <a:lnTo>
                    <a:pt x="17780" y="166370"/>
                  </a:lnTo>
                  <a:lnTo>
                    <a:pt x="16510" y="175261"/>
                  </a:lnTo>
                  <a:lnTo>
                    <a:pt x="12700" y="179070"/>
                  </a:lnTo>
                  <a:lnTo>
                    <a:pt x="7620" y="179070"/>
                  </a:lnTo>
                  <a:lnTo>
                    <a:pt x="3810" y="175261"/>
                  </a:lnTo>
                  <a:lnTo>
                    <a:pt x="2540" y="167639"/>
                  </a:lnTo>
                  <a:lnTo>
                    <a:pt x="0" y="157480"/>
                  </a:lnTo>
                  <a:lnTo>
                    <a:pt x="1270" y="143511"/>
                  </a:lnTo>
                  <a:lnTo>
                    <a:pt x="2540" y="128270"/>
                  </a:lnTo>
                  <a:lnTo>
                    <a:pt x="3810" y="110489"/>
                  </a:lnTo>
                  <a:lnTo>
                    <a:pt x="7620" y="93980"/>
                  </a:lnTo>
                  <a:lnTo>
                    <a:pt x="12700" y="77470"/>
                  </a:lnTo>
                  <a:lnTo>
                    <a:pt x="17780" y="62230"/>
                  </a:lnTo>
                  <a:lnTo>
                    <a:pt x="24130" y="50800"/>
                  </a:lnTo>
                  <a:lnTo>
                    <a:pt x="30480" y="39370"/>
                  </a:lnTo>
                  <a:lnTo>
                    <a:pt x="36830" y="30480"/>
                  </a:lnTo>
                  <a:lnTo>
                    <a:pt x="45720" y="21589"/>
                  </a:lnTo>
                  <a:lnTo>
                    <a:pt x="57150" y="13970"/>
                  </a:lnTo>
                  <a:lnTo>
                    <a:pt x="68580" y="6350"/>
                  </a:lnTo>
                  <a:lnTo>
                    <a:pt x="80010" y="1270"/>
                  </a:lnTo>
                  <a:lnTo>
                    <a:pt x="91440" y="0"/>
                  </a:lnTo>
                  <a:lnTo>
                    <a:pt x="101600" y="0"/>
                  </a:lnTo>
                  <a:lnTo>
                    <a:pt x="111760" y="2539"/>
                  </a:lnTo>
                  <a:lnTo>
                    <a:pt x="120650" y="6350"/>
                  </a:lnTo>
                  <a:lnTo>
                    <a:pt x="128270" y="11430"/>
                  </a:lnTo>
                  <a:lnTo>
                    <a:pt x="135890" y="17780"/>
                  </a:lnTo>
                  <a:lnTo>
                    <a:pt x="143510" y="24130"/>
                  </a:lnTo>
                  <a:lnTo>
                    <a:pt x="151130" y="30480"/>
                  </a:lnTo>
                  <a:lnTo>
                    <a:pt x="157480" y="38100"/>
                  </a:lnTo>
                  <a:lnTo>
                    <a:pt x="162560" y="46989"/>
                  </a:lnTo>
                  <a:lnTo>
                    <a:pt x="167640" y="55880"/>
                  </a:lnTo>
                  <a:lnTo>
                    <a:pt x="171450" y="66039"/>
                  </a:lnTo>
                  <a:lnTo>
                    <a:pt x="175260" y="76200"/>
                  </a:lnTo>
                  <a:lnTo>
                    <a:pt x="179070" y="86361"/>
                  </a:lnTo>
                  <a:lnTo>
                    <a:pt x="181610" y="97789"/>
                  </a:lnTo>
                  <a:lnTo>
                    <a:pt x="184150" y="113030"/>
                  </a:lnTo>
                  <a:lnTo>
                    <a:pt x="185420" y="128270"/>
                  </a:lnTo>
                  <a:lnTo>
                    <a:pt x="184150" y="142239"/>
                  </a:lnTo>
                  <a:lnTo>
                    <a:pt x="182880" y="154939"/>
                  </a:lnTo>
                  <a:lnTo>
                    <a:pt x="17653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2505710" y="13811250"/>
              <a:ext cx="179071" cy="279401"/>
            </a:xfrm>
            <a:custGeom>
              <a:avLst/>
              <a:gdLst/>
              <a:ahLst/>
              <a:cxnLst/>
              <a:rect l="0" t="0" r="0" b="0"/>
              <a:pathLst>
                <a:path w="179071" h="279401">
                  <a:moveTo>
                    <a:pt x="21590" y="36830"/>
                  </a:moveTo>
                  <a:lnTo>
                    <a:pt x="26670" y="53339"/>
                  </a:lnTo>
                  <a:lnTo>
                    <a:pt x="29210" y="63500"/>
                  </a:lnTo>
                  <a:lnTo>
                    <a:pt x="35560" y="86361"/>
                  </a:lnTo>
                  <a:lnTo>
                    <a:pt x="38100" y="99061"/>
                  </a:lnTo>
                  <a:lnTo>
                    <a:pt x="39370" y="111761"/>
                  </a:lnTo>
                  <a:lnTo>
                    <a:pt x="40640" y="125730"/>
                  </a:lnTo>
                  <a:lnTo>
                    <a:pt x="40640" y="142239"/>
                  </a:lnTo>
                  <a:lnTo>
                    <a:pt x="41910" y="195580"/>
                  </a:lnTo>
                  <a:lnTo>
                    <a:pt x="41910" y="227330"/>
                  </a:lnTo>
                  <a:lnTo>
                    <a:pt x="39370" y="234950"/>
                  </a:lnTo>
                  <a:lnTo>
                    <a:pt x="35560" y="237489"/>
                  </a:lnTo>
                  <a:lnTo>
                    <a:pt x="30480" y="237489"/>
                  </a:lnTo>
                  <a:lnTo>
                    <a:pt x="26670" y="233680"/>
                  </a:lnTo>
                  <a:lnTo>
                    <a:pt x="22860" y="227330"/>
                  </a:lnTo>
                  <a:lnTo>
                    <a:pt x="19050" y="220980"/>
                  </a:lnTo>
                  <a:lnTo>
                    <a:pt x="15240" y="212089"/>
                  </a:lnTo>
                  <a:lnTo>
                    <a:pt x="11430" y="203200"/>
                  </a:lnTo>
                  <a:lnTo>
                    <a:pt x="7620" y="193039"/>
                  </a:lnTo>
                  <a:lnTo>
                    <a:pt x="5080" y="181611"/>
                  </a:lnTo>
                  <a:lnTo>
                    <a:pt x="3810" y="170180"/>
                  </a:lnTo>
                  <a:lnTo>
                    <a:pt x="2540" y="157480"/>
                  </a:lnTo>
                  <a:lnTo>
                    <a:pt x="2540" y="144780"/>
                  </a:lnTo>
                  <a:lnTo>
                    <a:pt x="3810" y="133350"/>
                  </a:lnTo>
                  <a:lnTo>
                    <a:pt x="8890" y="107950"/>
                  </a:lnTo>
                  <a:lnTo>
                    <a:pt x="15240" y="73661"/>
                  </a:lnTo>
                  <a:lnTo>
                    <a:pt x="19050" y="58420"/>
                  </a:lnTo>
                  <a:lnTo>
                    <a:pt x="24130" y="46989"/>
                  </a:lnTo>
                  <a:lnTo>
                    <a:pt x="30480" y="36830"/>
                  </a:lnTo>
                  <a:lnTo>
                    <a:pt x="39370" y="26670"/>
                  </a:lnTo>
                  <a:lnTo>
                    <a:pt x="49530" y="19050"/>
                  </a:lnTo>
                  <a:lnTo>
                    <a:pt x="60960" y="10161"/>
                  </a:lnTo>
                  <a:lnTo>
                    <a:pt x="73660" y="5080"/>
                  </a:lnTo>
                  <a:lnTo>
                    <a:pt x="86360" y="1270"/>
                  </a:lnTo>
                  <a:lnTo>
                    <a:pt x="100330" y="0"/>
                  </a:lnTo>
                  <a:lnTo>
                    <a:pt x="113030" y="0"/>
                  </a:lnTo>
                  <a:lnTo>
                    <a:pt x="127000" y="2539"/>
                  </a:lnTo>
                  <a:lnTo>
                    <a:pt x="140970" y="7620"/>
                  </a:lnTo>
                  <a:lnTo>
                    <a:pt x="152400" y="15239"/>
                  </a:lnTo>
                  <a:lnTo>
                    <a:pt x="162560" y="24130"/>
                  </a:lnTo>
                  <a:lnTo>
                    <a:pt x="171450" y="35561"/>
                  </a:lnTo>
                  <a:lnTo>
                    <a:pt x="176530" y="49530"/>
                  </a:lnTo>
                  <a:lnTo>
                    <a:pt x="177800" y="63500"/>
                  </a:lnTo>
                  <a:lnTo>
                    <a:pt x="179070" y="78739"/>
                  </a:lnTo>
                  <a:lnTo>
                    <a:pt x="176530" y="95250"/>
                  </a:lnTo>
                  <a:lnTo>
                    <a:pt x="172720" y="111761"/>
                  </a:lnTo>
                  <a:lnTo>
                    <a:pt x="167640" y="129539"/>
                  </a:lnTo>
                  <a:lnTo>
                    <a:pt x="161290" y="143511"/>
                  </a:lnTo>
                  <a:lnTo>
                    <a:pt x="152400" y="154939"/>
                  </a:lnTo>
                  <a:lnTo>
                    <a:pt x="143510" y="163830"/>
                  </a:lnTo>
                  <a:lnTo>
                    <a:pt x="135890" y="173989"/>
                  </a:lnTo>
                  <a:lnTo>
                    <a:pt x="128270" y="184150"/>
                  </a:lnTo>
                  <a:lnTo>
                    <a:pt x="120650" y="195580"/>
                  </a:lnTo>
                  <a:lnTo>
                    <a:pt x="111760" y="204470"/>
                  </a:lnTo>
                  <a:lnTo>
                    <a:pt x="102870" y="213361"/>
                  </a:lnTo>
                  <a:lnTo>
                    <a:pt x="92710" y="220980"/>
                  </a:lnTo>
                  <a:lnTo>
                    <a:pt x="83820" y="228600"/>
                  </a:lnTo>
                  <a:lnTo>
                    <a:pt x="76200" y="236220"/>
                  </a:lnTo>
                  <a:lnTo>
                    <a:pt x="68580" y="243839"/>
                  </a:lnTo>
                  <a:lnTo>
                    <a:pt x="59690" y="248920"/>
                  </a:lnTo>
                  <a:lnTo>
                    <a:pt x="50800" y="25400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2843530" y="13752830"/>
              <a:ext cx="704851" cy="551182"/>
            </a:xfrm>
            <a:custGeom>
              <a:avLst/>
              <a:gdLst/>
              <a:ahLst/>
              <a:cxnLst/>
              <a:rect l="0" t="0" r="0" b="0"/>
              <a:pathLst>
                <a:path w="704851" h="551182">
                  <a:moveTo>
                    <a:pt x="209550" y="95250"/>
                  </a:moveTo>
                  <a:lnTo>
                    <a:pt x="215900" y="118109"/>
                  </a:lnTo>
                  <a:lnTo>
                    <a:pt x="218440" y="128270"/>
                  </a:lnTo>
                  <a:lnTo>
                    <a:pt x="224790" y="148590"/>
                  </a:lnTo>
                  <a:lnTo>
                    <a:pt x="226060" y="149859"/>
                  </a:lnTo>
                  <a:lnTo>
                    <a:pt x="227330" y="144781"/>
                  </a:lnTo>
                  <a:lnTo>
                    <a:pt x="228600" y="134620"/>
                  </a:lnTo>
                  <a:lnTo>
                    <a:pt x="227330" y="123190"/>
                  </a:lnTo>
                  <a:lnTo>
                    <a:pt x="223520" y="109220"/>
                  </a:lnTo>
                  <a:lnTo>
                    <a:pt x="218440" y="93981"/>
                  </a:lnTo>
                  <a:lnTo>
                    <a:pt x="210820" y="64770"/>
                  </a:lnTo>
                  <a:lnTo>
                    <a:pt x="207010" y="50800"/>
                  </a:lnTo>
                  <a:lnTo>
                    <a:pt x="201930" y="38100"/>
                  </a:lnTo>
                  <a:lnTo>
                    <a:pt x="196850" y="27940"/>
                  </a:lnTo>
                  <a:lnTo>
                    <a:pt x="190500" y="19050"/>
                  </a:lnTo>
                  <a:lnTo>
                    <a:pt x="182880" y="11431"/>
                  </a:lnTo>
                  <a:lnTo>
                    <a:pt x="165100" y="0"/>
                  </a:lnTo>
                  <a:lnTo>
                    <a:pt x="154940" y="0"/>
                  </a:lnTo>
                  <a:lnTo>
                    <a:pt x="144780" y="3809"/>
                  </a:lnTo>
                  <a:lnTo>
                    <a:pt x="134620" y="10159"/>
                  </a:lnTo>
                  <a:lnTo>
                    <a:pt x="118110" y="25400"/>
                  </a:lnTo>
                  <a:lnTo>
                    <a:pt x="109220" y="34290"/>
                  </a:lnTo>
                  <a:lnTo>
                    <a:pt x="101600" y="45720"/>
                  </a:lnTo>
                  <a:lnTo>
                    <a:pt x="95250" y="57150"/>
                  </a:lnTo>
                  <a:lnTo>
                    <a:pt x="87630" y="69850"/>
                  </a:lnTo>
                  <a:lnTo>
                    <a:pt x="80010" y="83820"/>
                  </a:lnTo>
                  <a:lnTo>
                    <a:pt x="73660" y="100331"/>
                  </a:lnTo>
                  <a:lnTo>
                    <a:pt x="58420" y="132081"/>
                  </a:lnTo>
                  <a:lnTo>
                    <a:pt x="44450" y="166370"/>
                  </a:lnTo>
                  <a:lnTo>
                    <a:pt x="38100" y="185420"/>
                  </a:lnTo>
                  <a:lnTo>
                    <a:pt x="24130" y="223520"/>
                  </a:lnTo>
                  <a:lnTo>
                    <a:pt x="17780" y="242570"/>
                  </a:lnTo>
                  <a:lnTo>
                    <a:pt x="12700" y="261620"/>
                  </a:lnTo>
                  <a:lnTo>
                    <a:pt x="8890" y="279400"/>
                  </a:lnTo>
                  <a:lnTo>
                    <a:pt x="5080" y="299720"/>
                  </a:lnTo>
                  <a:lnTo>
                    <a:pt x="3810" y="318770"/>
                  </a:lnTo>
                  <a:lnTo>
                    <a:pt x="1270" y="339090"/>
                  </a:lnTo>
                  <a:lnTo>
                    <a:pt x="1270" y="358140"/>
                  </a:lnTo>
                  <a:lnTo>
                    <a:pt x="0" y="394970"/>
                  </a:lnTo>
                  <a:lnTo>
                    <a:pt x="1270" y="411481"/>
                  </a:lnTo>
                  <a:lnTo>
                    <a:pt x="2540" y="425450"/>
                  </a:lnTo>
                  <a:lnTo>
                    <a:pt x="5080" y="438150"/>
                  </a:lnTo>
                  <a:lnTo>
                    <a:pt x="8890" y="450850"/>
                  </a:lnTo>
                  <a:lnTo>
                    <a:pt x="13970" y="464820"/>
                  </a:lnTo>
                  <a:lnTo>
                    <a:pt x="19050" y="478790"/>
                  </a:lnTo>
                  <a:lnTo>
                    <a:pt x="25400" y="490220"/>
                  </a:lnTo>
                  <a:lnTo>
                    <a:pt x="31750" y="500381"/>
                  </a:lnTo>
                  <a:lnTo>
                    <a:pt x="38100" y="509270"/>
                  </a:lnTo>
                  <a:lnTo>
                    <a:pt x="52070" y="525781"/>
                  </a:lnTo>
                  <a:lnTo>
                    <a:pt x="59690" y="533400"/>
                  </a:lnTo>
                  <a:lnTo>
                    <a:pt x="76200" y="544831"/>
                  </a:lnTo>
                  <a:lnTo>
                    <a:pt x="85090" y="548640"/>
                  </a:lnTo>
                  <a:lnTo>
                    <a:pt x="97790" y="551181"/>
                  </a:lnTo>
                  <a:lnTo>
                    <a:pt x="111760" y="551181"/>
                  </a:lnTo>
                  <a:lnTo>
                    <a:pt x="127000" y="549909"/>
                  </a:lnTo>
                  <a:lnTo>
                    <a:pt x="139700" y="547370"/>
                  </a:lnTo>
                  <a:lnTo>
                    <a:pt x="158750" y="537209"/>
                  </a:lnTo>
                  <a:lnTo>
                    <a:pt x="176530" y="521970"/>
                  </a:lnTo>
                  <a:lnTo>
                    <a:pt x="184150" y="513081"/>
                  </a:lnTo>
                  <a:lnTo>
                    <a:pt x="191770" y="504190"/>
                  </a:lnTo>
                  <a:lnTo>
                    <a:pt x="198120" y="494031"/>
                  </a:lnTo>
                  <a:lnTo>
                    <a:pt x="213360" y="473709"/>
                  </a:lnTo>
                  <a:lnTo>
                    <a:pt x="227330" y="453390"/>
                  </a:lnTo>
                  <a:lnTo>
                    <a:pt x="233680" y="441959"/>
                  </a:lnTo>
                  <a:lnTo>
                    <a:pt x="241300" y="429259"/>
                  </a:lnTo>
                  <a:lnTo>
                    <a:pt x="255270" y="402590"/>
                  </a:lnTo>
                  <a:lnTo>
                    <a:pt x="269240" y="375920"/>
                  </a:lnTo>
                  <a:lnTo>
                    <a:pt x="275590" y="361950"/>
                  </a:lnTo>
                  <a:lnTo>
                    <a:pt x="280670" y="347981"/>
                  </a:lnTo>
                  <a:lnTo>
                    <a:pt x="307340" y="264159"/>
                  </a:lnTo>
                  <a:lnTo>
                    <a:pt x="309880" y="262890"/>
                  </a:lnTo>
                  <a:lnTo>
                    <a:pt x="312420" y="267970"/>
                  </a:lnTo>
                  <a:lnTo>
                    <a:pt x="312420" y="276859"/>
                  </a:lnTo>
                  <a:lnTo>
                    <a:pt x="313690" y="288290"/>
                  </a:lnTo>
                  <a:lnTo>
                    <a:pt x="313690" y="299720"/>
                  </a:lnTo>
                  <a:lnTo>
                    <a:pt x="314960" y="328931"/>
                  </a:lnTo>
                  <a:lnTo>
                    <a:pt x="314960" y="369570"/>
                  </a:lnTo>
                  <a:lnTo>
                    <a:pt x="316230" y="386081"/>
                  </a:lnTo>
                  <a:lnTo>
                    <a:pt x="317500" y="401320"/>
                  </a:lnTo>
                  <a:lnTo>
                    <a:pt x="320040" y="415290"/>
                  </a:lnTo>
                  <a:lnTo>
                    <a:pt x="325120" y="429259"/>
                  </a:lnTo>
                  <a:lnTo>
                    <a:pt x="330200" y="443231"/>
                  </a:lnTo>
                  <a:lnTo>
                    <a:pt x="335280" y="457200"/>
                  </a:lnTo>
                  <a:lnTo>
                    <a:pt x="344170" y="466090"/>
                  </a:lnTo>
                  <a:lnTo>
                    <a:pt x="354330" y="472440"/>
                  </a:lnTo>
                  <a:lnTo>
                    <a:pt x="365760" y="476250"/>
                  </a:lnTo>
                  <a:lnTo>
                    <a:pt x="375920" y="477520"/>
                  </a:lnTo>
                  <a:lnTo>
                    <a:pt x="384810" y="474981"/>
                  </a:lnTo>
                  <a:lnTo>
                    <a:pt x="392430" y="471170"/>
                  </a:lnTo>
                  <a:lnTo>
                    <a:pt x="401320" y="462281"/>
                  </a:lnTo>
                  <a:lnTo>
                    <a:pt x="408940" y="452120"/>
                  </a:lnTo>
                  <a:lnTo>
                    <a:pt x="416560" y="438150"/>
                  </a:lnTo>
                  <a:lnTo>
                    <a:pt x="420370" y="421640"/>
                  </a:lnTo>
                  <a:lnTo>
                    <a:pt x="424180" y="403859"/>
                  </a:lnTo>
                  <a:lnTo>
                    <a:pt x="426720" y="386081"/>
                  </a:lnTo>
                  <a:lnTo>
                    <a:pt x="426720" y="367031"/>
                  </a:lnTo>
                  <a:lnTo>
                    <a:pt x="425450" y="349250"/>
                  </a:lnTo>
                  <a:lnTo>
                    <a:pt x="424180" y="331470"/>
                  </a:lnTo>
                  <a:lnTo>
                    <a:pt x="420370" y="317500"/>
                  </a:lnTo>
                  <a:lnTo>
                    <a:pt x="415290" y="304800"/>
                  </a:lnTo>
                  <a:lnTo>
                    <a:pt x="410210" y="294640"/>
                  </a:lnTo>
                  <a:lnTo>
                    <a:pt x="402590" y="287020"/>
                  </a:lnTo>
                  <a:lnTo>
                    <a:pt x="386080" y="274320"/>
                  </a:lnTo>
                  <a:lnTo>
                    <a:pt x="375920" y="271781"/>
                  </a:lnTo>
                  <a:lnTo>
                    <a:pt x="356870" y="273050"/>
                  </a:lnTo>
                  <a:lnTo>
                    <a:pt x="335280" y="276859"/>
                  </a:lnTo>
                  <a:lnTo>
                    <a:pt x="325120" y="279400"/>
                  </a:lnTo>
                  <a:lnTo>
                    <a:pt x="320040" y="278131"/>
                  </a:lnTo>
                  <a:lnTo>
                    <a:pt x="316230" y="273050"/>
                  </a:lnTo>
                  <a:lnTo>
                    <a:pt x="316230" y="266700"/>
                  </a:lnTo>
                  <a:lnTo>
                    <a:pt x="320040" y="259081"/>
                  </a:lnTo>
                  <a:lnTo>
                    <a:pt x="337820" y="246381"/>
                  </a:lnTo>
                  <a:lnTo>
                    <a:pt x="349250" y="238759"/>
                  </a:lnTo>
                  <a:lnTo>
                    <a:pt x="360680" y="232409"/>
                  </a:lnTo>
                  <a:lnTo>
                    <a:pt x="373380" y="224790"/>
                  </a:lnTo>
                  <a:lnTo>
                    <a:pt x="389890" y="220981"/>
                  </a:lnTo>
                  <a:lnTo>
                    <a:pt x="406400" y="217170"/>
                  </a:lnTo>
                  <a:lnTo>
                    <a:pt x="425450" y="214631"/>
                  </a:lnTo>
                  <a:lnTo>
                    <a:pt x="441960" y="217170"/>
                  </a:lnTo>
                  <a:lnTo>
                    <a:pt x="458470" y="222250"/>
                  </a:lnTo>
                  <a:lnTo>
                    <a:pt x="473710" y="228600"/>
                  </a:lnTo>
                  <a:lnTo>
                    <a:pt x="486410" y="236220"/>
                  </a:lnTo>
                  <a:lnTo>
                    <a:pt x="506730" y="250190"/>
                  </a:lnTo>
                  <a:lnTo>
                    <a:pt x="520700" y="266700"/>
                  </a:lnTo>
                  <a:lnTo>
                    <a:pt x="525780" y="276859"/>
                  </a:lnTo>
                  <a:lnTo>
                    <a:pt x="530860" y="287020"/>
                  </a:lnTo>
                  <a:lnTo>
                    <a:pt x="534670" y="299720"/>
                  </a:lnTo>
                  <a:lnTo>
                    <a:pt x="538480" y="312420"/>
                  </a:lnTo>
                  <a:lnTo>
                    <a:pt x="539750" y="327659"/>
                  </a:lnTo>
                  <a:lnTo>
                    <a:pt x="539750" y="345440"/>
                  </a:lnTo>
                  <a:lnTo>
                    <a:pt x="538480" y="363220"/>
                  </a:lnTo>
                  <a:lnTo>
                    <a:pt x="535940" y="382270"/>
                  </a:lnTo>
                  <a:lnTo>
                    <a:pt x="530860" y="400050"/>
                  </a:lnTo>
                  <a:lnTo>
                    <a:pt x="525780" y="417831"/>
                  </a:lnTo>
                  <a:lnTo>
                    <a:pt x="521970" y="422909"/>
                  </a:lnTo>
                  <a:lnTo>
                    <a:pt x="519430" y="419100"/>
                  </a:lnTo>
                  <a:lnTo>
                    <a:pt x="518160" y="408940"/>
                  </a:lnTo>
                  <a:lnTo>
                    <a:pt x="518160" y="397509"/>
                  </a:lnTo>
                  <a:lnTo>
                    <a:pt x="519430" y="386081"/>
                  </a:lnTo>
                  <a:lnTo>
                    <a:pt x="521970" y="373381"/>
                  </a:lnTo>
                  <a:lnTo>
                    <a:pt x="524510" y="360681"/>
                  </a:lnTo>
                  <a:lnTo>
                    <a:pt x="529590" y="332740"/>
                  </a:lnTo>
                  <a:lnTo>
                    <a:pt x="534670" y="318770"/>
                  </a:lnTo>
                  <a:lnTo>
                    <a:pt x="539750" y="306070"/>
                  </a:lnTo>
                  <a:lnTo>
                    <a:pt x="546100" y="292100"/>
                  </a:lnTo>
                  <a:lnTo>
                    <a:pt x="551180" y="279400"/>
                  </a:lnTo>
                  <a:lnTo>
                    <a:pt x="558800" y="255270"/>
                  </a:lnTo>
                  <a:lnTo>
                    <a:pt x="563880" y="245109"/>
                  </a:lnTo>
                  <a:lnTo>
                    <a:pt x="570230" y="236220"/>
                  </a:lnTo>
                  <a:lnTo>
                    <a:pt x="582930" y="219709"/>
                  </a:lnTo>
                  <a:lnTo>
                    <a:pt x="596900" y="204470"/>
                  </a:lnTo>
                  <a:lnTo>
                    <a:pt x="605790" y="199390"/>
                  </a:lnTo>
                  <a:lnTo>
                    <a:pt x="615950" y="196850"/>
                  </a:lnTo>
                  <a:lnTo>
                    <a:pt x="628650" y="194309"/>
                  </a:lnTo>
                  <a:lnTo>
                    <a:pt x="640080" y="198120"/>
                  </a:lnTo>
                  <a:lnTo>
                    <a:pt x="650240" y="204470"/>
                  </a:lnTo>
                  <a:lnTo>
                    <a:pt x="661670" y="213359"/>
                  </a:lnTo>
                  <a:lnTo>
                    <a:pt x="670560" y="224790"/>
                  </a:lnTo>
                  <a:lnTo>
                    <a:pt x="676910" y="236220"/>
                  </a:lnTo>
                  <a:lnTo>
                    <a:pt x="683260" y="248920"/>
                  </a:lnTo>
                  <a:lnTo>
                    <a:pt x="685800" y="261620"/>
                  </a:lnTo>
                  <a:lnTo>
                    <a:pt x="688340" y="275590"/>
                  </a:lnTo>
                  <a:lnTo>
                    <a:pt x="690880" y="289559"/>
                  </a:lnTo>
                  <a:lnTo>
                    <a:pt x="692150" y="303531"/>
                  </a:lnTo>
                  <a:lnTo>
                    <a:pt x="692150" y="316231"/>
                  </a:lnTo>
                  <a:lnTo>
                    <a:pt x="693420" y="344170"/>
                  </a:lnTo>
                  <a:lnTo>
                    <a:pt x="693420" y="372109"/>
                  </a:lnTo>
                  <a:lnTo>
                    <a:pt x="694690" y="388620"/>
                  </a:lnTo>
                  <a:lnTo>
                    <a:pt x="697230" y="406400"/>
                  </a:lnTo>
                  <a:lnTo>
                    <a:pt x="704850" y="443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3737610" y="13752830"/>
              <a:ext cx="10161" cy="431801"/>
            </a:xfrm>
            <a:custGeom>
              <a:avLst/>
              <a:gdLst/>
              <a:ahLst/>
              <a:cxnLst/>
              <a:rect l="0" t="0" r="0" b="0"/>
              <a:pathLst>
                <a:path w="10161" h="431801">
                  <a:moveTo>
                    <a:pt x="0" y="0"/>
                  </a:moveTo>
                  <a:lnTo>
                    <a:pt x="5080" y="22859"/>
                  </a:lnTo>
                  <a:lnTo>
                    <a:pt x="7620" y="38100"/>
                  </a:lnTo>
                  <a:lnTo>
                    <a:pt x="8890" y="55881"/>
                  </a:lnTo>
                  <a:lnTo>
                    <a:pt x="10160" y="93981"/>
                  </a:lnTo>
                  <a:lnTo>
                    <a:pt x="10160" y="160020"/>
                  </a:lnTo>
                  <a:lnTo>
                    <a:pt x="10160" y="176531"/>
                  </a:lnTo>
                  <a:lnTo>
                    <a:pt x="8890" y="195581"/>
                  </a:lnTo>
                  <a:lnTo>
                    <a:pt x="7620" y="214631"/>
                  </a:lnTo>
                  <a:lnTo>
                    <a:pt x="5080" y="234950"/>
                  </a:lnTo>
                  <a:lnTo>
                    <a:pt x="3810" y="252731"/>
                  </a:lnTo>
                  <a:lnTo>
                    <a:pt x="2540" y="269240"/>
                  </a:lnTo>
                  <a:lnTo>
                    <a:pt x="1270" y="284481"/>
                  </a:lnTo>
                  <a:lnTo>
                    <a:pt x="1270" y="314959"/>
                  </a:lnTo>
                  <a:lnTo>
                    <a:pt x="0" y="364490"/>
                  </a:lnTo>
                  <a:lnTo>
                    <a:pt x="1016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3590290" y="13858239"/>
              <a:ext cx="273051" cy="179073"/>
            </a:xfrm>
            <a:custGeom>
              <a:avLst/>
              <a:gdLst/>
              <a:ahLst/>
              <a:cxnLst/>
              <a:rect l="0" t="0" r="0" b="0"/>
              <a:pathLst>
                <a:path w="273051" h="179073">
                  <a:moveTo>
                    <a:pt x="273050" y="0"/>
                  </a:moveTo>
                  <a:lnTo>
                    <a:pt x="245110" y="6350"/>
                  </a:lnTo>
                  <a:lnTo>
                    <a:pt x="234950" y="10161"/>
                  </a:lnTo>
                  <a:lnTo>
                    <a:pt x="226060" y="15241"/>
                  </a:lnTo>
                  <a:lnTo>
                    <a:pt x="217170" y="20322"/>
                  </a:lnTo>
                  <a:lnTo>
                    <a:pt x="208280" y="25400"/>
                  </a:lnTo>
                  <a:lnTo>
                    <a:pt x="198120" y="30481"/>
                  </a:lnTo>
                  <a:lnTo>
                    <a:pt x="187960" y="34291"/>
                  </a:lnTo>
                  <a:lnTo>
                    <a:pt x="177800" y="40641"/>
                  </a:lnTo>
                  <a:lnTo>
                    <a:pt x="167640" y="48261"/>
                  </a:lnTo>
                  <a:lnTo>
                    <a:pt x="157480" y="57150"/>
                  </a:lnTo>
                  <a:lnTo>
                    <a:pt x="133350" y="76200"/>
                  </a:lnTo>
                  <a:lnTo>
                    <a:pt x="120650" y="86361"/>
                  </a:lnTo>
                  <a:lnTo>
                    <a:pt x="107950" y="96522"/>
                  </a:lnTo>
                  <a:lnTo>
                    <a:pt x="96520" y="106681"/>
                  </a:lnTo>
                  <a:lnTo>
                    <a:pt x="76200" y="125731"/>
                  </a:lnTo>
                  <a:lnTo>
                    <a:pt x="58420" y="142241"/>
                  </a:lnTo>
                  <a:lnTo>
                    <a:pt x="48260" y="149861"/>
                  </a:lnTo>
                  <a:lnTo>
                    <a:pt x="36830" y="157481"/>
                  </a:lnTo>
                  <a:lnTo>
                    <a:pt x="0" y="1790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3848100" y="13931900"/>
              <a:ext cx="68581" cy="302262"/>
            </a:xfrm>
            <a:custGeom>
              <a:avLst/>
              <a:gdLst/>
              <a:ahLst/>
              <a:cxnLst/>
              <a:rect l="0" t="0" r="0" b="0"/>
              <a:pathLst>
                <a:path w="68581" h="302262">
                  <a:moveTo>
                    <a:pt x="68580" y="0"/>
                  </a:moveTo>
                  <a:lnTo>
                    <a:pt x="53340" y="73661"/>
                  </a:lnTo>
                  <a:lnTo>
                    <a:pt x="46990" y="104139"/>
                  </a:lnTo>
                  <a:lnTo>
                    <a:pt x="43180" y="118111"/>
                  </a:lnTo>
                  <a:lnTo>
                    <a:pt x="39370" y="134620"/>
                  </a:lnTo>
                  <a:lnTo>
                    <a:pt x="34290" y="149861"/>
                  </a:lnTo>
                  <a:lnTo>
                    <a:pt x="27940" y="167639"/>
                  </a:lnTo>
                  <a:lnTo>
                    <a:pt x="22860" y="182880"/>
                  </a:lnTo>
                  <a:lnTo>
                    <a:pt x="17780" y="198120"/>
                  </a:lnTo>
                  <a:lnTo>
                    <a:pt x="13970" y="213361"/>
                  </a:lnTo>
                  <a:lnTo>
                    <a:pt x="11430" y="227330"/>
                  </a:lnTo>
                  <a:lnTo>
                    <a:pt x="8890" y="241300"/>
                  </a:lnTo>
                  <a:lnTo>
                    <a:pt x="7620" y="256539"/>
                  </a:lnTo>
                  <a:lnTo>
                    <a:pt x="6350" y="270511"/>
                  </a:lnTo>
                  <a:lnTo>
                    <a:pt x="3810" y="284480"/>
                  </a:lnTo>
                  <a:lnTo>
                    <a:pt x="0" y="302261"/>
                  </a:lnTo>
                  <a:lnTo>
                    <a:pt x="2540" y="290830"/>
                  </a:lnTo>
                  <a:lnTo>
                    <a:pt x="5080" y="279400"/>
                  </a:lnTo>
                  <a:lnTo>
                    <a:pt x="10160" y="265430"/>
                  </a:lnTo>
                  <a:lnTo>
                    <a:pt x="2667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990340" y="13953489"/>
              <a:ext cx="20321" cy="326392"/>
            </a:xfrm>
            <a:custGeom>
              <a:avLst/>
              <a:gdLst/>
              <a:ahLst/>
              <a:cxnLst/>
              <a:rect l="0" t="0" r="0" b="0"/>
              <a:pathLst>
                <a:path w="20321" h="326392">
                  <a:moveTo>
                    <a:pt x="0" y="0"/>
                  </a:moveTo>
                  <a:lnTo>
                    <a:pt x="11430" y="22861"/>
                  </a:lnTo>
                  <a:lnTo>
                    <a:pt x="13970" y="36831"/>
                  </a:lnTo>
                  <a:lnTo>
                    <a:pt x="16510" y="54611"/>
                  </a:lnTo>
                  <a:lnTo>
                    <a:pt x="17780" y="74931"/>
                  </a:lnTo>
                  <a:lnTo>
                    <a:pt x="19050" y="95250"/>
                  </a:lnTo>
                  <a:lnTo>
                    <a:pt x="20320" y="132081"/>
                  </a:lnTo>
                  <a:lnTo>
                    <a:pt x="20320" y="180341"/>
                  </a:lnTo>
                  <a:lnTo>
                    <a:pt x="19050" y="195581"/>
                  </a:lnTo>
                  <a:lnTo>
                    <a:pt x="17780" y="212091"/>
                  </a:lnTo>
                  <a:lnTo>
                    <a:pt x="15240" y="229872"/>
                  </a:lnTo>
                  <a:lnTo>
                    <a:pt x="13970" y="246381"/>
                  </a:lnTo>
                  <a:lnTo>
                    <a:pt x="12700" y="264161"/>
                  </a:lnTo>
                  <a:lnTo>
                    <a:pt x="10160" y="3263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4000500" y="13886180"/>
              <a:ext cx="247651" cy="393701"/>
            </a:xfrm>
            <a:custGeom>
              <a:avLst/>
              <a:gdLst/>
              <a:ahLst/>
              <a:cxnLst/>
              <a:rect l="0" t="0" r="0" b="0"/>
              <a:pathLst>
                <a:path w="247651" h="393701">
                  <a:moveTo>
                    <a:pt x="0" y="130809"/>
                  </a:moveTo>
                  <a:lnTo>
                    <a:pt x="6350" y="107950"/>
                  </a:lnTo>
                  <a:lnTo>
                    <a:pt x="8890" y="97790"/>
                  </a:lnTo>
                  <a:lnTo>
                    <a:pt x="15240" y="77470"/>
                  </a:lnTo>
                  <a:lnTo>
                    <a:pt x="20320" y="68581"/>
                  </a:lnTo>
                  <a:lnTo>
                    <a:pt x="27940" y="59690"/>
                  </a:lnTo>
                  <a:lnTo>
                    <a:pt x="52070" y="36831"/>
                  </a:lnTo>
                  <a:lnTo>
                    <a:pt x="59690" y="29209"/>
                  </a:lnTo>
                  <a:lnTo>
                    <a:pt x="67310" y="22859"/>
                  </a:lnTo>
                  <a:lnTo>
                    <a:pt x="76200" y="17781"/>
                  </a:lnTo>
                  <a:lnTo>
                    <a:pt x="86360" y="13970"/>
                  </a:lnTo>
                  <a:lnTo>
                    <a:pt x="96520" y="8890"/>
                  </a:lnTo>
                  <a:lnTo>
                    <a:pt x="106680" y="5081"/>
                  </a:lnTo>
                  <a:lnTo>
                    <a:pt x="116840" y="1270"/>
                  </a:lnTo>
                  <a:lnTo>
                    <a:pt x="129540" y="0"/>
                  </a:lnTo>
                  <a:lnTo>
                    <a:pt x="143510" y="0"/>
                  </a:lnTo>
                  <a:lnTo>
                    <a:pt x="158750" y="1270"/>
                  </a:lnTo>
                  <a:lnTo>
                    <a:pt x="171450" y="5081"/>
                  </a:lnTo>
                  <a:lnTo>
                    <a:pt x="182880" y="8890"/>
                  </a:lnTo>
                  <a:lnTo>
                    <a:pt x="191770" y="13970"/>
                  </a:lnTo>
                  <a:lnTo>
                    <a:pt x="200660" y="21590"/>
                  </a:lnTo>
                  <a:lnTo>
                    <a:pt x="208280" y="29209"/>
                  </a:lnTo>
                  <a:lnTo>
                    <a:pt x="215900" y="38100"/>
                  </a:lnTo>
                  <a:lnTo>
                    <a:pt x="222250" y="50800"/>
                  </a:lnTo>
                  <a:lnTo>
                    <a:pt x="228600" y="64770"/>
                  </a:lnTo>
                  <a:lnTo>
                    <a:pt x="232410" y="78740"/>
                  </a:lnTo>
                  <a:lnTo>
                    <a:pt x="236220" y="93981"/>
                  </a:lnTo>
                  <a:lnTo>
                    <a:pt x="238760" y="107950"/>
                  </a:lnTo>
                  <a:lnTo>
                    <a:pt x="240030" y="123190"/>
                  </a:lnTo>
                  <a:lnTo>
                    <a:pt x="241300" y="139700"/>
                  </a:lnTo>
                  <a:lnTo>
                    <a:pt x="247650" y="176531"/>
                  </a:lnTo>
                  <a:lnTo>
                    <a:pt x="247650" y="195581"/>
                  </a:lnTo>
                  <a:lnTo>
                    <a:pt x="247650" y="213359"/>
                  </a:lnTo>
                  <a:lnTo>
                    <a:pt x="245110" y="231140"/>
                  </a:lnTo>
                  <a:lnTo>
                    <a:pt x="245110" y="248920"/>
                  </a:lnTo>
                  <a:lnTo>
                    <a:pt x="243840" y="284481"/>
                  </a:lnTo>
                  <a:lnTo>
                    <a:pt x="242570" y="303531"/>
                  </a:lnTo>
                  <a:lnTo>
                    <a:pt x="240030" y="322581"/>
                  </a:lnTo>
                  <a:lnTo>
                    <a:pt x="242570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368800" y="13882370"/>
              <a:ext cx="232411" cy="349251"/>
            </a:xfrm>
            <a:custGeom>
              <a:avLst/>
              <a:gdLst/>
              <a:ahLst/>
              <a:cxnLst/>
              <a:rect l="0" t="0" r="0" b="0"/>
              <a:pathLst>
                <a:path w="232411" h="349251">
                  <a:moveTo>
                    <a:pt x="0" y="134619"/>
                  </a:moveTo>
                  <a:lnTo>
                    <a:pt x="6350" y="151130"/>
                  </a:lnTo>
                  <a:lnTo>
                    <a:pt x="11430" y="160019"/>
                  </a:lnTo>
                  <a:lnTo>
                    <a:pt x="17780" y="168910"/>
                  </a:lnTo>
                  <a:lnTo>
                    <a:pt x="26670" y="177800"/>
                  </a:lnTo>
                  <a:lnTo>
                    <a:pt x="36830" y="185419"/>
                  </a:lnTo>
                  <a:lnTo>
                    <a:pt x="48260" y="191769"/>
                  </a:lnTo>
                  <a:lnTo>
                    <a:pt x="59690" y="196850"/>
                  </a:lnTo>
                  <a:lnTo>
                    <a:pt x="73660" y="198119"/>
                  </a:lnTo>
                  <a:lnTo>
                    <a:pt x="86360" y="196850"/>
                  </a:lnTo>
                  <a:lnTo>
                    <a:pt x="100330" y="193041"/>
                  </a:lnTo>
                  <a:lnTo>
                    <a:pt x="111760" y="186691"/>
                  </a:lnTo>
                  <a:lnTo>
                    <a:pt x="124460" y="177800"/>
                  </a:lnTo>
                  <a:lnTo>
                    <a:pt x="135890" y="166369"/>
                  </a:lnTo>
                  <a:lnTo>
                    <a:pt x="144780" y="156210"/>
                  </a:lnTo>
                  <a:lnTo>
                    <a:pt x="151130" y="144780"/>
                  </a:lnTo>
                  <a:lnTo>
                    <a:pt x="157480" y="134619"/>
                  </a:lnTo>
                  <a:lnTo>
                    <a:pt x="162560" y="123191"/>
                  </a:lnTo>
                  <a:lnTo>
                    <a:pt x="166370" y="110491"/>
                  </a:lnTo>
                  <a:lnTo>
                    <a:pt x="171450" y="96519"/>
                  </a:lnTo>
                  <a:lnTo>
                    <a:pt x="173990" y="82550"/>
                  </a:lnTo>
                  <a:lnTo>
                    <a:pt x="175260" y="67310"/>
                  </a:lnTo>
                  <a:lnTo>
                    <a:pt x="176530" y="50800"/>
                  </a:lnTo>
                  <a:lnTo>
                    <a:pt x="175260" y="36830"/>
                  </a:lnTo>
                  <a:lnTo>
                    <a:pt x="172720" y="22860"/>
                  </a:lnTo>
                  <a:lnTo>
                    <a:pt x="167640" y="11430"/>
                  </a:lnTo>
                  <a:lnTo>
                    <a:pt x="161290" y="3810"/>
                  </a:lnTo>
                  <a:lnTo>
                    <a:pt x="153670" y="1269"/>
                  </a:lnTo>
                  <a:lnTo>
                    <a:pt x="144780" y="0"/>
                  </a:lnTo>
                  <a:lnTo>
                    <a:pt x="135890" y="1269"/>
                  </a:lnTo>
                  <a:lnTo>
                    <a:pt x="128270" y="5080"/>
                  </a:lnTo>
                  <a:lnTo>
                    <a:pt x="120650" y="8891"/>
                  </a:lnTo>
                  <a:lnTo>
                    <a:pt x="113030" y="15241"/>
                  </a:lnTo>
                  <a:lnTo>
                    <a:pt x="106680" y="24130"/>
                  </a:lnTo>
                  <a:lnTo>
                    <a:pt x="99060" y="33019"/>
                  </a:lnTo>
                  <a:lnTo>
                    <a:pt x="91440" y="41910"/>
                  </a:lnTo>
                  <a:lnTo>
                    <a:pt x="72390" y="60960"/>
                  </a:lnTo>
                  <a:lnTo>
                    <a:pt x="63500" y="72391"/>
                  </a:lnTo>
                  <a:lnTo>
                    <a:pt x="55880" y="85091"/>
                  </a:lnTo>
                  <a:lnTo>
                    <a:pt x="48260" y="97791"/>
                  </a:lnTo>
                  <a:lnTo>
                    <a:pt x="41910" y="111760"/>
                  </a:lnTo>
                  <a:lnTo>
                    <a:pt x="35560" y="124460"/>
                  </a:lnTo>
                  <a:lnTo>
                    <a:pt x="31750" y="138430"/>
                  </a:lnTo>
                  <a:lnTo>
                    <a:pt x="26670" y="152400"/>
                  </a:lnTo>
                  <a:lnTo>
                    <a:pt x="19050" y="180341"/>
                  </a:lnTo>
                  <a:lnTo>
                    <a:pt x="16510" y="194310"/>
                  </a:lnTo>
                  <a:lnTo>
                    <a:pt x="13970" y="208280"/>
                  </a:lnTo>
                  <a:lnTo>
                    <a:pt x="13970" y="222250"/>
                  </a:lnTo>
                  <a:lnTo>
                    <a:pt x="12700" y="236219"/>
                  </a:lnTo>
                  <a:lnTo>
                    <a:pt x="11430" y="264160"/>
                  </a:lnTo>
                  <a:lnTo>
                    <a:pt x="13970" y="276860"/>
                  </a:lnTo>
                  <a:lnTo>
                    <a:pt x="17780" y="289560"/>
                  </a:lnTo>
                  <a:lnTo>
                    <a:pt x="22860" y="300991"/>
                  </a:lnTo>
                  <a:lnTo>
                    <a:pt x="29210" y="312419"/>
                  </a:lnTo>
                  <a:lnTo>
                    <a:pt x="36830" y="322580"/>
                  </a:lnTo>
                  <a:lnTo>
                    <a:pt x="45720" y="334010"/>
                  </a:lnTo>
                  <a:lnTo>
                    <a:pt x="57150" y="340360"/>
                  </a:lnTo>
                  <a:lnTo>
                    <a:pt x="71120" y="345441"/>
                  </a:lnTo>
                  <a:lnTo>
                    <a:pt x="86360" y="349250"/>
                  </a:lnTo>
                  <a:lnTo>
                    <a:pt x="101600" y="347980"/>
                  </a:lnTo>
                  <a:lnTo>
                    <a:pt x="115570" y="342900"/>
                  </a:lnTo>
                  <a:lnTo>
                    <a:pt x="129540" y="336550"/>
                  </a:lnTo>
                  <a:lnTo>
                    <a:pt x="142240" y="328930"/>
                  </a:lnTo>
                  <a:lnTo>
                    <a:pt x="152400" y="320041"/>
                  </a:lnTo>
                  <a:lnTo>
                    <a:pt x="161290" y="311150"/>
                  </a:lnTo>
                  <a:lnTo>
                    <a:pt x="170180" y="300991"/>
                  </a:lnTo>
                  <a:lnTo>
                    <a:pt x="177800" y="290830"/>
                  </a:lnTo>
                  <a:lnTo>
                    <a:pt x="185420" y="280669"/>
                  </a:lnTo>
                  <a:lnTo>
                    <a:pt x="199390" y="260350"/>
                  </a:lnTo>
                  <a:lnTo>
                    <a:pt x="232410" y="2082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664710" y="13798550"/>
              <a:ext cx="199391" cy="342901"/>
            </a:xfrm>
            <a:custGeom>
              <a:avLst/>
              <a:gdLst/>
              <a:ahLst/>
              <a:cxnLst/>
              <a:rect l="0" t="0" r="0" b="0"/>
              <a:pathLst>
                <a:path w="199391" h="342901">
                  <a:moveTo>
                    <a:pt x="30480" y="71120"/>
                  </a:moveTo>
                  <a:lnTo>
                    <a:pt x="25400" y="92711"/>
                  </a:lnTo>
                  <a:lnTo>
                    <a:pt x="24130" y="105411"/>
                  </a:lnTo>
                  <a:lnTo>
                    <a:pt x="22860" y="119380"/>
                  </a:lnTo>
                  <a:lnTo>
                    <a:pt x="21590" y="134620"/>
                  </a:lnTo>
                  <a:lnTo>
                    <a:pt x="20320" y="149861"/>
                  </a:lnTo>
                  <a:lnTo>
                    <a:pt x="17780" y="163830"/>
                  </a:lnTo>
                  <a:lnTo>
                    <a:pt x="15240" y="179070"/>
                  </a:lnTo>
                  <a:lnTo>
                    <a:pt x="13970" y="193039"/>
                  </a:lnTo>
                  <a:lnTo>
                    <a:pt x="12700" y="207011"/>
                  </a:lnTo>
                  <a:lnTo>
                    <a:pt x="11430" y="220980"/>
                  </a:lnTo>
                  <a:lnTo>
                    <a:pt x="10160" y="234950"/>
                  </a:lnTo>
                  <a:lnTo>
                    <a:pt x="7620" y="248920"/>
                  </a:lnTo>
                  <a:lnTo>
                    <a:pt x="5080" y="264161"/>
                  </a:lnTo>
                  <a:lnTo>
                    <a:pt x="2540" y="279400"/>
                  </a:lnTo>
                  <a:lnTo>
                    <a:pt x="1270" y="298450"/>
                  </a:lnTo>
                  <a:lnTo>
                    <a:pt x="1270" y="317500"/>
                  </a:lnTo>
                  <a:lnTo>
                    <a:pt x="0" y="325120"/>
                  </a:lnTo>
                  <a:lnTo>
                    <a:pt x="0" y="325120"/>
                  </a:lnTo>
                  <a:lnTo>
                    <a:pt x="0" y="321311"/>
                  </a:lnTo>
                  <a:lnTo>
                    <a:pt x="0" y="281939"/>
                  </a:lnTo>
                  <a:lnTo>
                    <a:pt x="1270" y="265430"/>
                  </a:lnTo>
                  <a:lnTo>
                    <a:pt x="2540" y="248920"/>
                  </a:lnTo>
                  <a:lnTo>
                    <a:pt x="5080" y="231139"/>
                  </a:lnTo>
                  <a:lnTo>
                    <a:pt x="7620" y="214630"/>
                  </a:lnTo>
                  <a:lnTo>
                    <a:pt x="11430" y="199389"/>
                  </a:lnTo>
                  <a:lnTo>
                    <a:pt x="17780" y="170180"/>
                  </a:lnTo>
                  <a:lnTo>
                    <a:pt x="24130" y="140970"/>
                  </a:lnTo>
                  <a:lnTo>
                    <a:pt x="27940" y="128270"/>
                  </a:lnTo>
                  <a:lnTo>
                    <a:pt x="34290" y="104139"/>
                  </a:lnTo>
                  <a:lnTo>
                    <a:pt x="39370" y="93980"/>
                  </a:lnTo>
                  <a:lnTo>
                    <a:pt x="44450" y="85089"/>
                  </a:lnTo>
                  <a:lnTo>
                    <a:pt x="50800" y="77470"/>
                  </a:lnTo>
                  <a:lnTo>
                    <a:pt x="57150" y="68580"/>
                  </a:lnTo>
                  <a:lnTo>
                    <a:pt x="63500" y="60961"/>
                  </a:lnTo>
                  <a:lnTo>
                    <a:pt x="69850" y="53339"/>
                  </a:lnTo>
                  <a:lnTo>
                    <a:pt x="90170" y="30480"/>
                  </a:lnTo>
                  <a:lnTo>
                    <a:pt x="101600" y="15239"/>
                  </a:lnTo>
                  <a:lnTo>
                    <a:pt x="113030" y="6350"/>
                  </a:lnTo>
                  <a:lnTo>
                    <a:pt x="124460" y="2539"/>
                  </a:lnTo>
                  <a:lnTo>
                    <a:pt x="135890" y="0"/>
                  </a:lnTo>
                  <a:lnTo>
                    <a:pt x="146050" y="3811"/>
                  </a:lnTo>
                  <a:lnTo>
                    <a:pt x="157480" y="11430"/>
                  </a:lnTo>
                  <a:lnTo>
                    <a:pt x="167640" y="20320"/>
                  </a:lnTo>
                  <a:lnTo>
                    <a:pt x="175260" y="31750"/>
                  </a:lnTo>
                  <a:lnTo>
                    <a:pt x="179070" y="43180"/>
                  </a:lnTo>
                  <a:lnTo>
                    <a:pt x="193040" y="96520"/>
                  </a:lnTo>
                  <a:lnTo>
                    <a:pt x="194310" y="110489"/>
                  </a:lnTo>
                  <a:lnTo>
                    <a:pt x="196850" y="127000"/>
                  </a:lnTo>
                  <a:lnTo>
                    <a:pt x="196850" y="143511"/>
                  </a:lnTo>
                  <a:lnTo>
                    <a:pt x="198120" y="176530"/>
                  </a:lnTo>
                  <a:lnTo>
                    <a:pt x="199390" y="194311"/>
                  </a:lnTo>
                  <a:lnTo>
                    <a:pt x="198120" y="210820"/>
                  </a:lnTo>
                  <a:lnTo>
                    <a:pt x="195580" y="226061"/>
                  </a:lnTo>
                  <a:lnTo>
                    <a:pt x="194310" y="241300"/>
                  </a:lnTo>
                  <a:lnTo>
                    <a:pt x="191770" y="256539"/>
                  </a:lnTo>
                  <a:lnTo>
                    <a:pt x="190500" y="273050"/>
                  </a:lnTo>
                  <a:lnTo>
                    <a:pt x="190500" y="289561"/>
                  </a:lnTo>
                  <a:lnTo>
                    <a:pt x="189230" y="306070"/>
                  </a:lnTo>
                  <a:lnTo>
                    <a:pt x="186690" y="321311"/>
                  </a:lnTo>
                  <a:lnTo>
                    <a:pt x="184150" y="335280"/>
                  </a:lnTo>
                  <a:lnTo>
                    <a:pt x="180340" y="341630"/>
                  </a:lnTo>
                  <a:lnTo>
                    <a:pt x="177800" y="342900"/>
                  </a:lnTo>
                  <a:lnTo>
                    <a:pt x="167640" y="334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959350" y="13637261"/>
              <a:ext cx="41911" cy="463551"/>
            </a:xfrm>
            <a:custGeom>
              <a:avLst/>
              <a:gdLst/>
              <a:ahLst/>
              <a:cxnLst/>
              <a:rect l="0" t="0" r="0" b="0"/>
              <a:pathLst>
                <a:path w="41911" h="463551">
                  <a:moveTo>
                    <a:pt x="41910" y="0"/>
                  </a:moveTo>
                  <a:lnTo>
                    <a:pt x="41910" y="157478"/>
                  </a:lnTo>
                  <a:lnTo>
                    <a:pt x="40640" y="173989"/>
                  </a:lnTo>
                  <a:lnTo>
                    <a:pt x="38100" y="190500"/>
                  </a:lnTo>
                  <a:lnTo>
                    <a:pt x="35560" y="208278"/>
                  </a:lnTo>
                  <a:lnTo>
                    <a:pt x="34290" y="226059"/>
                  </a:lnTo>
                  <a:lnTo>
                    <a:pt x="33020" y="246378"/>
                  </a:lnTo>
                  <a:lnTo>
                    <a:pt x="33020" y="265428"/>
                  </a:lnTo>
                  <a:lnTo>
                    <a:pt x="30480" y="284478"/>
                  </a:lnTo>
                  <a:lnTo>
                    <a:pt x="29210" y="303528"/>
                  </a:lnTo>
                  <a:lnTo>
                    <a:pt x="25400" y="321309"/>
                  </a:lnTo>
                  <a:lnTo>
                    <a:pt x="22860" y="339089"/>
                  </a:lnTo>
                  <a:lnTo>
                    <a:pt x="20320" y="354328"/>
                  </a:lnTo>
                  <a:lnTo>
                    <a:pt x="10160" y="402589"/>
                  </a:lnTo>
                  <a:lnTo>
                    <a:pt x="0" y="463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4885690" y="13750289"/>
              <a:ext cx="609601" cy="391162"/>
            </a:xfrm>
            <a:custGeom>
              <a:avLst/>
              <a:gdLst/>
              <a:ahLst/>
              <a:cxnLst/>
              <a:rect l="0" t="0" r="0" b="0"/>
              <a:pathLst>
                <a:path w="609601" h="391162">
                  <a:moveTo>
                    <a:pt x="0" y="87631"/>
                  </a:moveTo>
                  <a:lnTo>
                    <a:pt x="21590" y="87631"/>
                  </a:lnTo>
                  <a:lnTo>
                    <a:pt x="34290" y="86361"/>
                  </a:lnTo>
                  <a:lnTo>
                    <a:pt x="48260" y="83822"/>
                  </a:lnTo>
                  <a:lnTo>
                    <a:pt x="63500" y="81281"/>
                  </a:lnTo>
                  <a:lnTo>
                    <a:pt x="78740" y="78741"/>
                  </a:lnTo>
                  <a:lnTo>
                    <a:pt x="107950" y="72391"/>
                  </a:lnTo>
                  <a:lnTo>
                    <a:pt x="125730" y="69850"/>
                  </a:lnTo>
                  <a:lnTo>
                    <a:pt x="185420" y="59691"/>
                  </a:lnTo>
                  <a:lnTo>
                    <a:pt x="219710" y="52072"/>
                  </a:lnTo>
                  <a:lnTo>
                    <a:pt x="233680" y="48261"/>
                  </a:lnTo>
                  <a:lnTo>
                    <a:pt x="247650" y="45722"/>
                  </a:lnTo>
                  <a:lnTo>
                    <a:pt x="271780" y="38100"/>
                  </a:lnTo>
                  <a:lnTo>
                    <a:pt x="298450" y="31750"/>
                  </a:lnTo>
                  <a:lnTo>
                    <a:pt x="311150" y="27941"/>
                  </a:lnTo>
                  <a:lnTo>
                    <a:pt x="335280" y="20322"/>
                  </a:lnTo>
                  <a:lnTo>
                    <a:pt x="400050" y="0"/>
                  </a:lnTo>
                  <a:lnTo>
                    <a:pt x="403860" y="2541"/>
                  </a:lnTo>
                  <a:lnTo>
                    <a:pt x="405130" y="11431"/>
                  </a:lnTo>
                  <a:lnTo>
                    <a:pt x="402590" y="22861"/>
                  </a:lnTo>
                  <a:lnTo>
                    <a:pt x="400050" y="33022"/>
                  </a:lnTo>
                  <a:lnTo>
                    <a:pt x="394970" y="44450"/>
                  </a:lnTo>
                  <a:lnTo>
                    <a:pt x="389890" y="55881"/>
                  </a:lnTo>
                  <a:lnTo>
                    <a:pt x="383540" y="66041"/>
                  </a:lnTo>
                  <a:lnTo>
                    <a:pt x="377190" y="76200"/>
                  </a:lnTo>
                  <a:lnTo>
                    <a:pt x="370840" y="87631"/>
                  </a:lnTo>
                  <a:lnTo>
                    <a:pt x="363220" y="99061"/>
                  </a:lnTo>
                  <a:lnTo>
                    <a:pt x="344170" y="124461"/>
                  </a:lnTo>
                  <a:lnTo>
                    <a:pt x="337820" y="138431"/>
                  </a:lnTo>
                  <a:lnTo>
                    <a:pt x="331470" y="151131"/>
                  </a:lnTo>
                  <a:lnTo>
                    <a:pt x="326390" y="165100"/>
                  </a:lnTo>
                  <a:lnTo>
                    <a:pt x="320040" y="179072"/>
                  </a:lnTo>
                  <a:lnTo>
                    <a:pt x="313690" y="193041"/>
                  </a:lnTo>
                  <a:lnTo>
                    <a:pt x="307340" y="207011"/>
                  </a:lnTo>
                  <a:lnTo>
                    <a:pt x="303530" y="220981"/>
                  </a:lnTo>
                  <a:lnTo>
                    <a:pt x="299720" y="234950"/>
                  </a:lnTo>
                  <a:lnTo>
                    <a:pt x="298450" y="248922"/>
                  </a:lnTo>
                  <a:lnTo>
                    <a:pt x="295910" y="262891"/>
                  </a:lnTo>
                  <a:lnTo>
                    <a:pt x="293370" y="276861"/>
                  </a:lnTo>
                  <a:lnTo>
                    <a:pt x="289560" y="290831"/>
                  </a:lnTo>
                  <a:lnTo>
                    <a:pt x="289560" y="303531"/>
                  </a:lnTo>
                  <a:lnTo>
                    <a:pt x="289560" y="316231"/>
                  </a:lnTo>
                  <a:lnTo>
                    <a:pt x="290830" y="327661"/>
                  </a:lnTo>
                  <a:lnTo>
                    <a:pt x="294640" y="337822"/>
                  </a:lnTo>
                  <a:lnTo>
                    <a:pt x="299720" y="346711"/>
                  </a:lnTo>
                  <a:lnTo>
                    <a:pt x="304800" y="354331"/>
                  </a:lnTo>
                  <a:lnTo>
                    <a:pt x="311150" y="358141"/>
                  </a:lnTo>
                  <a:lnTo>
                    <a:pt x="320040" y="358141"/>
                  </a:lnTo>
                  <a:lnTo>
                    <a:pt x="328930" y="355600"/>
                  </a:lnTo>
                  <a:lnTo>
                    <a:pt x="337820" y="349250"/>
                  </a:lnTo>
                  <a:lnTo>
                    <a:pt x="345440" y="340361"/>
                  </a:lnTo>
                  <a:lnTo>
                    <a:pt x="360680" y="318772"/>
                  </a:lnTo>
                  <a:lnTo>
                    <a:pt x="374650" y="298450"/>
                  </a:lnTo>
                  <a:lnTo>
                    <a:pt x="381000" y="287022"/>
                  </a:lnTo>
                  <a:lnTo>
                    <a:pt x="386080" y="276861"/>
                  </a:lnTo>
                  <a:lnTo>
                    <a:pt x="389890" y="266700"/>
                  </a:lnTo>
                  <a:lnTo>
                    <a:pt x="394970" y="254000"/>
                  </a:lnTo>
                  <a:lnTo>
                    <a:pt x="398780" y="242572"/>
                  </a:lnTo>
                  <a:lnTo>
                    <a:pt x="406400" y="217172"/>
                  </a:lnTo>
                  <a:lnTo>
                    <a:pt x="424180" y="161291"/>
                  </a:lnTo>
                  <a:lnTo>
                    <a:pt x="434340" y="129541"/>
                  </a:lnTo>
                  <a:lnTo>
                    <a:pt x="436880" y="118111"/>
                  </a:lnTo>
                  <a:lnTo>
                    <a:pt x="438150" y="105411"/>
                  </a:lnTo>
                  <a:lnTo>
                    <a:pt x="439420" y="92711"/>
                  </a:lnTo>
                  <a:lnTo>
                    <a:pt x="441960" y="87631"/>
                  </a:lnTo>
                  <a:lnTo>
                    <a:pt x="444500" y="87631"/>
                  </a:lnTo>
                  <a:lnTo>
                    <a:pt x="447040" y="90172"/>
                  </a:lnTo>
                  <a:lnTo>
                    <a:pt x="448310" y="99061"/>
                  </a:lnTo>
                  <a:lnTo>
                    <a:pt x="449580" y="110491"/>
                  </a:lnTo>
                  <a:lnTo>
                    <a:pt x="450850" y="123191"/>
                  </a:lnTo>
                  <a:lnTo>
                    <a:pt x="452120" y="137161"/>
                  </a:lnTo>
                  <a:lnTo>
                    <a:pt x="454660" y="151131"/>
                  </a:lnTo>
                  <a:lnTo>
                    <a:pt x="467360" y="212091"/>
                  </a:lnTo>
                  <a:lnTo>
                    <a:pt x="468630" y="228600"/>
                  </a:lnTo>
                  <a:lnTo>
                    <a:pt x="469900" y="242572"/>
                  </a:lnTo>
                  <a:lnTo>
                    <a:pt x="471170" y="257811"/>
                  </a:lnTo>
                  <a:lnTo>
                    <a:pt x="473710" y="271781"/>
                  </a:lnTo>
                  <a:lnTo>
                    <a:pt x="474980" y="283211"/>
                  </a:lnTo>
                  <a:lnTo>
                    <a:pt x="487680" y="334011"/>
                  </a:lnTo>
                  <a:lnTo>
                    <a:pt x="492760" y="345441"/>
                  </a:lnTo>
                  <a:lnTo>
                    <a:pt x="497840" y="355600"/>
                  </a:lnTo>
                  <a:lnTo>
                    <a:pt x="504190" y="364491"/>
                  </a:lnTo>
                  <a:lnTo>
                    <a:pt x="509270" y="372111"/>
                  </a:lnTo>
                  <a:lnTo>
                    <a:pt x="516890" y="381000"/>
                  </a:lnTo>
                  <a:lnTo>
                    <a:pt x="523240" y="388622"/>
                  </a:lnTo>
                  <a:lnTo>
                    <a:pt x="532130" y="391161"/>
                  </a:lnTo>
                  <a:lnTo>
                    <a:pt x="543560" y="389891"/>
                  </a:lnTo>
                  <a:lnTo>
                    <a:pt x="554990" y="387350"/>
                  </a:lnTo>
                  <a:lnTo>
                    <a:pt x="566420" y="382272"/>
                  </a:lnTo>
                  <a:lnTo>
                    <a:pt x="577850" y="374650"/>
                  </a:lnTo>
                  <a:lnTo>
                    <a:pt x="609600" y="3505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5590540" y="13700761"/>
              <a:ext cx="41911" cy="483870"/>
            </a:xfrm>
            <a:custGeom>
              <a:avLst/>
              <a:gdLst/>
              <a:ahLst/>
              <a:cxnLst/>
              <a:rect l="0" t="0" r="0" b="0"/>
              <a:pathLst>
                <a:path w="41911" h="483870">
                  <a:moveTo>
                    <a:pt x="21590" y="0"/>
                  </a:moveTo>
                  <a:lnTo>
                    <a:pt x="21590" y="33019"/>
                  </a:lnTo>
                  <a:lnTo>
                    <a:pt x="20320" y="52069"/>
                  </a:lnTo>
                  <a:lnTo>
                    <a:pt x="17780" y="72389"/>
                  </a:lnTo>
                  <a:lnTo>
                    <a:pt x="15240" y="93978"/>
                  </a:lnTo>
                  <a:lnTo>
                    <a:pt x="13970" y="113028"/>
                  </a:lnTo>
                  <a:lnTo>
                    <a:pt x="12700" y="129539"/>
                  </a:lnTo>
                  <a:lnTo>
                    <a:pt x="11430" y="161289"/>
                  </a:lnTo>
                  <a:lnTo>
                    <a:pt x="11430" y="191769"/>
                  </a:lnTo>
                  <a:lnTo>
                    <a:pt x="10160" y="207009"/>
                  </a:lnTo>
                  <a:lnTo>
                    <a:pt x="7620" y="223519"/>
                  </a:lnTo>
                  <a:lnTo>
                    <a:pt x="5080" y="240028"/>
                  </a:lnTo>
                  <a:lnTo>
                    <a:pt x="3810" y="257809"/>
                  </a:lnTo>
                  <a:lnTo>
                    <a:pt x="2540" y="274319"/>
                  </a:lnTo>
                  <a:lnTo>
                    <a:pt x="1270" y="307339"/>
                  </a:lnTo>
                  <a:lnTo>
                    <a:pt x="0" y="353059"/>
                  </a:lnTo>
                  <a:lnTo>
                    <a:pt x="0" y="382269"/>
                  </a:lnTo>
                  <a:lnTo>
                    <a:pt x="1270" y="394969"/>
                  </a:lnTo>
                  <a:lnTo>
                    <a:pt x="3810" y="407669"/>
                  </a:lnTo>
                  <a:lnTo>
                    <a:pt x="6350" y="419100"/>
                  </a:lnTo>
                  <a:lnTo>
                    <a:pt x="11430" y="444500"/>
                  </a:lnTo>
                  <a:lnTo>
                    <a:pt x="41910" y="4838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5822950" y="13469620"/>
              <a:ext cx="909321" cy="1002031"/>
            </a:xfrm>
            <a:custGeom>
              <a:avLst/>
              <a:gdLst/>
              <a:ahLst/>
              <a:cxnLst/>
              <a:rect l="0" t="0" r="0" b="0"/>
              <a:pathLst>
                <a:path w="909321" h="1002031">
                  <a:moveTo>
                    <a:pt x="209550" y="0"/>
                  </a:moveTo>
                  <a:lnTo>
                    <a:pt x="204470" y="27941"/>
                  </a:lnTo>
                  <a:lnTo>
                    <a:pt x="198120" y="50800"/>
                  </a:lnTo>
                  <a:lnTo>
                    <a:pt x="191770" y="74930"/>
                  </a:lnTo>
                  <a:lnTo>
                    <a:pt x="185420" y="105410"/>
                  </a:lnTo>
                  <a:lnTo>
                    <a:pt x="175260" y="134619"/>
                  </a:lnTo>
                  <a:lnTo>
                    <a:pt x="162560" y="166369"/>
                  </a:lnTo>
                  <a:lnTo>
                    <a:pt x="149860" y="203200"/>
                  </a:lnTo>
                  <a:lnTo>
                    <a:pt x="143510" y="223519"/>
                  </a:lnTo>
                  <a:lnTo>
                    <a:pt x="138430" y="243841"/>
                  </a:lnTo>
                  <a:lnTo>
                    <a:pt x="134620" y="264160"/>
                  </a:lnTo>
                  <a:lnTo>
                    <a:pt x="129540" y="284480"/>
                  </a:lnTo>
                  <a:lnTo>
                    <a:pt x="123190" y="304800"/>
                  </a:lnTo>
                  <a:lnTo>
                    <a:pt x="116840" y="326391"/>
                  </a:lnTo>
                  <a:lnTo>
                    <a:pt x="110490" y="345441"/>
                  </a:lnTo>
                  <a:lnTo>
                    <a:pt x="96520" y="383541"/>
                  </a:lnTo>
                  <a:lnTo>
                    <a:pt x="91440" y="402591"/>
                  </a:lnTo>
                  <a:lnTo>
                    <a:pt x="86360" y="422910"/>
                  </a:lnTo>
                  <a:lnTo>
                    <a:pt x="73660" y="478791"/>
                  </a:lnTo>
                  <a:lnTo>
                    <a:pt x="66040" y="508000"/>
                  </a:lnTo>
                  <a:lnTo>
                    <a:pt x="59690" y="533400"/>
                  </a:lnTo>
                  <a:lnTo>
                    <a:pt x="52070" y="562610"/>
                  </a:lnTo>
                  <a:lnTo>
                    <a:pt x="46990" y="585469"/>
                  </a:lnTo>
                  <a:lnTo>
                    <a:pt x="48260" y="586741"/>
                  </a:lnTo>
                  <a:lnTo>
                    <a:pt x="53340" y="571500"/>
                  </a:lnTo>
                  <a:lnTo>
                    <a:pt x="63500" y="542291"/>
                  </a:lnTo>
                  <a:lnTo>
                    <a:pt x="69850" y="518160"/>
                  </a:lnTo>
                  <a:lnTo>
                    <a:pt x="76200" y="495300"/>
                  </a:lnTo>
                  <a:lnTo>
                    <a:pt x="83820" y="464819"/>
                  </a:lnTo>
                  <a:lnTo>
                    <a:pt x="87630" y="445769"/>
                  </a:lnTo>
                  <a:lnTo>
                    <a:pt x="88900" y="425450"/>
                  </a:lnTo>
                  <a:lnTo>
                    <a:pt x="91440" y="403860"/>
                  </a:lnTo>
                  <a:lnTo>
                    <a:pt x="91440" y="382269"/>
                  </a:lnTo>
                  <a:lnTo>
                    <a:pt x="92710" y="337819"/>
                  </a:lnTo>
                  <a:lnTo>
                    <a:pt x="93980" y="257810"/>
                  </a:lnTo>
                  <a:lnTo>
                    <a:pt x="91440" y="227330"/>
                  </a:lnTo>
                  <a:lnTo>
                    <a:pt x="88900" y="214630"/>
                  </a:lnTo>
                  <a:lnTo>
                    <a:pt x="83820" y="208280"/>
                  </a:lnTo>
                  <a:lnTo>
                    <a:pt x="80010" y="207010"/>
                  </a:lnTo>
                  <a:lnTo>
                    <a:pt x="73660" y="208280"/>
                  </a:lnTo>
                  <a:lnTo>
                    <a:pt x="68580" y="213360"/>
                  </a:lnTo>
                  <a:lnTo>
                    <a:pt x="54610" y="243841"/>
                  </a:lnTo>
                  <a:lnTo>
                    <a:pt x="43180" y="267969"/>
                  </a:lnTo>
                  <a:lnTo>
                    <a:pt x="33020" y="298450"/>
                  </a:lnTo>
                  <a:lnTo>
                    <a:pt x="29210" y="314960"/>
                  </a:lnTo>
                  <a:lnTo>
                    <a:pt x="25400" y="332741"/>
                  </a:lnTo>
                  <a:lnTo>
                    <a:pt x="17780" y="370841"/>
                  </a:lnTo>
                  <a:lnTo>
                    <a:pt x="6350" y="431800"/>
                  </a:lnTo>
                  <a:lnTo>
                    <a:pt x="3810" y="453391"/>
                  </a:lnTo>
                  <a:lnTo>
                    <a:pt x="2540" y="473710"/>
                  </a:lnTo>
                  <a:lnTo>
                    <a:pt x="1270" y="494030"/>
                  </a:lnTo>
                  <a:lnTo>
                    <a:pt x="0" y="533400"/>
                  </a:lnTo>
                  <a:lnTo>
                    <a:pt x="0" y="552450"/>
                  </a:lnTo>
                  <a:lnTo>
                    <a:pt x="1270" y="570230"/>
                  </a:lnTo>
                  <a:lnTo>
                    <a:pt x="2540" y="588010"/>
                  </a:lnTo>
                  <a:lnTo>
                    <a:pt x="5080" y="605791"/>
                  </a:lnTo>
                  <a:lnTo>
                    <a:pt x="7620" y="622300"/>
                  </a:lnTo>
                  <a:lnTo>
                    <a:pt x="13970" y="654050"/>
                  </a:lnTo>
                  <a:lnTo>
                    <a:pt x="24130" y="676910"/>
                  </a:lnTo>
                  <a:lnTo>
                    <a:pt x="29210" y="685800"/>
                  </a:lnTo>
                  <a:lnTo>
                    <a:pt x="48260" y="702310"/>
                  </a:lnTo>
                  <a:lnTo>
                    <a:pt x="59690" y="709930"/>
                  </a:lnTo>
                  <a:lnTo>
                    <a:pt x="73660" y="712469"/>
                  </a:lnTo>
                  <a:lnTo>
                    <a:pt x="88900" y="709930"/>
                  </a:lnTo>
                  <a:lnTo>
                    <a:pt x="104140" y="704850"/>
                  </a:lnTo>
                  <a:lnTo>
                    <a:pt x="128270" y="692150"/>
                  </a:lnTo>
                  <a:lnTo>
                    <a:pt x="154940" y="673100"/>
                  </a:lnTo>
                  <a:lnTo>
                    <a:pt x="162560" y="665480"/>
                  </a:lnTo>
                  <a:lnTo>
                    <a:pt x="177800" y="646430"/>
                  </a:lnTo>
                  <a:lnTo>
                    <a:pt x="191770" y="622300"/>
                  </a:lnTo>
                  <a:lnTo>
                    <a:pt x="205740" y="600710"/>
                  </a:lnTo>
                  <a:lnTo>
                    <a:pt x="220980" y="575310"/>
                  </a:lnTo>
                  <a:lnTo>
                    <a:pt x="233680" y="548641"/>
                  </a:lnTo>
                  <a:lnTo>
                    <a:pt x="242570" y="521969"/>
                  </a:lnTo>
                  <a:lnTo>
                    <a:pt x="254000" y="496569"/>
                  </a:lnTo>
                  <a:lnTo>
                    <a:pt x="266700" y="474980"/>
                  </a:lnTo>
                  <a:lnTo>
                    <a:pt x="280670" y="453391"/>
                  </a:lnTo>
                  <a:lnTo>
                    <a:pt x="285750" y="449580"/>
                  </a:lnTo>
                  <a:lnTo>
                    <a:pt x="290830" y="449580"/>
                  </a:lnTo>
                  <a:lnTo>
                    <a:pt x="295910" y="454660"/>
                  </a:lnTo>
                  <a:lnTo>
                    <a:pt x="298450" y="463550"/>
                  </a:lnTo>
                  <a:lnTo>
                    <a:pt x="302260" y="494030"/>
                  </a:lnTo>
                  <a:lnTo>
                    <a:pt x="302260" y="511810"/>
                  </a:lnTo>
                  <a:lnTo>
                    <a:pt x="303530" y="549910"/>
                  </a:lnTo>
                  <a:lnTo>
                    <a:pt x="307340" y="581660"/>
                  </a:lnTo>
                  <a:lnTo>
                    <a:pt x="309880" y="594360"/>
                  </a:lnTo>
                  <a:lnTo>
                    <a:pt x="318770" y="614680"/>
                  </a:lnTo>
                  <a:lnTo>
                    <a:pt x="325120" y="623569"/>
                  </a:lnTo>
                  <a:lnTo>
                    <a:pt x="332740" y="628650"/>
                  </a:lnTo>
                  <a:lnTo>
                    <a:pt x="344170" y="631191"/>
                  </a:lnTo>
                  <a:lnTo>
                    <a:pt x="355600" y="631191"/>
                  </a:lnTo>
                  <a:lnTo>
                    <a:pt x="365760" y="626110"/>
                  </a:lnTo>
                  <a:lnTo>
                    <a:pt x="374650" y="618491"/>
                  </a:lnTo>
                  <a:lnTo>
                    <a:pt x="389890" y="598169"/>
                  </a:lnTo>
                  <a:lnTo>
                    <a:pt x="400050" y="577850"/>
                  </a:lnTo>
                  <a:lnTo>
                    <a:pt x="405130" y="553719"/>
                  </a:lnTo>
                  <a:lnTo>
                    <a:pt x="407670" y="527050"/>
                  </a:lnTo>
                  <a:lnTo>
                    <a:pt x="408940" y="511810"/>
                  </a:lnTo>
                  <a:lnTo>
                    <a:pt x="407670" y="481330"/>
                  </a:lnTo>
                  <a:lnTo>
                    <a:pt x="403860" y="455930"/>
                  </a:lnTo>
                  <a:lnTo>
                    <a:pt x="398780" y="445769"/>
                  </a:lnTo>
                  <a:lnTo>
                    <a:pt x="392430" y="439419"/>
                  </a:lnTo>
                  <a:lnTo>
                    <a:pt x="383540" y="433069"/>
                  </a:lnTo>
                  <a:lnTo>
                    <a:pt x="374650" y="430530"/>
                  </a:lnTo>
                  <a:lnTo>
                    <a:pt x="365760" y="429260"/>
                  </a:lnTo>
                  <a:lnTo>
                    <a:pt x="355600" y="429260"/>
                  </a:lnTo>
                  <a:lnTo>
                    <a:pt x="350520" y="426719"/>
                  </a:lnTo>
                  <a:lnTo>
                    <a:pt x="347980" y="421641"/>
                  </a:lnTo>
                  <a:lnTo>
                    <a:pt x="347980" y="414019"/>
                  </a:lnTo>
                  <a:lnTo>
                    <a:pt x="350520" y="406400"/>
                  </a:lnTo>
                  <a:lnTo>
                    <a:pt x="363220" y="392430"/>
                  </a:lnTo>
                  <a:lnTo>
                    <a:pt x="373380" y="388619"/>
                  </a:lnTo>
                  <a:lnTo>
                    <a:pt x="396240" y="388619"/>
                  </a:lnTo>
                  <a:lnTo>
                    <a:pt x="419100" y="392430"/>
                  </a:lnTo>
                  <a:lnTo>
                    <a:pt x="430530" y="394969"/>
                  </a:lnTo>
                  <a:lnTo>
                    <a:pt x="438150" y="400050"/>
                  </a:lnTo>
                  <a:lnTo>
                    <a:pt x="445770" y="406400"/>
                  </a:lnTo>
                  <a:lnTo>
                    <a:pt x="469900" y="436880"/>
                  </a:lnTo>
                  <a:lnTo>
                    <a:pt x="481330" y="454660"/>
                  </a:lnTo>
                  <a:lnTo>
                    <a:pt x="492760" y="485141"/>
                  </a:lnTo>
                  <a:lnTo>
                    <a:pt x="504190" y="515619"/>
                  </a:lnTo>
                  <a:lnTo>
                    <a:pt x="508000" y="525780"/>
                  </a:lnTo>
                  <a:lnTo>
                    <a:pt x="509270" y="549910"/>
                  </a:lnTo>
                  <a:lnTo>
                    <a:pt x="508000" y="562610"/>
                  </a:lnTo>
                  <a:lnTo>
                    <a:pt x="509270" y="568960"/>
                  </a:lnTo>
                  <a:lnTo>
                    <a:pt x="511810" y="571500"/>
                  </a:lnTo>
                  <a:lnTo>
                    <a:pt x="516890" y="570230"/>
                  </a:lnTo>
                  <a:lnTo>
                    <a:pt x="520700" y="566419"/>
                  </a:lnTo>
                  <a:lnTo>
                    <a:pt x="528320" y="552450"/>
                  </a:lnTo>
                  <a:lnTo>
                    <a:pt x="535940" y="530860"/>
                  </a:lnTo>
                  <a:lnTo>
                    <a:pt x="544830" y="506730"/>
                  </a:lnTo>
                  <a:lnTo>
                    <a:pt x="556260" y="485141"/>
                  </a:lnTo>
                  <a:lnTo>
                    <a:pt x="565150" y="459741"/>
                  </a:lnTo>
                  <a:lnTo>
                    <a:pt x="575310" y="434341"/>
                  </a:lnTo>
                  <a:lnTo>
                    <a:pt x="586740" y="411480"/>
                  </a:lnTo>
                  <a:lnTo>
                    <a:pt x="600710" y="389891"/>
                  </a:lnTo>
                  <a:lnTo>
                    <a:pt x="614680" y="369569"/>
                  </a:lnTo>
                  <a:lnTo>
                    <a:pt x="633730" y="353060"/>
                  </a:lnTo>
                  <a:lnTo>
                    <a:pt x="641350" y="350519"/>
                  </a:lnTo>
                  <a:lnTo>
                    <a:pt x="650240" y="353060"/>
                  </a:lnTo>
                  <a:lnTo>
                    <a:pt x="657860" y="358141"/>
                  </a:lnTo>
                  <a:lnTo>
                    <a:pt x="662940" y="368300"/>
                  </a:lnTo>
                  <a:lnTo>
                    <a:pt x="668020" y="398780"/>
                  </a:lnTo>
                  <a:lnTo>
                    <a:pt x="670560" y="429260"/>
                  </a:lnTo>
                  <a:lnTo>
                    <a:pt x="673100" y="459741"/>
                  </a:lnTo>
                  <a:lnTo>
                    <a:pt x="675640" y="476250"/>
                  </a:lnTo>
                  <a:lnTo>
                    <a:pt x="678180" y="492760"/>
                  </a:lnTo>
                  <a:lnTo>
                    <a:pt x="687070" y="520700"/>
                  </a:lnTo>
                  <a:lnTo>
                    <a:pt x="693420" y="533400"/>
                  </a:lnTo>
                  <a:lnTo>
                    <a:pt x="702310" y="539750"/>
                  </a:lnTo>
                  <a:lnTo>
                    <a:pt x="715010" y="543560"/>
                  </a:lnTo>
                  <a:lnTo>
                    <a:pt x="728980" y="544830"/>
                  </a:lnTo>
                  <a:lnTo>
                    <a:pt x="741680" y="542291"/>
                  </a:lnTo>
                  <a:lnTo>
                    <a:pt x="765810" y="529591"/>
                  </a:lnTo>
                  <a:lnTo>
                    <a:pt x="793750" y="508000"/>
                  </a:lnTo>
                  <a:lnTo>
                    <a:pt x="816610" y="487680"/>
                  </a:lnTo>
                  <a:lnTo>
                    <a:pt x="828040" y="469900"/>
                  </a:lnTo>
                  <a:lnTo>
                    <a:pt x="838200" y="452119"/>
                  </a:lnTo>
                  <a:lnTo>
                    <a:pt x="855980" y="426719"/>
                  </a:lnTo>
                  <a:lnTo>
                    <a:pt x="869950" y="402591"/>
                  </a:lnTo>
                  <a:lnTo>
                    <a:pt x="875030" y="400050"/>
                  </a:lnTo>
                  <a:lnTo>
                    <a:pt x="877570" y="401319"/>
                  </a:lnTo>
                  <a:lnTo>
                    <a:pt x="880110" y="407669"/>
                  </a:lnTo>
                  <a:lnTo>
                    <a:pt x="881380" y="434341"/>
                  </a:lnTo>
                  <a:lnTo>
                    <a:pt x="882650" y="450850"/>
                  </a:lnTo>
                  <a:lnTo>
                    <a:pt x="880110" y="481330"/>
                  </a:lnTo>
                  <a:lnTo>
                    <a:pt x="877570" y="496569"/>
                  </a:lnTo>
                  <a:lnTo>
                    <a:pt x="876300" y="514350"/>
                  </a:lnTo>
                  <a:lnTo>
                    <a:pt x="875030" y="534669"/>
                  </a:lnTo>
                  <a:lnTo>
                    <a:pt x="875030" y="556260"/>
                  </a:lnTo>
                  <a:lnTo>
                    <a:pt x="875030" y="574041"/>
                  </a:lnTo>
                  <a:lnTo>
                    <a:pt x="880110" y="617219"/>
                  </a:lnTo>
                  <a:lnTo>
                    <a:pt x="882650" y="645160"/>
                  </a:lnTo>
                  <a:lnTo>
                    <a:pt x="883920" y="661669"/>
                  </a:lnTo>
                  <a:lnTo>
                    <a:pt x="886460" y="679450"/>
                  </a:lnTo>
                  <a:lnTo>
                    <a:pt x="889000" y="698500"/>
                  </a:lnTo>
                  <a:lnTo>
                    <a:pt x="895350" y="728980"/>
                  </a:lnTo>
                  <a:lnTo>
                    <a:pt x="900430" y="758191"/>
                  </a:lnTo>
                  <a:lnTo>
                    <a:pt x="901700" y="774700"/>
                  </a:lnTo>
                  <a:lnTo>
                    <a:pt x="902970" y="793750"/>
                  </a:lnTo>
                  <a:lnTo>
                    <a:pt x="904240" y="812800"/>
                  </a:lnTo>
                  <a:lnTo>
                    <a:pt x="906780" y="830580"/>
                  </a:lnTo>
                  <a:lnTo>
                    <a:pt x="909320" y="848360"/>
                  </a:lnTo>
                  <a:lnTo>
                    <a:pt x="909320" y="866141"/>
                  </a:lnTo>
                  <a:lnTo>
                    <a:pt x="906780" y="883919"/>
                  </a:lnTo>
                  <a:lnTo>
                    <a:pt x="902970" y="901700"/>
                  </a:lnTo>
                  <a:lnTo>
                    <a:pt x="891540" y="927100"/>
                  </a:lnTo>
                  <a:lnTo>
                    <a:pt x="868680" y="957580"/>
                  </a:lnTo>
                  <a:lnTo>
                    <a:pt x="850900" y="976630"/>
                  </a:lnTo>
                  <a:lnTo>
                    <a:pt x="830580" y="988060"/>
                  </a:lnTo>
                  <a:lnTo>
                    <a:pt x="803910" y="998219"/>
                  </a:lnTo>
                  <a:lnTo>
                    <a:pt x="788670" y="1002030"/>
                  </a:lnTo>
                  <a:lnTo>
                    <a:pt x="773430" y="1002030"/>
                  </a:lnTo>
                  <a:lnTo>
                    <a:pt x="758190" y="1000760"/>
                  </a:lnTo>
                  <a:lnTo>
                    <a:pt x="744220" y="996950"/>
                  </a:lnTo>
                  <a:lnTo>
                    <a:pt x="731520" y="989330"/>
                  </a:lnTo>
                  <a:lnTo>
                    <a:pt x="707390" y="969010"/>
                  </a:lnTo>
                  <a:lnTo>
                    <a:pt x="698500" y="955041"/>
                  </a:lnTo>
                  <a:lnTo>
                    <a:pt x="690880" y="938530"/>
                  </a:lnTo>
                  <a:lnTo>
                    <a:pt x="684530" y="919480"/>
                  </a:lnTo>
                  <a:lnTo>
                    <a:pt x="680720" y="902969"/>
                  </a:lnTo>
                  <a:lnTo>
                    <a:pt x="676910" y="872491"/>
                  </a:lnTo>
                  <a:lnTo>
                    <a:pt x="678180" y="843280"/>
                  </a:lnTo>
                  <a:lnTo>
                    <a:pt x="681990" y="814069"/>
                  </a:lnTo>
                  <a:lnTo>
                    <a:pt x="688340" y="786130"/>
                  </a:lnTo>
                  <a:lnTo>
                    <a:pt x="698500" y="742950"/>
                  </a:lnTo>
                  <a:lnTo>
                    <a:pt x="707390" y="718819"/>
                  </a:lnTo>
                  <a:lnTo>
                    <a:pt x="734060" y="668019"/>
                  </a:lnTo>
                  <a:lnTo>
                    <a:pt x="746760" y="643891"/>
                  </a:lnTo>
                  <a:lnTo>
                    <a:pt x="760730" y="622300"/>
                  </a:lnTo>
                  <a:lnTo>
                    <a:pt x="788670" y="5791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6564630" y="13774420"/>
              <a:ext cx="132081" cy="167642"/>
            </a:xfrm>
            <a:custGeom>
              <a:avLst/>
              <a:gdLst/>
              <a:ahLst/>
              <a:cxnLst/>
              <a:rect l="0" t="0" r="0" b="0"/>
              <a:pathLst>
                <a:path w="132081" h="167642">
                  <a:moveTo>
                    <a:pt x="132080" y="0"/>
                  </a:moveTo>
                  <a:lnTo>
                    <a:pt x="109220" y="0"/>
                  </a:lnTo>
                  <a:lnTo>
                    <a:pt x="97790" y="3810"/>
                  </a:lnTo>
                  <a:lnTo>
                    <a:pt x="85090" y="8891"/>
                  </a:lnTo>
                  <a:lnTo>
                    <a:pt x="72390" y="16510"/>
                  </a:lnTo>
                  <a:lnTo>
                    <a:pt x="60960" y="25400"/>
                  </a:lnTo>
                  <a:lnTo>
                    <a:pt x="49530" y="34291"/>
                  </a:lnTo>
                  <a:lnTo>
                    <a:pt x="38100" y="44450"/>
                  </a:lnTo>
                  <a:lnTo>
                    <a:pt x="27940" y="55880"/>
                  </a:lnTo>
                  <a:lnTo>
                    <a:pt x="19050" y="69850"/>
                  </a:lnTo>
                  <a:lnTo>
                    <a:pt x="11430" y="85091"/>
                  </a:lnTo>
                  <a:lnTo>
                    <a:pt x="5080" y="100330"/>
                  </a:lnTo>
                  <a:lnTo>
                    <a:pt x="2540" y="114300"/>
                  </a:lnTo>
                  <a:lnTo>
                    <a:pt x="0" y="129541"/>
                  </a:lnTo>
                  <a:lnTo>
                    <a:pt x="0" y="140969"/>
                  </a:lnTo>
                  <a:lnTo>
                    <a:pt x="2540" y="151130"/>
                  </a:lnTo>
                  <a:lnTo>
                    <a:pt x="7620" y="160019"/>
                  </a:lnTo>
                  <a:lnTo>
                    <a:pt x="16510" y="165100"/>
                  </a:lnTo>
                  <a:lnTo>
                    <a:pt x="27940" y="167641"/>
                  </a:lnTo>
                  <a:lnTo>
                    <a:pt x="40640" y="167641"/>
                  </a:lnTo>
                  <a:lnTo>
                    <a:pt x="52070" y="166369"/>
                  </a:lnTo>
                  <a:lnTo>
                    <a:pt x="62230" y="162560"/>
                  </a:lnTo>
                  <a:lnTo>
                    <a:pt x="100330" y="137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6784340" y="13724889"/>
              <a:ext cx="760731" cy="270512"/>
            </a:xfrm>
            <a:custGeom>
              <a:avLst/>
              <a:gdLst/>
              <a:ahLst/>
              <a:cxnLst/>
              <a:rect l="0" t="0" r="0" b="0"/>
              <a:pathLst>
                <a:path w="760731" h="270512">
                  <a:moveTo>
                    <a:pt x="38100" y="91441"/>
                  </a:moveTo>
                  <a:lnTo>
                    <a:pt x="33020" y="125731"/>
                  </a:lnTo>
                  <a:lnTo>
                    <a:pt x="30480" y="139700"/>
                  </a:lnTo>
                  <a:lnTo>
                    <a:pt x="29210" y="153672"/>
                  </a:lnTo>
                  <a:lnTo>
                    <a:pt x="29210" y="168911"/>
                  </a:lnTo>
                  <a:lnTo>
                    <a:pt x="27940" y="182881"/>
                  </a:lnTo>
                  <a:lnTo>
                    <a:pt x="25400" y="196850"/>
                  </a:lnTo>
                  <a:lnTo>
                    <a:pt x="22860" y="210822"/>
                  </a:lnTo>
                  <a:lnTo>
                    <a:pt x="17780" y="218441"/>
                  </a:lnTo>
                  <a:lnTo>
                    <a:pt x="12700" y="219711"/>
                  </a:lnTo>
                  <a:lnTo>
                    <a:pt x="7620" y="219711"/>
                  </a:lnTo>
                  <a:lnTo>
                    <a:pt x="3810" y="214631"/>
                  </a:lnTo>
                  <a:lnTo>
                    <a:pt x="1270" y="205741"/>
                  </a:lnTo>
                  <a:lnTo>
                    <a:pt x="0" y="195581"/>
                  </a:lnTo>
                  <a:lnTo>
                    <a:pt x="0" y="185422"/>
                  </a:lnTo>
                  <a:lnTo>
                    <a:pt x="1270" y="175261"/>
                  </a:lnTo>
                  <a:lnTo>
                    <a:pt x="2540" y="165100"/>
                  </a:lnTo>
                  <a:lnTo>
                    <a:pt x="5080" y="154941"/>
                  </a:lnTo>
                  <a:lnTo>
                    <a:pt x="7620" y="144781"/>
                  </a:lnTo>
                  <a:lnTo>
                    <a:pt x="13970" y="123191"/>
                  </a:lnTo>
                  <a:lnTo>
                    <a:pt x="20320" y="101600"/>
                  </a:lnTo>
                  <a:lnTo>
                    <a:pt x="25400" y="92711"/>
                  </a:lnTo>
                  <a:lnTo>
                    <a:pt x="30480" y="83822"/>
                  </a:lnTo>
                  <a:lnTo>
                    <a:pt x="36830" y="76200"/>
                  </a:lnTo>
                  <a:lnTo>
                    <a:pt x="44450" y="67311"/>
                  </a:lnTo>
                  <a:lnTo>
                    <a:pt x="53340" y="58422"/>
                  </a:lnTo>
                  <a:lnTo>
                    <a:pt x="62230" y="48261"/>
                  </a:lnTo>
                  <a:lnTo>
                    <a:pt x="72390" y="43181"/>
                  </a:lnTo>
                  <a:lnTo>
                    <a:pt x="85090" y="40641"/>
                  </a:lnTo>
                  <a:lnTo>
                    <a:pt x="97790" y="39372"/>
                  </a:lnTo>
                  <a:lnTo>
                    <a:pt x="109220" y="43181"/>
                  </a:lnTo>
                  <a:lnTo>
                    <a:pt x="120650" y="48261"/>
                  </a:lnTo>
                  <a:lnTo>
                    <a:pt x="132080" y="55881"/>
                  </a:lnTo>
                  <a:lnTo>
                    <a:pt x="142240" y="66041"/>
                  </a:lnTo>
                  <a:lnTo>
                    <a:pt x="153670" y="76200"/>
                  </a:lnTo>
                  <a:lnTo>
                    <a:pt x="163830" y="88900"/>
                  </a:lnTo>
                  <a:lnTo>
                    <a:pt x="173990" y="101600"/>
                  </a:lnTo>
                  <a:lnTo>
                    <a:pt x="181610" y="114300"/>
                  </a:lnTo>
                  <a:lnTo>
                    <a:pt x="190500" y="128272"/>
                  </a:lnTo>
                  <a:lnTo>
                    <a:pt x="200660" y="138431"/>
                  </a:lnTo>
                  <a:lnTo>
                    <a:pt x="212090" y="146050"/>
                  </a:lnTo>
                  <a:lnTo>
                    <a:pt x="223520" y="152400"/>
                  </a:lnTo>
                  <a:lnTo>
                    <a:pt x="234950" y="154941"/>
                  </a:lnTo>
                  <a:lnTo>
                    <a:pt x="243840" y="153672"/>
                  </a:lnTo>
                  <a:lnTo>
                    <a:pt x="252730" y="149861"/>
                  </a:lnTo>
                  <a:lnTo>
                    <a:pt x="260350" y="144781"/>
                  </a:lnTo>
                  <a:lnTo>
                    <a:pt x="267970" y="137161"/>
                  </a:lnTo>
                  <a:lnTo>
                    <a:pt x="275590" y="129541"/>
                  </a:lnTo>
                  <a:lnTo>
                    <a:pt x="283210" y="119381"/>
                  </a:lnTo>
                  <a:lnTo>
                    <a:pt x="290830" y="107950"/>
                  </a:lnTo>
                  <a:lnTo>
                    <a:pt x="297180" y="95250"/>
                  </a:lnTo>
                  <a:lnTo>
                    <a:pt x="300990" y="81281"/>
                  </a:lnTo>
                  <a:lnTo>
                    <a:pt x="302260" y="66041"/>
                  </a:lnTo>
                  <a:lnTo>
                    <a:pt x="302260" y="49531"/>
                  </a:lnTo>
                  <a:lnTo>
                    <a:pt x="297180" y="41911"/>
                  </a:lnTo>
                  <a:lnTo>
                    <a:pt x="289560" y="38100"/>
                  </a:lnTo>
                  <a:lnTo>
                    <a:pt x="279400" y="38100"/>
                  </a:lnTo>
                  <a:lnTo>
                    <a:pt x="270510" y="40641"/>
                  </a:lnTo>
                  <a:lnTo>
                    <a:pt x="261620" y="44450"/>
                  </a:lnTo>
                  <a:lnTo>
                    <a:pt x="254000" y="49531"/>
                  </a:lnTo>
                  <a:lnTo>
                    <a:pt x="246380" y="57150"/>
                  </a:lnTo>
                  <a:lnTo>
                    <a:pt x="238760" y="64772"/>
                  </a:lnTo>
                  <a:lnTo>
                    <a:pt x="231140" y="73661"/>
                  </a:lnTo>
                  <a:lnTo>
                    <a:pt x="226060" y="83822"/>
                  </a:lnTo>
                  <a:lnTo>
                    <a:pt x="220980" y="92711"/>
                  </a:lnTo>
                  <a:lnTo>
                    <a:pt x="215900" y="102872"/>
                  </a:lnTo>
                  <a:lnTo>
                    <a:pt x="212090" y="113031"/>
                  </a:lnTo>
                  <a:lnTo>
                    <a:pt x="207010" y="123191"/>
                  </a:lnTo>
                  <a:lnTo>
                    <a:pt x="199390" y="144781"/>
                  </a:lnTo>
                  <a:lnTo>
                    <a:pt x="193040" y="165100"/>
                  </a:lnTo>
                  <a:lnTo>
                    <a:pt x="191770" y="177800"/>
                  </a:lnTo>
                  <a:lnTo>
                    <a:pt x="191770" y="193041"/>
                  </a:lnTo>
                  <a:lnTo>
                    <a:pt x="193040" y="208281"/>
                  </a:lnTo>
                  <a:lnTo>
                    <a:pt x="196850" y="220981"/>
                  </a:lnTo>
                  <a:lnTo>
                    <a:pt x="200660" y="231141"/>
                  </a:lnTo>
                  <a:lnTo>
                    <a:pt x="207010" y="241300"/>
                  </a:lnTo>
                  <a:lnTo>
                    <a:pt x="213360" y="248922"/>
                  </a:lnTo>
                  <a:lnTo>
                    <a:pt x="222250" y="255272"/>
                  </a:lnTo>
                  <a:lnTo>
                    <a:pt x="231140" y="260350"/>
                  </a:lnTo>
                  <a:lnTo>
                    <a:pt x="240030" y="262891"/>
                  </a:lnTo>
                  <a:lnTo>
                    <a:pt x="260350" y="261622"/>
                  </a:lnTo>
                  <a:lnTo>
                    <a:pt x="269240" y="257811"/>
                  </a:lnTo>
                  <a:lnTo>
                    <a:pt x="278130" y="251461"/>
                  </a:lnTo>
                  <a:lnTo>
                    <a:pt x="307340" y="222250"/>
                  </a:lnTo>
                  <a:lnTo>
                    <a:pt x="314960" y="213361"/>
                  </a:lnTo>
                  <a:lnTo>
                    <a:pt x="322580" y="204472"/>
                  </a:lnTo>
                  <a:lnTo>
                    <a:pt x="328930" y="195581"/>
                  </a:lnTo>
                  <a:lnTo>
                    <a:pt x="335280" y="185422"/>
                  </a:lnTo>
                  <a:lnTo>
                    <a:pt x="340360" y="175261"/>
                  </a:lnTo>
                  <a:lnTo>
                    <a:pt x="345440" y="165100"/>
                  </a:lnTo>
                  <a:lnTo>
                    <a:pt x="350520" y="154941"/>
                  </a:lnTo>
                  <a:lnTo>
                    <a:pt x="355600" y="143511"/>
                  </a:lnTo>
                  <a:lnTo>
                    <a:pt x="361950" y="133350"/>
                  </a:lnTo>
                  <a:lnTo>
                    <a:pt x="375920" y="113031"/>
                  </a:lnTo>
                  <a:lnTo>
                    <a:pt x="382270" y="101600"/>
                  </a:lnTo>
                  <a:lnTo>
                    <a:pt x="389890" y="92711"/>
                  </a:lnTo>
                  <a:lnTo>
                    <a:pt x="396240" y="83822"/>
                  </a:lnTo>
                  <a:lnTo>
                    <a:pt x="403860" y="76200"/>
                  </a:lnTo>
                  <a:lnTo>
                    <a:pt x="411480" y="68581"/>
                  </a:lnTo>
                  <a:lnTo>
                    <a:pt x="420370" y="60961"/>
                  </a:lnTo>
                  <a:lnTo>
                    <a:pt x="429260" y="53341"/>
                  </a:lnTo>
                  <a:lnTo>
                    <a:pt x="439420" y="45722"/>
                  </a:lnTo>
                  <a:lnTo>
                    <a:pt x="449580" y="35561"/>
                  </a:lnTo>
                  <a:lnTo>
                    <a:pt x="459740" y="26672"/>
                  </a:lnTo>
                  <a:lnTo>
                    <a:pt x="469900" y="21591"/>
                  </a:lnTo>
                  <a:lnTo>
                    <a:pt x="480060" y="19050"/>
                  </a:lnTo>
                  <a:lnTo>
                    <a:pt x="491490" y="19050"/>
                  </a:lnTo>
                  <a:lnTo>
                    <a:pt x="511810" y="24131"/>
                  </a:lnTo>
                  <a:lnTo>
                    <a:pt x="521970" y="29211"/>
                  </a:lnTo>
                  <a:lnTo>
                    <a:pt x="532130" y="36831"/>
                  </a:lnTo>
                  <a:lnTo>
                    <a:pt x="541020" y="46991"/>
                  </a:lnTo>
                  <a:lnTo>
                    <a:pt x="548640" y="58422"/>
                  </a:lnTo>
                  <a:lnTo>
                    <a:pt x="554990" y="72391"/>
                  </a:lnTo>
                  <a:lnTo>
                    <a:pt x="560070" y="86361"/>
                  </a:lnTo>
                  <a:lnTo>
                    <a:pt x="565150" y="102872"/>
                  </a:lnTo>
                  <a:lnTo>
                    <a:pt x="568960" y="118111"/>
                  </a:lnTo>
                  <a:lnTo>
                    <a:pt x="570230" y="132081"/>
                  </a:lnTo>
                  <a:lnTo>
                    <a:pt x="572770" y="147322"/>
                  </a:lnTo>
                  <a:lnTo>
                    <a:pt x="570230" y="158750"/>
                  </a:lnTo>
                  <a:lnTo>
                    <a:pt x="567690" y="168911"/>
                  </a:lnTo>
                  <a:lnTo>
                    <a:pt x="562610" y="179072"/>
                  </a:lnTo>
                  <a:lnTo>
                    <a:pt x="556260" y="182881"/>
                  </a:lnTo>
                  <a:lnTo>
                    <a:pt x="548640" y="182881"/>
                  </a:lnTo>
                  <a:lnTo>
                    <a:pt x="539750" y="180341"/>
                  </a:lnTo>
                  <a:lnTo>
                    <a:pt x="534670" y="172722"/>
                  </a:lnTo>
                  <a:lnTo>
                    <a:pt x="529590" y="162561"/>
                  </a:lnTo>
                  <a:lnTo>
                    <a:pt x="527050" y="149861"/>
                  </a:lnTo>
                  <a:lnTo>
                    <a:pt x="527050" y="137161"/>
                  </a:lnTo>
                  <a:lnTo>
                    <a:pt x="528320" y="125731"/>
                  </a:lnTo>
                  <a:lnTo>
                    <a:pt x="529590" y="114300"/>
                  </a:lnTo>
                  <a:lnTo>
                    <a:pt x="533400" y="104141"/>
                  </a:lnTo>
                  <a:lnTo>
                    <a:pt x="537210" y="95250"/>
                  </a:lnTo>
                  <a:lnTo>
                    <a:pt x="543560" y="87631"/>
                  </a:lnTo>
                  <a:lnTo>
                    <a:pt x="548640" y="78741"/>
                  </a:lnTo>
                  <a:lnTo>
                    <a:pt x="554990" y="71122"/>
                  </a:lnTo>
                  <a:lnTo>
                    <a:pt x="562610" y="64772"/>
                  </a:lnTo>
                  <a:lnTo>
                    <a:pt x="570230" y="57150"/>
                  </a:lnTo>
                  <a:lnTo>
                    <a:pt x="579120" y="49531"/>
                  </a:lnTo>
                  <a:lnTo>
                    <a:pt x="588010" y="43181"/>
                  </a:lnTo>
                  <a:lnTo>
                    <a:pt x="596900" y="35561"/>
                  </a:lnTo>
                  <a:lnTo>
                    <a:pt x="604520" y="29211"/>
                  </a:lnTo>
                  <a:lnTo>
                    <a:pt x="612140" y="21591"/>
                  </a:lnTo>
                  <a:lnTo>
                    <a:pt x="621030" y="15241"/>
                  </a:lnTo>
                  <a:lnTo>
                    <a:pt x="629920" y="10161"/>
                  </a:lnTo>
                  <a:lnTo>
                    <a:pt x="640080" y="6350"/>
                  </a:lnTo>
                  <a:lnTo>
                    <a:pt x="652780" y="2541"/>
                  </a:lnTo>
                  <a:lnTo>
                    <a:pt x="666750" y="1272"/>
                  </a:lnTo>
                  <a:lnTo>
                    <a:pt x="681990" y="0"/>
                  </a:lnTo>
                  <a:lnTo>
                    <a:pt x="695960" y="1272"/>
                  </a:lnTo>
                  <a:lnTo>
                    <a:pt x="711200" y="3811"/>
                  </a:lnTo>
                  <a:lnTo>
                    <a:pt x="725170" y="8891"/>
                  </a:lnTo>
                  <a:lnTo>
                    <a:pt x="736600" y="16511"/>
                  </a:lnTo>
                  <a:lnTo>
                    <a:pt x="744220" y="26672"/>
                  </a:lnTo>
                  <a:lnTo>
                    <a:pt x="750570" y="38100"/>
                  </a:lnTo>
                  <a:lnTo>
                    <a:pt x="755650" y="52072"/>
                  </a:lnTo>
                  <a:lnTo>
                    <a:pt x="758190" y="68581"/>
                  </a:lnTo>
                  <a:lnTo>
                    <a:pt x="760730" y="86361"/>
                  </a:lnTo>
                  <a:lnTo>
                    <a:pt x="760730" y="102872"/>
                  </a:lnTo>
                  <a:lnTo>
                    <a:pt x="759460" y="116841"/>
                  </a:lnTo>
                  <a:lnTo>
                    <a:pt x="758190" y="129541"/>
                  </a:lnTo>
                  <a:lnTo>
                    <a:pt x="754380" y="140972"/>
                  </a:lnTo>
                  <a:lnTo>
                    <a:pt x="749300" y="152400"/>
                  </a:lnTo>
                  <a:lnTo>
                    <a:pt x="744220" y="163831"/>
                  </a:lnTo>
                  <a:lnTo>
                    <a:pt x="737870" y="175261"/>
                  </a:lnTo>
                  <a:lnTo>
                    <a:pt x="731520" y="185422"/>
                  </a:lnTo>
                  <a:lnTo>
                    <a:pt x="725170" y="196850"/>
                  </a:lnTo>
                  <a:lnTo>
                    <a:pt x="718820" y="205741"/>
                  </a:lnTo>
                  <a:lnTo>
                    <a:pt x="711200" y="214631"/>
                  </a:lnTo>
                  <a:lnTo>
                    <a:pt x="704850" y="222250"/>
                  </a:lnTo>
                  <a:lnTo>
                    <a:pt x="697230" y="231141"/>
                  </a:lnTo>
                  <a:lnTo>
                    <a:pt x="690880" y="237491"/>
                  </a:lnTo>
                  <a:lnTo>
                    <a:pt x="648970" y="2705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7733030" y="13806170"/>
              <a:ext cx="858521" cy="304801"/>
            </a:xfrm>
            <a:custGeom>
              <a:avLst/>
              <a:gdLst/>
              <a:ahLst/>
              <a:cxnLst/>
              <a:rect l="0" t="0" r="0" b="0"/>
              <a:pathLst>
                <a:path w="858521" h="304801">
                  <a:moveTo>
                    <a:pt x="36830" y="0"/>
                  </a:moveTo>
                  <a:lnTo>
                    <a:pt x="31750" y="27941"/>
                  </a:lnTo>
                  <a:lnTo>
                    <a:pt x="29210" y="43180"/>
                  </a:lnTo>
                  <a:lnTo>
                    <a:pt x="29210" y="59691"/>
                  </a:lnTo>
                  <a:lnTo>
                    <a:pt x="27940" y="78741"/>
                  </a:lnTo>
                  <a:lnTo>
                    <a:pt x="26670" y="93980"/>
                  </a:lnTo>
                  <a:lnTo>
                    <a:pt x="24130" y="109219"/>
                  </a:lnTo>
                  <a:lnTo>
                    <a:pt x="21590" y="121919"/>
                  </a:lnTo>
                  <a:lnTo>
                    <a:pt x="19050" y="134619"/>
                  </a:lnTo>
                  <a:lnTo>
                    <a:pt x="17780" y="148591"/>
                  </a:lnTo>
                  <a:lnTo>
                    <a:pt x="17780" y="162560"/>
                  </a:lnTo>
                  <a:lnTo>
                    <a:pt x="15240" y="175260"/>
                  </a:lnTo>
                  <a:lnTo>
                    <a:pt x="13970" y="189230"/>
                  </a:lnTo>
                  <a:lnTo>
                    <a:pt x="11430" y="203200"/>
                  </a:lnTo>
                  <a:lnTo>
                    <a:pt x="7620" y="207010"/>
                  </a:lnTo>
                  <a:lnTo>
                    <a:pt x="5080" y="203200"/>
                  </a:lnTo>
                  <a:lnTo>
                    <a:pt x="1270" y="195580"/>
                  </a:lnTo>
                  <a:lnTo>
                    <a:pt x="0" y="186691"/>
                  </a:lnTo>
                  <a:lnTo>
                    <a:pt x="1270" y="176530"/>
                  </a:lnTo>
                  <a:lnTo>
                    <a:pt x="2540" y="166369"/>
                  </a:lnTo>
                  <a:lnTo>
                    <a:pt x="5080" y="156210"/>
                  </a:lnTo>
                  <a:lnTo>
                    <a:pt x="10160" y="130810"/>
                  </a:lnTo>
                  <a:lnTo>
                    <a:pt x="13970" y="118110"/>
                  </a:lnTo>
                  <a:lnTo>
                    <a:pt x="19050" y="106680"/>
                  </a:lnTo>
                  <a:lnTo>
                    <a:pt x="25400" y="96519"/>
                  </a:lnTo>
                  <a:lnTo>
                    <a:pt x="31750" y="85091"/>
                  </a:lnTo>
                  <a:lnTo>
                    <a:pt x="38100" y="73660"/>
                  </a:lnTo>
                  <a:lnTo>
                    <a:pt x="52070" y="53341"/>
                  </a:lnTo>
                  <a:lnTo>
                    <a:pt x="64770" y="31750"/>
                  </a:lnTo>
                  <a:lnTo>
                    <a:pt x="74930" y="21591"/>
                  </a:lnTo>
                  <a:lnTo>
                    <a:pt x="85090" y="13969"/>
                  </a:lnTo>
                  <a:lnTo>
                    <a:pt x="97790" y="5080"/>
                  </a:lnTo>
                  <a:lnTo>
                    <a:pt x="111760" y="1269"/>
                  </a:lnTo>
                  <a:lnTo>
                    <a:pt x="125730" y="0"/>
                  </a:lnTo>
                  <a:lnTo>
                    <a:pt x="142240" y="0"/>
                  </a:lnTo>
                  <a:lnTo>
                    <a:pt x="153670" y="3810"/>
                  </a:lnTo>
                  <a:lnTo>
                    <a:pt x="162560" y="8891"/>
                  </a:lnTo>
                  <a:lnTo>
                    <a:pt x="170180" y="16510"/>
                  </a:lnTo>
                  <a:lnTo>
                    <a:pt x="176530" y="27941"/>
                  </a:lnTo>
                  <a:lnTo>
                    <a:pt x="181610" y="43180"/>
                  </a:lnTo>
                  <a:lnTo>
                    <a:pt x="185420" y="60960"/>
                  </a:lnTo>
                  <a:lnTo>
                    <a:pt x="187960" y="78741"/>
                  </a:lnTo>
                  <a:lnTo>
                    <a:pt x="187960" y="97791"/>
                  </a:lnTo>
                  <a:lnTo>
                    <a:pt x="186690" y="118110"/>
                  </a:lnTo>
                  <a:lnTo>
                    <a:pt x="184150" y="134619"/>
                  </a:lnTo>
                  <a:lnTo>
                    <a:pt x="182880" y="149860"/>
                  </a:lnTo>
                  <a:lnTo>
                    <a:pt x="179070" y="162560"/>
                  </a:lnTo>
                  <a:lnTo>
                    <a:pt x="176530" y="175260"/>
                  </a:lnTo>
                  <a:lnTo>
                    <a:pt x="172720" y="186691"/>
                  </a:lnTo>
                  <a:lnTo>
                    <a:pt x="170180" y="198119"/>
                  </a:lnTo>
                  <a:lnTo>
                    <a:pt x="166370" y="200660"/>
                  </a:lnTo>
                  <a:lnTo>
                    <a:pt x="162560" y="198119"/>
                  </a:lnTo>
                  <a:lnTo>
                    <a:pt x="160020" y="191769"/>
                  </a:lnTo>
                  <a:lnTo>
                    <a:pt x="160020" y="181610"/>
                  </a:lnTo>
                  <a:lnTo>
                    <a:pt x="162560" y="168910"/>
                  </a:lnTo>
                  <a:lnTo>
                    <a:pt x="166370" y="154941"/>
                  </a:lnTo>
                  <a:lnTo>
                    <a:pt x="173990" y="129541"/>
                  </a:lnTo>
                  <a:lnTo>
                    <a:pt x="187960" y="85091"/>
                  </a:lnTo>
                  <a:lnTo>
                    <a:pt x="193040" y="73660"/>
                  </a:lnTo>
                  <a:lnTo>
                    <a:pt x="198120" y="63500"/>
                  </a:lnTo>
                  <a:lnTo>
                    <a:pt x="204470" y="52069"/>
                  </a:lnTo>
                  <a:lnTo>
                    <a:pt x="212090" y="41910"/>
                  </a:lnTo>
                  <a:lnTo>
                    <a:pt x="223520" y="31750"/>
                  </a:lnTo>
                  <a:lnTo>
                    <a:pt x="234950" y="21591"/>
                  </a:lnTo>
                  <a:lnTo>
                    <a:pt x="247650" y="13969"/>
                  </a:lnTo>
                  <a:lnTo>
                    <a:pt x="273050" y="6350"/>
                  </a:lnTo>
                  <a:lnTo>
                    <a:pt x="284480" y="7619"/>
                  </a:lnTo>
                  <a:lnTo>
                    <a:pt x="294640" y="11430"/>
                  </a:lnTo>
                  <a:lnTo>
                    <a:pt x="303530" y="19050"/>
                  </a:lnTo>
                  <a:lnTo>
                    <a:pt x="311150" y="26669"/>
                  </a:lnTo>
                  <a:lnTo>
                    <a:pt x="316230" y="35560"/>
                  </a:lnTo>
                  <a:lnTo>
                    <a:pt x="321310" y="44450"/>
                  </a:lnTo>
                  <a:lnTo>
                    <a:pt x="326390" y="54610"/>
                  </a:lnTo>
                  <a:lnTo>
                    <a:pt x="330200" y="63500"/>
                  </a:lnTo>
                  <a:lnTo>
                    <a:pt x="334010" y="73660"/>
                  </a:lnTo>
                  <a:lnTo>
                    <a:pt x="336550" y="85091"/>
                  </a:lnTo>
                  <a:lnTo>
                    <a:pt x="339090" y="97791"/>
                  </a:lnTo>
                  <a:lnTo>
                    <a:pt x="340360" y="110491"/>
                  </a:lnTo>
                  <a:lnTo>
                    <a:pt x="341630" y="123191"/>
                  </a:lnTo>
                  <a:lnTo>
                    <a:pt x="344170" y="134619"/>
                  </a:lnTo>
                  <a:lnTo>
                    <a:pt x="346710" y="146050"/>
                  </a:lnTo>
                  <a:lnTo>
                    <a:pt x="349250" y="157480"/>
                  </a:lnTo>
                  <a:lnTo>
                    <a:pt x="350520" y="170180"/>
                  </a:lnTo>
                  <a:lnTo>
                    <a:pt x="351790" y="184150"/>
                  </a:lnTo>
                  <a:lnTo>
                    <a:pt x="353060" y="196850"/>
                  </a:lnTo>
                  <a:lnTo>
                    <a:pt x="355600" y="208280"/>
                  </a:lnTo>
                  <a:lnTo>
                    <a:pt x="358140" y="219710"/>
                  </a:lnTo>
                  <a:lnTo>
                    <a:pt x="360680" y="229869"/>
                  </a:lnTo>
                  <a:lnTo>
                    <a:pt x="367030" y="251460"/>
                  </a:lnTo>
                  <a:lnTo>
                    <a:pt x="373380" y="260350"/>
                  </a:lnTo>
                  <a:lnTo>
                    <a:pt x="379730" y="266700"/>
                  </a:lnTo>
                  <a:lnTo>
                    <a:pt x="388620" y="273050"/>
                  </a:lnTo>
                  <a:lnTo>
                    <a:pt x="397510" y="275591"/>
                  </a:lnTo>
                  <a:lnTo>
                    <a:pt x="417830" y="275591"/>
                  </a:lnTo>
                  <a:lnTo>
                    <a:pt x="429260" y="270510"/>
                  </a:lnTo>
                  <a:lnTo>
                    <a:pt x="444500" y="265430"/>
                  </a:lnTo>
                  <a:lnTo>
                    <a:pt x="459740" y="257810"/>
                  </a:lnTo>
                  <a:lnTo>
                    <a:pt x="471170" y="248919"/>
                  </a:lnTo>
                  <a:lnTo>
                    <a:pt x="482600" y="240030"/>
                  </a:lnTo>
                  <a:lnTo>
                    <a:pt x="491490" y="229869"/>
                  </a:lnTo>
                  <a:lnTo>
                    <a:pt x="499110" y="219710"/>
                  </a:lnTo>
                  <a:lnTo>
                    <a:pt x="505460" y="209550"/>
                  </a:lnTo>
                  <a:lnTo>
                    <a:pt x="510540" y="199391"/>
                  </a:lnTo>
                  <a:lnTo>
                    <a:pt x="516890" y="189230"/>
                  </a:lnTo>
                  <a:lnTo>
                    <a:pt x="523240" y="179069"/>
                  </a:lnTo>
                  <a:lnTo>
                    <a:pt x="535940" y="157480"/>
                  </a:lnTo>
                  <a:lnTo>
                    <a:pt x="549910" y="137160"/>
                  </a:lnTo>
                  <a:lnTo>
                    <a:pt x="554990" y="125730"/>
                  </a:lnTo>
                  <a:lnTo>
                    <a:pt x="560070" y="115569"/>
                  </a:lnTo>
                  <a:lnTo>
                    <a:pt x="565150" y="105410"/>
                  </a:lnTo>
                  <a:lnTo>
                    <a:pt x="568960" y="93980"/>
                  </a:lnTo>
                  <a:lnTo>
                    <a:pt x="576580" y="73660"/>
                  </a:lnTo>
                  <a:lnTo>
                    <a:pt x="580390" y="62230"/>
                  </a:lnTo>
                  <a:lnTo>
                    <a:pt x="588010" y="36830"/>
                  </a:lnTo>
                  <a:lnTo>
                    <a:pt x="585470" y="30480"/>
                  </a:lnTo>
                  <a:lnTo>
                    <a:pt x="579120" y="27941"/>
                  </a:lnTo>
                  <a:lnTo>
                    <a:pt x="570230" y="29210"/>
                  </a:lnTo>
                  <a:lnTo>
                    <a:pt x="562610" y="35560"/>
                  </a:lnTo>
                  <a:lnTo>
                    <a:pt x="554990" y="45719"/>
                  </a:lnTo>
                  <a:lnTo>
                    <a:pt x="547370" y="58419"/>
                  </a:lnTo>
                  <a:lnTo>
                    <a:pt x="541020" y="71119"/>
                  </a:lnTo>
                  <a:lnTo>
                    <a:pt x="535940" y="82550"/>
                  </a:lnTo>
                  <a:lnTo>
                    <a:pt x="530860" y="92710"/>
                  </a:lnTo>
                  <a:lnTo>
                    <a:pt x="527050" y="104141"/>
                  </a:lnTo>
                  <a:lnTo>
                    <a:pt x="518160" y="125730"/>
                  </a:lnTo>
                  <a:lnTo>
                    <a:pt x="515620" y="139700"/>
                  </a:lnTo>
                  <a:lnTo>
                    <a:pt x="514350" y="156210"/>
                  </a:lnTo>
                  <a:lnTo>
                    <a:pt x="513080" y="173991"/>
                  </a:lnTo>
                  <a:lnTo>
                    <a:pt x="514350" y="190500"/>
                  </a:lnTo>
                  <a:lnTo>
                    <a:pt x="518160" y="207010"/>
                  </a:lnTo>
                  <a:lnTo>
                    <a:pt x="523240" y="222250"/>
                  </a:lnTo>
                  <a:lnTo>
                    <a:pt x="530860" y="233680"/>
                  </a:lnTo>
                  <a:lnTo>
                    <a:pt x="539750" y="242569"/>
                  </a:lnTo>
                  <a:lnTo>
                    <a:pt x="551180" y="248919"/>
                  </a:lnTo>
                  <a:lnTo>
                    <a:pt x="576580" y="256541"/>
                  </a:lnTo>
                  <a:lnTo>
                    <a:pt x="589280" y="259080"/>
                  </a:lnTo>
                  <a:lnTo>
                    <a:pt x="600710" y="257810"/>
                  </a:lnTo>
                  <a:lnTo>
                    <a:pt x="610870" y="255269"/>
                  </a:lnTo>
                  <a:lnTo>
                    <a:pt x="619760" y="250191"/>
                  </a:lnTo>
                  <a:lnTo>
                    <a:pt x="629920" y="243841"/>
                  </a:lnTo>
                  <a:lnTo>
                    <a:pt x="641350" y="236219"/>
                  </a:lnTo>
                  <a:lnTo>
                    <a:pt x="688340" y="204469"/>
                  </a:lnTo>
                  <a:lnTo>
                    <a:pt x="698500" y="195580"/>
                  </a:lnTo>
                  <a:lnTo>
                    <a:pt x="707390" y="186691"/>
                  </a:lnTo>
                  <a:lnTo>
                    <a:pt x="715010" y="176530"/>
                  </a:lnTo>
                  <a:lnTo>
                    <a:pt x="722630" y="167641"/>
                  </a:lnTo>
                  <a:lnTo>
                    <a:pt x="727710" y="157480"/>
                  </a:lnTo>
                  <a:lnTo>
                    <a:pt x="732790" y="147319"/>
                  </a:lnTo>
                  <a:lnTo>
                    <a:pt x="737870" y="135891"/>
                  </a:lnTo>
                  <a:lnTo>
                    <a:pt x="744220" y="125730"/>
                  </a:lnTo>
                  <a:lnTo>
                    <a:pt x="750570" y="115569"/>
                  </a:lnTo>
                  <a:lnTo>
                    <a:pt x="755650" y="105410"/>
                  </a:lnTo>
                  <a:lnTo>
                    <a:pt x="760730" y="93980"/>
                  </a:lnTo>
                  <a:lnTo>
                    <a:pt x="765810" y="83819"/>
                  </a:lnTo>
                  <a:lnTo>
                    <a:pt x="769620" y="72391"/>
                  </a:lnTo>
                  <a:lnTo>
                    <a:pt x="773430" y="59691"/>
                  </a:lnTo>
                  <a:lnTo>
                    <a:pt x="777240" y="46991"/>
                  </a:lnTo>
                  <a:lnTo>
                    <a:pt x="775970" y="40641"/>
                  </a:lnTo>
                  <a:lnTo>
                    <a:pt x="772160" y="38100"/>
                  </a:lnTo>
                  <a:lnTo>
                    <a:pt x="765810" y="39369"/>
                  </a:lnTo>
                  <a:lnTo>
                    <a:pt x="760730" y="44450"/>
                  </a:lnTo>
                  <a:lnTo>
                    <a:pt x="755650" y="50800"/>
                  </a:lnTo>
                  <a:lnTo>
                    <a:pt x="750570" y="58419"/>
                  </a:lnTo>
                  <a:lnTo>
                    <a:pt x="745490" y="69850"/>
                  </a:lnTo>
                  <a:lnTo>
                    <a:pt x="740410" y="85091"/>
                  </a:lnTo>
                  <a:lnTo>
                    <a:pt x="734060" y="102869"/>
                  </a:lnTo>
                  <a:lnTo>
                    <a:pt x="730250" y="121919"/>
                  </a:lnTo>
                  <a:lnTo>
                    <a:pt x="726440" y="143510"/>
                  </a:lnTo>
                  <a:lnTo>
                    <a:pt x="725170" y="165100"/>
                  </a:lnTo>
                  <a:lnTo>
                    <a:pt x="725170" y="184150"/>
                  </a:lnTo>
                  <a:lnTo>
                    <a:pt x="726440" y="199391"/>
                  </a:lnTo>
                  <a:lnTo>
                    <a:pt x="727710" y="213360"/>
                  </a:lnTo>
                  <a:lnTo>
                    <a:pt x="731520" y="228600"/>
                  </a:lnTo>
                  <a:lnTo>
                    <a:pt x="736600" y="245110"/>
                  </a:lnTo>
                  <a:lnTo>
                    <a:pt x="741680" y="261619"/>
                  </a:lnTo>
                  <a:lnTo>
                    <a:pt x="749300" y="275591"/>
                  </a:lnTo>
                  <a:lnTo>
                    <a:pt x="756920" y="285750"/>
                  </a:lnTo>
                  <a:lnTo>
                    <a:pt x="765810" y="295910"/>
                  </a:lnTo>
                  <a:lnTo>
                    <a:pt x="775970" y="300991"/>
                  </a:lnTo>
                  <a:lnTo>
                    <a:pt x="786130" y="303530"/>
                  </a:lnTo>
                  <a:lnTo>
                    <a:pt x="796290" y="304800"/>
                  </a:lnTo>
                  <a:lnTo>
                    <a:pt x="805180" y="302260"/>
                  </a:lnTo>
                  <a:lnTo>
                    <a:pt x="821690" y="293369"/>
                  </a:lnTo>
                  <a:lnTo>
                    <a:pt x="829310" y="287019"/>
                  </a:lnTo>
                  <a:lnTo>
                    <a:pt x="836930" y="279400"/>
                  </a:lnTo>
                  <a:lnTo>
                    <a:pt x="858520" y="252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8707120" y="13742670"/>
              <a:ext cx="21591" cy="347981"/>
            </a:xfrm>
            <a:custGeom>
              <a:avLst/>
              <a:gdLst/>
              <a:ahLst/>
              <a:cxnLst/>
              <a:rect l="0" t="0" r="0" b="0"/>
              <a:pathLst>
                <a:path w="21591" h="347981">
                  <a:moveTo>
                    <a:pt x="21590" y="0"/>
                  </a:moveTo>
                  <a:lnTo>
                    <a:pt x="15240" y="16510"/>
                  </a:lnTo>
                  <a:lnTo>
                    <a:pt x="12700" y="29210"/>
                  </a:lnTo>
                  <a:lnTo>
                    <a:pt x="10160" y="44450"/>
                  </a:lnTo>
                  <a:lnTo>
                    <a:pt x="6350" y="60960"/>
                  </a:lnTo>
                  <a:lnTo>
                    <a:pt x="3810" y="80010"/>
                  </a:lnTo>
                  <a:lnTo>
                    <a:pt x="2540" y="101600"/>
                  </a:lnTo>
                  <a:lnTo>
                    <a:pt x="1270" y="143510"/>
                  </a:lnTo>
                  <a:lnTo>
                    <a:pt x="0" y="193041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8675370" y="13793470"/>
              <a:ext cx="264161" cy="328931"/>
            </a:xfrm>
            <a:custGeom>
              <a:avLst/>
              <a:gdLst/>
              <a:ahLst/>
              <a:cxnLst/>
              <a:rect l="0" t="0" r="0" b="0"/>
              <a:pathLst>
                <a:path w="264161" h="328931">
                  <a:moveTo>
                    <a:pt x="0" y="86360"/>
                  </a:moveTo>
                  <a:lnTo>
                    <a:pt x="22860" y="74930"/>
                  </a:lnTo>
                  <a:lnTo>
                    <a:pt x="34290" y="69850"/>
                  </a:lnTo>
                  <a:lnTo>
                    <a:pt x="64770" y="57150"/>
                  </a:lnTo>
                  <a:lnTo>
                    <a:pt x="77470" y="52069"/>
                  </a:lnTo>
                  <a:lnTo>
                    <a:pt x="102870" y="41910"/>
                  </a:lnTo>
                  <a:lnTo>
                    <a:pt x="149860" y="25400"/>
                  </a:lnTo>
                  <a:lnTo>
                    <a:pt x="193040" y="8891"/>
                  </a:lnTo>
                  <a:lnTo>
                    <a:pt x="218440" y="0"/>
                  </a:lnTo>
                  <a:lnTo>
                    <a:pt x="222250" y="1269"/>
                  </a:lnTo>
                  <a:lnTo>
                    <a:pt x="222250" y="7619"/>
                  </a:lnTo>
                  <a:lnTo>
                    <a:pt x="218440" y="16510"/>
                  </a:lnTo>
                  <a:lnTo>
                    <a:pt x="213360" y="24130"/>
                  </a:lnTo>
                  <a:lnTo>
                    <a:pt x="208280" y="31750"/>
                  </a:lnTo>
                  <a:lnTo>
                    <a:pt x="201930" y="39369"/>
                  </a:lnTo>
                  <a:lnTo>
                    <a:pt x="195580" y="46991"/>
                  </a:lnTo>
                  <a:lnTo>
                    <a:pt x="189230" y="54610"/>
                  </a:lnTo>
                  <a:lnTo>
                    <a:pt x="175260" y="68580"/>
                  </a:lnTo>
                  <a:lnTo>
                    <a:pt x="161290" y="82550"/>
                  </a:lnTo>
                  <a:lnTo>
                    <a:pt x="156210" y="91441"/>
                  </a:lnTo>
                  <a:lnTo>
                    <a:pt x="151130" y="100330"/>
                  </a:lnTo>
                  <a:lnTo>
                    <a:pt x="146050" y="109219"/>
                  </a:lnTo>
                  <a:lnTo>
                    <a:pt x="144780" y="119380"/>
                  </a:lnTo>
                  <a:lnTo>
                    <a:pt x="143510" y="129541"/>
                  </a:lnTo>
                  <a:lnTo>
                    <a:pt x="144780" y="139700"/>
                  </a:lnTo>
                  <a:lnTo>
                    <a:pt x="151130" y="148591"/>
                  </a:lnTo>
                  <a:lnTo>
                    <a:pt x="158750" y="157480"/>
                  </a:lnTo>
                  <a:lnTo>
                    <a:pt x="168910" y="165100"/>
                  </a:lnTo>
                  <a:lnTo>
                    <a:pt x="180340" y="172719"/>
                  </a:lnTo>
                  <a:lnTo>
                    <a:pt x="193040" y="180341"/>
                  </a:lnTo>
                  <a:lnTo>
                    <a:pt x="205740" y="187960"/>
                  </a:lnTo>
                  <a:lnTo>
                    <a:pt x="217170" y="194310"/>
                  </a:lnTo>
                  <a:lnTo>
                    <a:pt x="226060" y="201930"/>
                  </a:lnTo>
                  <a:lnTo>
                    <a:pt x="234950" y="208280"/>
                  </a:lnTo>
                  <a:lnTo>
                    <a:pt x="243840" y="215900"/>
                  </a:lnTo>
                  <a:lnTo>
                    <a:pt x="251460" y="223519"/>
                  </a:lnTo>
                  <a:lnTo>
                    <a:pt x="259080" y="229869"/>
                  </a:lnTo>
                  <a:lnTo>
                    <a:pt x="262890" y="238760"/>
                  </a:lnTo>
                  <a:lnTo>
                    <a:pt x="264160" y="247650"/>
                  </a:lnTo>
                  <a:lnTo>
                    <a:pt x="264160" y="256541"/>
                  </a:lnTo>
                  <a:lnTo>
                    <a:pt x="261620" y="265430"/>
                  </a:lnTo>
                  <a:lnTo>
                    <a:pt x="257810" y="273050"/>
                  </a:lnTo>
                  <a:lnTo>
                    <a:pt x="252730" y="281941"/>
                  </a:lnTo>
                  <a:lnTo>
                    <a:pt x="245110" y="287019"/>
                  </a:lnTo>
                  <a:lnTo>
                    <a:pt x="237490" y="293369"/>
                  </a:lnTo>
                  <a:lnTo>
                    <a:pt x="228600" y="297180"/>
                  </a:lnTo>
                  <a:lnTo>
                    <a:pt x="218440" y="303530"/>
                  </a:lnTo>
                  <a:lnTo>
                    <a:pt x="209550" y="309880"/>
                  </a:lnTo>
                  <a:lnTo>
                    <a:pt x="157480" y="328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7222490" y="14100811"/>
              <a:ext cx="242571" cy="441960"/>
            </a:xfrm>
            <a:custGeom>
              <a:avLst/>
              <a:gdLst/>
              <a:ahLst/>
              <a:cxnLst/>
              <a:rect l="0" t="0" r="0" b="0"/>
              <a:pathLst>
                <a:path w="242571" h="441960">
                  <a:moveTo>
                    <a:pt x="0" y="441959"/>
                  </a:moveTo>
                  <a:lnTo>
                    <a:pt x="5080" y="408939"/>
                  </a:lnTo>
                  <a:lnTo>
                    <a:pt x="8890" y="393700"/>
                  </a:lnTo>
                  <a:lnTo>
                    <a:pt x="15240" y="365759"/>
                  </a:lnTo>
                  <a:lnTo>
                    <a:pt x="25400" y="322578"/>
                  </a:lnTo>
                  <a:lnTo>
                    <a:pt x="29210" y="307339"/>
                  </a:lnTo>
                  <a:lnTo>
                    <a:pt x="34290" y="292100"/>
                  </a:lnTo>
                  <a:lnTo>
                    <a:pt x="46990" y="257809"/>
                  </a:lnTo>
                  <a:lnTo>
                    <a:pt x="67310" y="199389"/>
                  </a:lnTo>
                  <a:lnTo>
                    <a:pt x="87630" y="144778"/>
                  </a:lnTo>
                  <a:lnTo>
                    <a:pt x="101600" y="109219"/>
                  </a:lnTo>
                  <a:lnTo>
                    <a:pt x="110490" y="93978"/>
                  </a:lnTo>
                  <a:lnTo>
                    <a:pt x="119380" y="80009"/>
                  </a:lnTo>
                  <a:lnTo>
                    <a:pt x="128270" y="67309"/>
                  </a:lnTo>
                  <a:lnTo>
                    <a:pt x="144780" y="44450"/>
                  </a:lnTo>
                  <a:lnTo>
                    <a:pt x="152400" y="33019"/>
                  </a:lnTo>
                  <a:lnTo>
                    <a:pt x="160020" y="22859"/>
                  </a:lnTo>
                  <a:lnTo>
                    <a:pt x="167640" y="13969"/>
                  </a:lnTo>
                  <a:lnTo>
                    <a:pt x="175260" y="6350"/>
                  </a:lnTo>
                  <a:lnTo>
                    <a:pt x="182880" y="1269"/>
                  </a:lnTo>
                  <a:lnTo>
                    <a:pt x="193040" y="0"/>
                  </a:lnTo>
                  <a:lnTo>
                    <a:pt x="201930" y="0"/>
                  </a:lnTo>
                  <a:lnTo>
                    <a:pt x="209550" y="5078"/>
                  </a:lnTo>
                  <a:lnTo>
                    <a:pt x="215900" y="12700"/>
                  </a:lnTo>
                  <a:lnTo>
                    <a:pt x="220980" y="22859"/>
                  </a:lnTo>
                  <a:lnTo>
                    <a:pt x="226060" y="33019"/>
                  </a:lnTo>
                  <a:lnTo>
                    <a:pt x="229870" y="43178"/>
                  </a:lnTo>
                  <a:lnTo>
                    <a:pt x="233680" y="53339"/>
                  </a:lnTo>
                  <a:lnTo>
                    <a:pt x="236220" y="66039"/>
                  </a:lnTo>
                  <a:lnTo>
                    <a:pt x="238760" y="80009"/>
                  </a:lnTo>
                  <a:lnTo>
                    <a:pt x="240030" y="95250"/>
                  </a:lnTo>
                  <a:lnTo>
                    <a:pt x="240030" y="111759"/>
                  </a:lnTo>
                  <a:lnTo>
                    <a:pt x="241300" y="144778"/>
                  </a:lnTo>
                  <a:lnTo>
                    <a:pt x="242570" y="340359"/>
                  </a:lnTo>
                  <a:lnTo>
                    <a:pt x="241300" y="353059"/>
                  </a:lnTo>
                  <a:lnTo>
                    <a:pt x="238760" y="364489"/>
                  </a:lnTo>
                  <a:lnTo>
                    <a:pt x="23114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7184390" y="14250670"/>
              <a:ext cx="447041" cy="265431"/>
            </a:xfrm>
            <a:custGeom>
              <a:avLst/>
              <a:gdLst/>
              <a:ahLst/>
              <a:cxnLst/>
              <a:rect l="0" t="0" r="0" b="0"/>
              <a:pathLst>
                <a:path w="447041" h="265431">
                  <a:moveTo>
                    <a:pt x="121920" y="92710"/>
                  </a:moveTo>
                  <a:lnTo>
                    <a:pt x="144780" y="81280"/>
                  </a:lnTo>
                  <a:lnTo>
                    <a:pt x="157480" y="74930"/>
                  </a:lnTo>
                  <a:lnTo>
                    <a:pt x="186690" y="63500"/>
                  </a:lnTo>
                  <a:lnTo>
                    <a:pt x="200660" y="57150"/>
                  </a:lnTo>
                  <a:lnTo>
                    <a:pt x="224790" y="48260"/>
                  </a:lnTo>
                  <a:lnTo>
                    <a:pt x="234950" y="43180"/>
                  </a:lnTo>
                  <a:lnTo>
                    <a:pt x="243840" y="36830"/>
                  </a:lnTo>
                  <a:lnTo>
                    <a:pt x="252730" y="30480"/>
                  </a:lnTo>
                  <a:lnTo>
                    <a:pt x="261620" y="25400"/>
                  </a:lnTo>
                  <a:lnTo>
                    <a:pt x="271780" y="21591"/>
                  </a:lnTo>
                  <a:lnTo>
                    <a:pt x="281940" y="16510"/>
                  </a:lnTo>
                  <a:lnTo>
                    <a:pt x="292100" y="12700"/>
                  </a:lnTo>
                  <a:lnTo>
                    <a:pt x="312420" y="5080"/>
                  </a:lnTo>
                  <a:lnTo>
                    <a:pt x="325120" y="2541"/>
                  </a:lnTo>
                  <a:lnTo>
                    <a:pt x="339090" y="1269"/>
                  </a:lnTo>
                  <a:lnTo>
                    <a:pt x="354330" y="0"/>
                  </a:lnTo>
                  <a:lnTo>
                    <a:pt x="367030" y="1269"/>
                  </a:lnTo>
                  <a:lnTo>
                    <a:pt x="378460" y="5080"/>
                  </a:lnTo>
                  <a:lnTo>
                    <a:pt x="387350" y="8891"/>
                  </a:lnTo>
                  <a:lnTo>
                    <a:pt x="396240" y="15241"/>
                  </a:lnTo>
                  <a:lnTo>
                    <a:pt x="403860" y="20319"/>
                  </a:lnTo>
                  <a:lnTo>
                    <a:pt x="412750" y="26669"/>
                  </a:lnTo>
                  <a:lnTo>
                    <a:pt x="419100" y="36830"/>
                  </a:lnTo>
                  <a:lnTo>
                    <a:pt x="426720" y="49530"/>
                  </a:lnTo>
                  <a:lnTo>
                    <a:pt x="434340" y="63500"/>
                  </a:lnTo>
                  <a:lnTo>
                    <a:pt x="439420" y="80010"/>
                  </a:lnTo>
                  <a:lnTo>
                    <a:pt x="441960" y="97791"/>
                  </a:lnTo>
                  <a:lnTo>
                    <a:pt x="444500" y="116841"/>
                  </a:lnTo>
                  <a:lnTo>
                    <a:pt x="445770" y="135891"/>
                  </a:lnTo>
                  <a:lnTo>
                    <a:pt x="447040" y="153669"/>
                  </a:lnTo>
                  <a:lnTo>
                    <a:pt x="447040" y="172719"/>
                  </a:lnTo>
                  <a:lnTo>
                    <a:pt x="447040" y="189230"/>
                  </a:lnTo>
                  <a:lnTo>
                    <a:pt x="444500" y="204469"/>
                  </a:lnTo>
                  <a:lnTo>
                    <a:pt x="443230" y="219710"/>
                  </a:lnTo>
                  <a:lnTo>
                    <a:pt x="440690" y="233680"/>
                  </a:lnTo>
                  <a:lnTo>
                    <a:pt x="436880" y="246380"/>
                  </a:lnTo>
                  <a:lnTo>
                    <a:pt x="434340" y="257810"/>
                  </a:lnTo>
                  <a:lnTo>
                    <a:pt x="429260" y="264160"/>
                  </a:lnTo>
                  <a:lnTo>
                    <a:pt x="424180" y="265430"/>
                  </a:lnTo>
                  <a:lnTo>
                    <a:pt x="417830" y="264160"/>
                  </a:lnTo>
                  <a:lnTo>
                    <a:pt x="412750" y="259080"/>
                  </a:lnTo>
                  <a:lnTo>
                    <a:pt x="405130" y="252730"/>
                  </a:lnTo>
                  <a:lnTo>
                    <a:pt x="398780" y="245110"/>
                  </a:lnTo>
                  <a:lnTo>
                    <a:pt x="393700" y="236219"/>
                  </a:lnTo>
                  <a:lnTo>
                    <a:pt x="388620" y="227330"/>
                  </a:lnTo>
                  <a:lnTo>
                    <a:pt x="383540" y="217169"/>
                  </a:lnTo>
                  <a:lnTo>
                    <a:pt x="377190" y="207010"/>
                  </a:lnTo>
                  <a:lnTo>
                    <a:pt x="369570" y="196850"/>
                  </a:lnTo>
                  <a:lnTo>
                    <a:pt x="360680" y="186691"/>
                  </a:lnTo>
                  <a:lnTo>
                    <a:pt x="353060" y="177800"/>
                  </a:lnTo>
                  <a:lnTo>
                    <a:pt x="337820" y="161291"/>
                  </a:lnTo>
                  <a:lnTo>
                    <a:pt x="327660" y="152400"/>
                  </a:lnTo>
                  <a:lnTo>
                    <a:pt x="316230" y="142241"/>
                  </a:lnTo>
                  <a:lnTo>
                    <a:pt x="304800" y="133350"/>
                  </a:lnTo>
                  <a:lnTo>
                    <a:pt x="294640" y="124460"/>
                  </a:lnTo>
                  <a:lnTo>
                    <a:pt x="284480" y="115569"/>
                  </a:lnTo>
                  <a:lnTo>
                    <a:pt x="267970" y="100330"/>
                  </a:lnTo>
                  <a:lnTo>
                    <a:pt x="252730" y="86360"/>
                  </a:lnTo>
                  <a:lnTo>
                    <a:pt x="243840" y="78741"/>
                  </a:lnTo>
                  <a:lnTo>
                    <a:pt x="232410" y="71119"/>
                  </a:lnTo>
                  <a:lnTo>
                    <a:pt x="219710" y="64769"/>
                  </a:lnTo>
                  <a:lnTo>
                    <a:pt x="207010" y="58419"/>
                  </a:lnTo>
                  <a:lnTo>
                    <a:pt x="194310" y="53341"/>
                  </a:lnTo>
                  <a:lnTo>
                    <a:pt x="180340" y="48260"/>
                  </a:lnTo>
                  <a:lnTo>
                    <a:pt x="166370" y="45719"/>
                  </a:lnTo>
                  <a:lnTo>
                    <a:pt x="149860" y="43180"/>
                  </a:lnTo>
                  <a:lnTo>
                    <a:pt x="134620" y="41910"/>
                  </a:lnTo>
                  <a:lnTo>
                    <a:pt x="120650" y="43180"/>
                  </a:lnTo>
                  <a:lnTo>
                    <a:pt x="109220" y="46991"/>
                  </a:lnTo>
                  <a:lnTo>
                    <a:pt x="100330" y="52069"/>
                  </a:lnTo>
                  <a:lnTo>
                    <a:pt x="88900" y="59691"/>
                  </a:lnTo>
                  <a:lnTo>
                    <a:pt x="76200" y="68580"/>
                  </a:lnTo>
                  <a:lnTo>
                    <a:pt x="63500" y="80010"/>
                  </a:lnTo>
                  <a:lnTo>
                    <a:pt x="53340" y="91441"/>
                  </a:lnTo>
                  <a:lnTo>
                    <a:pt x="43180" y="101600"/>
                  </a:lnTo>
                  <a:lnTo>
                    <a:pt x="34290" y="113030"/>
                  </a:lnTo>
                  <a:lnTo>
                    <a:pt x="26670" y="121919"/>
                  </a:lnTo>
                  <a:lnTo>
                    <a:pt x="19050" y="130810"/>
                  </a:lnTo>
                  <a:lnTo>
                    <a:pt x="11430" y="139700"/>
                  </a:lnTo>
                  <a:lnTo>
                    <a:pt x="6350" y="149860"/>
                  </a:lnTo>
                  <a:lnTo>
                    <a:pt x="2540" y="161291"/>
                  </a:lnTo>
                  <a:lnTo>
                    <a:pt x="0" y="172719"/>
                  </a:lnTo>
                  <a:lnTo>
                    <a:pt x="1270" y="184150"/>
                  </a:lnTo>
                  <a:lnTo>
                    <a:pt x="3810" y="193041"/>
                  </a:lnTo>
                  <a:lnTo>
                    <a:pt x="8890" y="201930"/>
                  </a:lnTo>
                  <a:lnTo>
                    <a:pt x="16510" y="208280"/>
                  </a:lnTo>
                  <a:lnTo>
                    <a:pt x="25400" y="214630"/>
                  </a:lnTo>
                  <a:lnTo>
                    <a:pt x="36830" y="219710"/>
                  </a:lnTo>
                  <a:lnTo>
                    <a:pt x="50800" y="222250"/>
                  </a:lnTo>
                  <a:lnTo>
                    <a:pt x="64770" y="224791"/>
                  </a:lnTo>
                  <a:lnTo>
                    <a:pt x="80010" y="226060"/>
                  </a:lnTo>
                  <a:lnTo>
                    <a:pt x="97790" y="226060"/>
                  </a:lnTo>
                  <a:lnTo>
                    <a:pt x="116840" y="224791"/>
                  </a:lnTo>
                  <a:lnTo>
                    <a:pt x="135890" y="222250"/>
                  </a:lnTo>
                  <a:lnTo>
                    <a:pt x="152400" y="219710"/>
                  </a:lnTo>
                  <a:lnTo>
                    <a:pt x="167640" y="217169"/>
                  </a:lnTo>
                  <a:lnTo>
                    <a:pt x="248920" y="196850"/>
                  </a:lnTo>
                  <a:lnTo>
                    <a:pt x="262890" y="194310"/>
                  </a:lnTo>
                  <a:lnTo>
                    <a:pt x="294640" y="186691"/>
                  </a:lnTo>
                  <a:lnTo>
                    <a:pt x="342900" y="176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7853680" y="14130020"/>
              <a:ext cx="389891" cy="422911"/>
            </a:xfrm>
            <a:custGeom>
              <a:avLst/>
              <a:gdLst/>
              <a:ahLst/>
              <a:cxnLst/>
              <a:rect l="0" t="0" r="0" b="0"/>
              <a:pathLst>
                <a:path w="389891" h="422911">
                  <a:moveTo>
                    <a:pt x="0" y="422910"/>
                  </a:moveTo>
                  <a:lnTo>
                    <a:pt x="0" y="401319"/>
                  </a:lnTo>
                  <a:lnTo>
                    <a:pt x="1270" y="387350"/>
                  </a:lnTo>
                  <a:lnTo>
                    <a:pt x="3810" y="370841"/>
                  </a:lnTo>
                  <a:lnTo>
                    <a:pt x="6350" y="354330"/>
                  </a:lnTo>
                  <a:lnTo>
                    <a:pt x="11430" y="318769"/>
                  </a:lnTo>
                  <a:lnTo>
                    <a:pt x="15240" y="300991"/>
                  </a:lnTo>
                  <a:lnTo>
                    <a:pt x="20320" y="283210"/>
                  </a:lnTo>
                  <a:lnTo>
                    <a:pt x="25400" y="265430"/>
                  </a:lnTo>
                  <a:lnTo>
                    <a:pt x="30480" y="247650"/>
                  </a:lnTo>
                  <a:lnTo>
                    <a:pt x="35560" y="231141"/>
                  </a:lnTo>
                  <a:lnTo>
                    <a:pt x="40640" y="213360"/>
                  </a:lnTo>
                  <a:lnTo>
                    <a:pt x="48260" y="177800"/>
                  </a:lnTo>
                  <a:lnTo>
                    <a:pt x="63500" y="110491"/>
                  </a:lnTo>
                  <a:lnTo>
                    <a:pt x="67310" y="95250"/>
                  </a:lnTo>
                  <a:lnTo>
                    <a:pt x="72390" y="81280"/>
                  </a:lnTo>
                  <a:lnTo>
                    <a:pt x="77470" y="66041"/>
                  </a:lnTo>
                  <a:lnTo>
                    <a:pt x="83820" y="52069"/>
                  </a:lnTo>
                  <a:lnTo>
                    <a:pt x="90170" y="38100"/>
                  </a:lnTo>
                  <a:lnTo>
                    <a:pt x="102870" y="10160"/>
                  </a:lnTo>
                  <a:lnTo>
                    <a:pt x="110490" y="2541"/>
                  </a:lnTo>
                  <a:lnTo>
                    <a:pt x="119380" y="0"/>
                  </a:lnTo>
                  <a:lnTo>
                    <a:pt x="129540" y="1269"/>
                  </a:lnTo>
                  <a:lnTo>
                    <a:pt x="135890" y="7619"/>
                  </a:lnTo>
                  <a:lnTo>
                    <a:pt x="139700" y="17780"/>
                  </a:lnTo>
                  <a:lnTo>
                    <a:pt x="146050" y="43180"/>
                  </a:lnTo>
                  <a:lnTo>
                    <a:pt x="152400" y="69850"/>
                  </a:lnTo>
                  <a:lnTo>
                    <a:pt x="153670" y="83819"/>
                  </a:lnTo>
                  <a:lnTo>
                    <a:pt x="156210" y="97791"/>
                  </a:lnTo>
                  <a:lnTo>
                    <a:pt x="156210" y="111760"/>
                  </a:lnTo>
                  <a:lnTo>
                    <a:pt x="157480" y="125730"/>
                  </a:lnTo>
                  <a:lnTo>
                    <a:pt x="157480" y="153669"/>
                  </a:lnTo>
                  <a:lnTo>
                    <a:pt x="158750" y="237491"/>
                  </a:lnTo>
                  <a:lnTo>
                    <a:pt x="162560" y="245110"/>
                  </a:lnTo>
                  <a:lnTo>
                    <a:pt x="167640" y="250191"/>
                  </a:lnTo>
                  <a:lnTo>
                    <a:pt x="175260" y="251460"/>
                  </a:lnTo>
                  <a:lnTo>
                    <a:pt x="181610" y="248919"/>
                  </a:lnTo>
                  <a:lnTo>
                    <a:pt x="186690" y="243841"/>
                  </a:lnTo>
                  <a:lnTo>
                    <a:pt x="191770" y="237491"/>
                  </a:lnTo>
                  <a:lnTo>
                    <a:pt x="195580" y="228600"/>
                  </a:lnTo>
                  <a:lnTo>
                    <a:pt x="199390" y="219710"/>
                  </a:lnTo>
                  <a:lnTo>
                    <a:pt x="203200" y="210819"/>
                  </a:lnTo>
                  <a:lnTo>
                    <a:pt x="208280" y="199391"/>
                  </a:lnTo>
                  <a:lnTo>
                    <a:pt x="219710" y="175260"/>
                  </a:lnTo>
                  <a:lnTo>
                    <a:pt x="224790" y="162560"/>
                  </a:lnTo>
                  <a:lnTo>
                    <a:pt x="229870" y="148591"/>
                  </a:lnTo>
                  <a:lnTo>
                    <a:pt x="233680" y="134619"/>
                  </a:lnTo>
                  <a:lnTo>
                    <a:pt x="238760" y="120650"/>
                  </a:lnTo>
                  <a:lnTo>
                    <a:pt x="245110" y="106680"/>
                  </a:lnTo>
                  <a:lnTo>
                    <a:pt x="251460" y="93980"/>
                  </a:lnTo>
                  <a:lnTo>
                    <a:pt x="256540" y="80010"/>
                  </a:lnTo>
                  <a:lnTo>
                    <a:pt x="261620" y="66041"/>
                  </a:lnTo>
                  <a:lnTo>
                    <a:pt x="265430" y="52069"/>
                  </a:lnTo>
                  <a:lnTo>
                    <a:pt x="270510" y="39369"/>
                  </a:lnTo>
                  <a:lnTo>
                    <a:pt x="276860" y="29210"/>
                  </a:lnTo>
                  <a:lnTo>
                    <a:pt x="283210" y="20319"/>
                  </a:lnTo>
                  <a:lnTo>
                    <a:pt x="292100" y="16510"/>
                  </a:lnTo>
                  <a:lnTo>
                    <a:pt x="302260" y="16510"/>
                  </a:lnTo>
                  <a:lnTo>
                    <a:pt x="313690" y="19050"/>
                  </a:lnTo>
                  <a:lnTo>
                    <a:pt x="322580" y="24130"/>
                  </a:lnTo>
                  <a:lnTo>
                    <a:pt x="330200" y="30480"/>
                  </a:lnTo>
                  <a:lnTo>
                    <a:pt x="336550" y="39369"/>
                  </a:lnTo>
                  <a:lnTo>
                    <a:pt x="340360" y="49530"/>
                  </a:lnTo>
                  <a:lnTo>
                    <a:pt x="342900" y="63500"/>
                  </a:lnTo>
                  <a:lnTo>
                    <a:pt x="344170" y="78741"/>
                  </a:lnTo>
                  <a:lnTo>
                    <a:pt x="345440" y="93980"/>
                  </a:lnTo>
                  <a:lnTo>
                    <a:pt x="346710" y="110491"/>
                  </a:lnTo>
                  <a:lnTo>
                    <a:pt x="346710" y="144780"/>
                  </a:lnTo>
                  <a:lnTo>
                    <a:pt x="347980" y="184150"/>
                  </a:lnTo>
                  <a:lnTo>
                    <a:pt x="346710" y="203200"/>
                  </a:lnTo>
                  <a:lnTo>
                    <a:pt x="344170" y="220980"/>
                  </a:lnTo>
                  <a:lnTo>
                    <a:pt x="342900" y="240030"/>
                  </a:lnTo>
                  <a:lnTo>
                    <a:pt x="340360" y="257810"/>
                  </a:lnTo>
                  <a:lnTo>
                    <a:pt x="339090" y="275591"/>
                  </a:lnTo>
                  <a:lnTo>
                    <a:pt x="339090" y="293369"/>
                  </a:lnTo>
                  <a:lnTo>
                    <a:pt x="339090" y="308610"/>
                  </a:lnTo>
                  <a:lnTo>
                    <a:pt x="341630" y="322580"/>
                  </a:lnTo>
                  <a:lnTo>
                    <a:pt x="342900" y="335280"/>
                  </a:lnTo>
                  <a:lnTo>
                    <a:pt x="346710" y="346710"/>
                  </a:lnTo>
                  <a:lnTo>
                    <a:pt x="349250" y="358141"/>
                  </a:lnTo>
                  <a:lnTo>
                    <a:pt x="351790" y="369569"/>
                  </a:lnTo>
                  <a:lnTo>
                    <a:pt x="356870" y="374650"/>
                  </a:lnTo>
                  <a:lnTo>
                    <a:pt x="361950" y="375919"/>
                  </a:lnTo>
                  <a:lnTo>
                    <a:pt x="389890" y="3606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8242300" y="14279880"/>
              <a:ext cx="180341" cy="203201"/>
            </a:xfrm>
            <a:custGeom>
              <a:avLst/>
              <a:gdLst/>
              <a:ahLst/>
              <a:cxnLst/>
              <a:rect l="0" t="0" r="0" b="0"/>
              <a:pathLst>
                <a:path w="180341" h="203201">
                  <a:moveTo>
                    <a:pt x="138430" y="0"/>
                  </a:moveTo>
                  <a:lnTo>
                    <a:pt x="121920" y="5081"/>
                  </a:lnTo>
                  <a:lnTo>
                    <a:pt x="113030" y="8890"/>
                  </a:lnTo>
                  <a:lnTo>
                    <a:pt x="104140" y="13970"/>
                  </a:lnTo>
                  <a:lnTo>
                    <a:pt x="93980" y="20320"/>
                  </a:lnTo>
                  <a:lnTo>
                    <a:pt x="85090" y="29209"/>
                  </a:lnTo>
                  <a:lnTo>
                    <a:pt x="74930" y="39370"/>
                  </a:lnTo>
                  <a:lnTo>
                    <a:pt x="64770" y="50800"/>
                  </a:lnTo>
                  <a:lnTo>
                    <a:pt x="54610" y="62231"/>
                  </a:lnTo>
                  <a:lnTo>
                    <a:pt x="46990" y="72390"/>
                  </a:lnTo>
                  <a:lnTo>
                    <a:pt x="38100" y="83820"/>
                  </a:lnTo>
                  <a:lnTo>
                    <a:pt x="30480" y="96520"/>
                  </a:lnTo>
                  <a:lnTo>
                    <a:pt x="22860" y="111759"/>
                  </a:lnTo>
                  <a:lnTo>
                    <a:pt x="16510" y="127000"/>
                  </a:lnTo>
                  <a:lnTo>
                    <a:pt x="10160" y="142240"/>
                  </a:lnTo>
                  <a:lnTo>
                    <a:pt x="5080" y="156209"/>
                  </a:lnTo>
                  <a:lnTo>
                    <a:pt x="0" y="171450"/>
                  </a:lnTo>
                  <a:lnTo>
                    <a:pt x="1270" y="177800"/>
                  </a:lnTo>
                  <a:lnTo>
                    <a:pt x="7620" y="180340"/>
                  </a:lnTo>
                  <a:lnTo>
                    <a:pt x="16510" y="180340"/>
                  </a:lnTo>
                  <a:lnTo>
                    <a:pt x="24130" y="177800"/>
                  </a:lnTo>
                  <a:lnTo>
                    <a:pt x="31750" y="172720"/>
                  </a:lnTo>
                  <a:lnTo>
                    <a:pt x="39370" y="167640"/>
                  </a:lnTo>
                  <a:lnTo>
                    <a:pt x="45720" y="161290"/>
                  </a:lnTo>
                  <a:lnTo>
                    <a:pt x="50800" y="153670"/>
                  </a:lnTo>
                  <a:lnTo>
                    <a:pt x="55880" y="143509"/>
                  </a:lnTo>
                  <a:lnTo>
                    <a:pt x="69850" y="118109"/>
                  </a:lnTo>
                  <a:lnTo>
                    <a:pt x="78740" y="104140"/>
                  </a:lnTo>
                  <a:lnTo>
                    <a:pt x="85090" y="90170"/>
                  </a:lnTo>
                  <a:lnTo>
                    <a:pt x="91440" y="77470"/>
                  </a:lnTo>
                  <a:lnTo>
                    <a:pt x="96520" y="66040"/>
                  </a:lnTo>
                  <a:lnTo>
                    <a:pt x="101600" y="53340"/>
                  </a:lnTo>
                  <a:lnTo>
                    <a:pt x="105410" y="40640"/>
                  </a:lnTo>
                  <a:lnTo>
                    <a:pt x="109220" y="26670"/>
                  </a:lnTo>
                  <a:lnTo>
                    <a:pt x="114300" y="24131"/>
                  </a:lnTo>
                  <a:lnTo>
                    <a:pt x="120650" y="27940"/>
                  </a:lnTo>
                  <a:lnTo>
                    <a:pt x="125730" y="35559"/>
                  </a:lnTo>
                  <a:lnTo>
                    <a:pt x="130810" y="49531"/>
                  </a:lnTo>
                  <a:lnTo>
                    <a:pt x="133350" y="67309"/>
                  </a:lnTo>
                  <a:lnTo>
                    <a:pt x="134620" y="86359"/>
                  </a:lnTo>
                  <a:lnTo>
                    <a:pt x="137160" y="106681"/>
                  </a:lnTo>
                  <a:lnTo>
                    <a:pt x="143510" y="148590"/>
                  </a:lnTo>
                  <a:lnTo>
                    <a:pt x="146050" y="165100"/>
                  </a:lnTo>
                  <a:lnTo>
                    <a:pt x="149860" y="180340"/>
                  </a:lnTo>
                  <a:lnTo>
                    <a:pt x="152400" y="194309"/>
                  </a:lnTo>
                  <a:lnTo>
                    <a:pt x="157480" y="200659"/>
                  </a:lnTo>
                  <a:lnTo>
                    <a:pt x="162560" y="203200"/>
                  </a:lnTo>
                  <a:lnTo>
                    <a:pt x="180340" y="189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8517890" y="14290039"/>
              <a:ext cx="105411" cy="195582"/>
            </a:xfrm>
            <a:custGeom>
              <a:avLst/>
              <a:gdLst/>
              <a:ahLst/>
              <a:cxnLst/>
              <a:rect l="0" t="0" r="0" b="0"/>
              <a:pathLst>
                <a:path w="105411" h="195582">
                  <a:moveTo>
                    <a:pt x="0" y="0"/>
                  </a:moveTo>
                  <a:lnTo>
                    <a:pt x="5080" y="16511"/>
                  </a:lnTo>
                  <a:lnTo>
                    <a:pt x="7620" y="27941"/>
                  </a:lnTo>
                  <a:lnTo>
                    <a:pt x="13970" y="55881"/>
                  </a:lnTo>
                  <a:lnTo>
                    <a:pt x="17780" y="68581"/>
                  </a:lnTo>
                  <a:lnTo>
                    <a:pt x="21590" y="81281"/>
                  </a:lnTo>
                  <a:lnTo>
                    <a:pt x="27940" y="104141"/>
                  </a:lnTo>
                  <a:lnTo>
                    <a:pt x="45720" y="157481"/>
                  </a:lnTo>
                  <a:lnTo>
                    <a:pt x="49530" y="168911"/>
                  </a:lnTo>
                  <a:lnTo>
                    <a:pt x="55880" y="179072"/>
                  </a:lnTo>
                  <a:lnTo>
                    <a:pt x="60960" y="189231"/>
                  </a:lnTo>
                  <a:lnTo>
                    <a:pt x="67310" y="194311"/>
                  </a:lnTo>
                  <a:lnTo>
                    <a:pt x="73660" y="195581"/>
                  </a:lnTo>
                  <a:lnTo>
                    <a:pt x="105410" y="1790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8528050" y="14269720"/>
              <a:ext cx="157481" cy="515620"/>
            </a:xfrm>
            <a:custGeom>
              <a:avLst/>
              <a:gdLst/>
              <a:ahLst/>
              <a:cxnLst/>
              <a:rect l="0" t="0" r="0" b="0"/>
              <a:pathLst>
                <a:path w="157481" h="515620">
                  <a:moveTo>
                    <a:pt x="157480" y="0"/>
                  </a:moveTo>
                  <a:lnTo>
                    <a:pt x="133350" y="99060"/>
                  </a:lnTo>
                  <a:lnTo>
                    <a:pt x="125730" y="129541"/>
                  </a:lnTo>
                  <a:lnTo>
                    <a:pt x="123190" y="146050"/>
                  </a:lnTo>
                  <a:lnTo>
                    <a:pt x="116840" y="162560"/>
                  </a:lnTo>
                  <a:lnTo>
                    <a:pt x="109220" y="179069"/>
                  </a:lnTo>
                  <a:lnTo>
                    <a:pt x="101600" y="196850"/>
                  </a:lnTo>
                  <a:lnTo>
                    <a:pt x="93980" y="214630"/>
                  </a:lnTo>
                  <a:lnTo>
                    <a:pt x="88900" y="234950"/>
                  </a:lnTo>
                  <a:lnTo>
                    <a:pt x="83820" y="254000"/>
                  </a:lnTo>
                  <a:lnTo>
                    <a:pt x="77470" y="274319"/>
                  </a:lnTo>
                  <a:lnTo>
                    <a:pt x="68580" y="295910"/>
                  </a:lnTo>
                  <a:lnTo>
                    <a:pt x="59690" y="316230"/>
                  </a:lnTo>
                  <a:lnTo>
                    <a:pt x="53340" y="335280"/>
                  </a:lnTo>
                  <a:lnTo>
                    <a:pt x="46990" y="354330"/>
                  </a:lnTo>
                  <a:lnTo>
                    <a:pt x="41910" y="373380"/>
                  </a:lnTo>
                  <a:lnTo>
                    <a:pt x="35560" y="389891"/>
                  </a:lnTo>
                  <a:lnTo>
                    <a:pt x="30480" y="406400"/>
                  </a:lnTo>
                  <a:lnTo>
                    <a:pt x="22860" y="421641"/>
                  </a:lnTo>
                  <a:lnTo>
                    <a:pt x="17780" y="435610"/>
                  </a:lnTo>
                  <a:lnTo>
                    <a:pt x="12700" y="448310"/>
                  </a:lnTo>
                  <a:lnTo>
                    <a:pt x="0" y="5156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8790940" y="14226539"/>
              <a:ext cx="31751" cy="369573"/>
            </a:xfrm>
            <a:custGeom>
              <a:avLst/>
              <a:gdLst/>
              <a:ahLst/>
              <a:cxnLst/>
              <a:rect l="0" t="0" r="0" b="0"/>
              <a:pathLst>
                <a:path w="31751" h="369573">
                  <a:moveTo>
                    <a:pt x="31750" y="0"/>
                  </a:moveTo>
                  <a:lnTo>
                    <a:pt x="26670" y="27941"/>
                  </a:lnTo>
                  <a:lnTo>
                    <a:pt x="17780" y="80011"/>
                  </a:lnTo>
                  <a:lnTo>
                    <a:pt x="15240" y="97791"/>
                  </a:lnTo>
                  <a:lnTo>
                    <a:pt x="13970" y="115572"/>
                  </a:lnTo>
                  <a:lnTo>
                    <a:pt x="12700" y="133350"/>
                  </a:lnTo>
                  <a:lnTo>
                    <a:pt x="11430" y="149861"/>
                  </a:lnTo>
                  <a:lnTo>
                    <a:pt x="8890" y="165100"/>
                  </a:lnTo>
                  <a:lnTo>
                    <a:pt x="6350" y="180341"/>
                  </a:lnTo>
                  <a:lnTo>
                    <a:pt x="3810" y="196850"/>
                  </a:lnTo>
                  <a:lnTo>
                    <a:pt x="2540" y="213361"/>
                  </a:lnTo>
                  <a:lnTo>
                    <a:pt x="2540" y="229872"/>
                  </a:lnTo>
                  <a:lnTo>
                    <a:pt x="1270" y="261622"/>
                  </a:lnTo>
                  <a:lnTo>
                    <a:pt x="0" y="3695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8886190" y="14180820"/>
              <a:ext cx="252731" cy="341631"/>
            </a:xfrm>
            <a:custGeom>
              <a:avLst/>
              <a:gdLst/>
              <a:ahLst/>
              <a:cxnLst/>
              <a:rect l="0" t="0" r="0" b="0"/>
              <a:pathLst>
                <a:path w="252731" h="341631">
                  <a:moveTo>
                    <a:pt x="0" y="35560"/>
                  </a:moveTo>
                  <a:lnTo>
                    <a:pt x="16510" y="41910"/>
                  </a:lnTo>
                  <a:lnTo>
                    <a:pt x="25400" y="40641"/>
                  </a:lnTo>
                  <a:lnTo>
                    <a:pt x="34290" y="38100"/>
                  </a:lnTo>
                  <a:lnTo>
                    <a:pt x="44450" y="34291"/>
                  </a:lnTo>
                  <a:lnTo>
                    <a:pt x="53340" y="29210"/>
                  </a:lnTo>
                  <a:lnTo>
                    <a:pt x="73660" y="21591"/>
                  </a:lnTo>
                  <a:lnTo>
                    <a:pt x="86360" y="19050"/>
                  </a:lnTo>
                  <a:lnTo>
                    <a:pt x="101600" y="15241"/>
                  </a:lnTo>
                  <a:lnTo>
                    <a:pt x="160020" y="1269"/>
                  </a:lnTo>
                  <a:lnTo>
                    <a:pt x="173990" y="0"/>
                  </a:lnTo>
                  <a:lnTo>
                    <a:pt x="185420" y="0"/>
                  </a:lnTo>
                  <a:lnTo>
                    <a:pt x="198120" y="1269"/>
                  </a:lnTo>
                  <a:lnTo>
                    <a:pt x="208280" y="6350"/>
                  </a:lnTo>
                  <a:lnTo>
                    <a:pt x="217170" y="12700"/>
                  </a:lnTo>
                  <a:lnTo>
                    <a:pt x="224790" y="20319"/>
                  </a:lnTo>
                  <a:lnTo>
                    <a:pt x="232410" y="29210"/>
                  </a:lnTo>
                  <a:lnTo>
                    <a:pt x="237490" y="38100"/>
                  </a:lnTo>
                  <a:lnTo>
                    <a:pt x="242570" y="48260"/>
                  </a:lnTo>
                  <a:lnTo>
                    <a:pt x="246380" y="59691"/>
                  </a:lnTo>
                  <a:lnTo>
                    <a:pt x="247650" y="71119"/>
                  </a:lnTo>
                  <a:lnTo>
                    <a:pt x="250190" y="83819"/>
                  </a:lnTo>
                  <a:lnTo>
                    <a:pt x="250190" y="97791"/>
                  </a:lnTo>
                  <a:lnTo>
                    <a:pt x="251460" y="110491"/>
                  </a:lnTo>
                  <a:lnTo>
                    <a:pt x="251460" y="139700"/>
                  </a:lnTo>
                  <a:lnTo>
                    <a:pt x="252730" y="171450"/>
                  </a:lnTo>
                  <a:lnTo>
                    <a:pt x="251460" y="186691"/>
                  </a:lnTo>
                  <a:lnTo>
                    <a:pt x="248920" y="201930"/>
                  </a:lnTo>
                  <a:lnTo>
                    <a:pt x="246380" y="217169"/>
                  </a:lnTo>
                  <a:lnTo>
                    <a:pt x="243840" y="231141"/>
                  </a:lnTo>
                  <a:lnTo>
                    <a:pt x="237490" y="260350"/>
                  </a:lnTo>
                  <a:lnTo>
                    <a:pt x="231140" y="288291"/>
                  </a:lnTo>
                  <a:lnTo>
                    <a:pt x="220980" y="3416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9232900" y="14149070"/>
              <a:ext cx="153671" cy="330201"/>
            </a:xfrm>
            <a:custGeom>
              <a:avLst/>
              <a:gdLst/>
              <a:ahLst/>
              <a:cxnLst/>
              <a:rect l="0" t="0" r="0" b="0"/>
              <a:pathLst>
                <a:path w="153671" h="330201">
                  <a:moveTo>
                    <a:pt x="0" y="25400"/>
                  </a:moveTo>
                  <a:lnTo>
                    <a:pt x="22860" y="13969"/>
                  </a:lnTo>
                  <a:lnTo>
                    <a:pt x="35560" y="10160"/>
                  </a:lnTo>
                  <a:lnTo>
                    <a:pt x="49530" y="5080"/>
                  </a:lnTo>
                  <a:lnTo>
                    <a:pt x="64770" y="1269"/>
                  </a:lnTo>
                  <a:lnTo>
                    <a:pt x="80010" y="0"/>
                  </a:lnTo>
                  <a:lnTo>
                    <a:pt x="93980" y="0"/>
                  </a:lnTo>
                  <a:lnTo>
                    <a:pt x="109220" y="1269"/>
                  </a:lnTo>
                  <a:lnTo>
                    <a:pt x="120650" y="6350"/>
                  </a:lnTo>
                  <a:lnTo>
                    <a:pt x="130810" y="12700"/>
                  </a:lnTo>
                  <a:lnTo>
                    <a:pt x="139700" y="20319"/>
                  </a:lnTo>
                  <a:lnTo>
                    <a:pt x="146050" y="31750"/>
                  </a:lnTo>
                  <a:lnTo>
                    <a:pt x="149860" y="44450"/>
                  </a:lnTo>
                  <a:lnTo>
                    <a:pt x="153670" y="59691"/>
                  </a:lnTo>
                  <a:lnTo>
                    <a:pt x="153670" y="73660"/>
                  </a:lnTo>
                  <a:lnTo>
                    <a:pt x="152400" y="87630"/>
                  </a:lnTo>
                  <a:lnTo>
                    <a:pt x="151130" y="102869"/>
                  </a:lnTo>
                  <a:lnTo>
                    <a:pt x="147320" y="119380"/>
                  </a:lnTo>
                  <a:lnTo>
                    <a:pt x="143510" y="139700"/>
                  </a:lnTo>
                  <a:lnTo>
                    <a:pt x="138430" y="161291"/>
                  </a:lnTo>
                  <a:lnTo>
                    <a:pt x="134620" y="180341"/>
                  </a:lnTo>
                  <a:lnTo>
                    <a:pt x="132080" y="198119"/>
                  </a:lnTo>
                  <a:lnTo>
                    <a:pt x="129540" y="214630"/>
                  </a:lnTo>
                  <a:lnTo>
                    <a:pt x="128270" y="229869"/>
                  </a:lnTo>
                  <a:lnTo>
                    <a:pt x="125730" y="245110"/>
                  </a:lnTo>
                  <a:lnTo>
                    <a:pt x="121920" y="259080"/>
                  </a:lnTo>
                  <a:lnTo>
                    <a:pt x="120650" y="274319"/>
                  </a:lnTo>
                  <a:lnTo>
                    <a:pt x="119380" y="290830"/>
                  </a:lnTo>
                  <a:lnTo>
                    <a:pt x="12700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9512300" y="14142720"/>
              <a:ext cx="165101" cy="389892"/>
            </a:xfrm>
            <a:custGeom>
              <a:avLst/>
              <a:gdLst/>
              <a:ahLst/>
              <a:cxnLst/>
              <a:rect l="0" t="0" r="0" b="0"/>
              <a:pathLst>
                <a:path w="165101" h="389892">
                  <a:moveTo>
                    <a:pt x="16510" y="0"/>
                  </a:moveTo>
                  <a:lnTo>
                    <a:pt x="10160" y="22860"/>
                  </a:lnTo>
                  <a:lnTo>
                    <a:pt x="7620" y="33019"/>
                  </a:lnTo>
                  <a:lnTo>
                    <a:pt x="1270" y="53341"/>
                  </a:lnTo>
                  <a:lnTo>
                    <a:pt x="0" y="64769"/>
                  </a:lnTo>
                  <a:lnTo>
                    <a:pt x="1270" y="77469"/>
                  </a:lnTo>
                  <a:lnTo>
                    <a:pt x="2540" y="90169"/>
                  </a:lnTo>
                  <a:lnTo>
                    <a:pt x="6350" y="104141"/>
                  </a:lnTo>
                  <a:lnTo>
                    <a:pt x="13970" y="120650"/>
                  </a:lnTo>
                  <a:lnTo>
                    <a:pt x="21590" y="135891"/>
                  </a:lnTo>
                  <a:lnTo>
                    <a:pt x="31750" y="152400"/>
                  </a:lnTo>
                  <a:lnTo>
                    <a:pt x="41910" y="166369"/>
                  </a:lnTo>
                  <a:lnTo>
                    <a:pt x="54610" y="181610"/>
                  </a:lnTo>
                  <a:lnTo>
                    <a:pt x="64770" y="193041"/>
                  </a:lnTo>
                  <a:lnTo>
                    <a:pt x="74930" y="204469"/>
                  </a:lnTo>
                  <a:lnTo>
                    <a:pt x="82550" y="213360"/>
                  </a:lnTo>
                  <a:lnTo>
                    <a:pt x="91440" y="223519"/>
                  </a:lnTo>
                  <a:lnTo>
                    <a:pt x="99060" y="232410"/>
                  </a:lnTo>
                  <a:lnTo>
                    <a:pt x="106680" y="242569"/>
                  </a:lnTo>
                  <a:lnTo>
                    <a:pt x="113030" y="252730"/>
                  </a:lnTo>
                  <a:lnTo>
                    <a:pt x="120650" y="260350"/>
                  </a:lnTo>
                  <a:lnTo>
                    <a:pt x="128270" y="267969"/>
                  </a:lnTo>
                  <a:lnTo>
                    <a:pt x="134620" y="278130"/>
                  </a:lnTo>
                  <a:lnTo>
                    <a:pt x="142240" y="289560"/>
                  </a:lnTo>
                  <a:lnTo>
                    <a:pt x="149860" y="302260"/>
                  </a:lnTo>
                  <a:lnTo>
                    <a:pt x="154940" y="314960"/>
                  </a:lnTo>
                  <a:lnTo>
                    <a:pt x="160020" y="327660"/>
                  </a:lnTo>
                  <a:lnTo>
                    <a:pt x="165100" y="341630"/>
                  </a:lnTo>
                  <a:lnTo>
                    <a:pt x="163830" y="353060"/>
                  </a:lnTo>
                  <a:lnTo>
                    <a:pt x="160020" y="363219"/>
                  </a:lnTo>
                  <a:lnTo>
                    <a:pt x="120650" y="389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9507220" y="14152880"/>
              <a:ext cx="179071" cy="73660"/>
            </a:xfrm>
            <a:custGeom>
              <a:avLst/>
              <a:gdLst/>
              <a:ahLst/>
              <a:cxnLst/>
              <a:rect l="0" t="0" r="0" b="0"/>
              <a:pathLst>
                <a:path w="179071" h="73660">
                  <a:moveTo>
                    <a:pt x="0" y="73659"/>
                  </a:moveTo>
                  <a:lnTo>
                    <a:pt x="22860" y="63500"/>
                  </a:lnTo>
                  <a:lnTo>
                    <a:pt x="34290" y="57150"/>
                  </a:lnTo>
                  <a:lnTo>
                    <a:pt x="64770" y="44450"/>
                  </a:lnTo>
                  <a:lnTo>
                    <a:pt x="77470" y="38100"/>
                  </a:lnTo>
                  <a:lnTo>
                    <a:pt x="90170" y="31750"/>
                  </a:lnTo>
                  <a:lnTo>
                    <a:pt x="102870" y="25400"/>
                  </a:lnTo>
                  <a:lnTo>
                    <a:pt x="116840" y="19050"/>
                  </a:lnTo>
                  <a:lnTo>
                    <a:pt x="130810" y="1397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2038350" y="14831061"/>
              <a:ext cx="256541" cy="246379"/>
            </a:xfrm>
            <a:custGeom>
              <a:avLst/>
              <a:gdLst/>
              <a:ahLst/>
              <a:cxnLst/>
              <a:rect l="0" t="0" r="0" b="0"/>
              <a:pathLst>
                <a:path w="256541" h="246379">
                  <a:moveTo>
                    <a:pt x="214630" y="8889"/>
                  </a:moveTo>
                  <a:lnTo>
                    <a:pt x="191770" y="3809"/>
                  </a:lnTo>
                  <a:lnTo>
                    <a:pt x="181610" y="2539"/>
                  </a:lnTo>
                  <a:lnTo>
                    <a:pt x="168910" y="1269"/>
                  </a:lnTo>
                  <a:lnTo>
                    <a:pt x="156210" y="0"/>
                  </a:lnTo>
                  <a:lnTo>
                    <a:pt x="143510" y="1269"/>
                  </a:lnTo>
                  <a:lnTo>
                    <a:pt x="132080" y="2539"/>
                  </a:lnTo>
                  <a:lnTo>
                    <a:pt x="121920" y="5078"/>
                  </a:lnTo>
                  <a:lnTo>
                    <a:pt x="111760" y="8889"/>
                  </a:lnTo>
                  <a:lnTo>
                    <a:pt x="102870" y="13969"/>
                  </a:lnTo>
                  <a:lnTo>
                    <a:pt x="93980" y="19050"/>
                  </a:lnTo>
                  <a:lnTo>
                    <a:pt x="86360" y="26669"/>
                  </a:lnTo>
                  <a:lnTo>
                    <a:pt x="78740" y="34289"/>
                  </a:lnTo>
                  <a:lnTo>
                    <a:pt x="71120" y="44450"/>
                  </a:lnTo>
                  <a:lnTo>
                    <a:pt x="64770" y="53339"/>
                  </a:lnTo>
                  <a:lnTo>
                    <a:pt x="49530" y="73659"/>
                  </a:lnTo>
                  <a:lnTo>
                    <a:pt x="29210" y="104139"/>
                  </a:lnTo>
                  <a:lnTo>
                    <a:pt x="22860" y="115569"/>
                  </a:lnTo>
                  <a:lnTo>
                    <a:pt x="17780" y="128269"/>
                  </a:lnTo>
                  <a:lnTo>
                    <a:pt x="12700" y="140969"/>
                  </a:lnTo>
                  <a:lnTo>
                    <a:pt x="8890" y="154939"/>
                  </a:lnTo>
                  <a:lnTo>
                    <a:pt x="1270" y="181609"/>
                  </a:lnTo>
                  <a:lnTo>
                    <a:pt x="0" y="196850"/>
                  </a:lnTo>
                  <a:lnTo>
                    <a:pt x="0" y="213359"/>
                  </a:lnTo>
                  <a:lnTo>
                    <a:pt x="1270" y="229869"/>
                  </a:lnTo>
                  <a:lnTo>
                    <a:pt x="7620" y="238759"/>
                  </a:lnTo>
                  <a:lnTo>
                    <a:pt x="15240" y="243839"/>
                  </a:lnTo>
                  <a:lnTo>
                    <a:pt x="25400" y="246378"/>
                  </a:lnTo>
                  <a:lnTo>
                    <a:pt x="35560" y="243839"/>
                  </a:lnTo>
                  <a:lnTo>
                    <a:pt x="46990" y="237489"/>
                  </a:lnTo>
                  <a:lnTo>
                    <a:pt x="57150" y="227328"/>
                  </a:lnTo>
                  <a:lnTo>
                    <a:pt x="66040" y="215900"/>
                  </a:lnTo>
                  <a:lnTo>
                    <a:pt x="74930" y="201928"/>
                  </a:lnTo>
                  <a:lnTo>
                    <a:pt x="82550" y="186689"/>
                  </a:lnTo>
                  <a:lnTo>
                    <a:pt x="90170" y="173989"/>
                  </a:lnTo>
                  <a:lnTo>
                    <a:pt x="97790" y="161289"/>
                  </a:lnTo>
                  <a:lnTo>
                    <a:pt x="105410" y="148589"/>
                  </a:lnTo>
                  <a:lnTo>
                    <a:pt x="111760" y="137159"/>
                  </a:lnTo>
                  <a:lnTo>
                    <a:pt x="116840" y="127000"/>
                  </a:lnTo>
                  <a:lnTo>
                    <a:pt x="120650" y="115569"/>
                  </a:lnTo>
                  <a:lnTo>
                    <a:pt x="125730" y="102869"/>
                  </a:lnTo>
                  <a:lnTo>
                    <a:pt x="129540" y="91439"/>
                  </a:lnTo>
                  <a:lnTo>
                    <a:pt x="133350" y="77469"/>
                  </a:lnTo>
                  <a:lnTo>
                    <a:pt x="134620" y="72389"/>
                  </a:lnTo>
                  <a:lnTo>
                    <a:pt x="134620" y="72389"/>
                  </a:lnTo>
                  <a:lnTo>
                    <a:pt x="133350" y="76200"/>
                  </a:lnTo>
                  <a:lnTo>
                    <a:pt x="133350" y="83819"/>
                  </a:lnTo>
                  <a:lnTo>
                    <a:pt x="134620" y="95250"/>
                  </a:lnTo>
                  <a:lnTo>
                    <a:pt x="137160" y="109219"/>
                  </a:lnTo>
                  <a:lnTo>
                    <a:pt x="142240" y="139700"/>
                  </a:lnTo>
                  <a:lnTo>
                    <a:pt x="144780" y="156209"/>
                  </a:lnTo>
                  <a:lnTo>
                    <a:pt x="151130" y="170178"/>
                  </a:lnTo>
                  <a:lnTo>
                    <a:pt x="158750" y="182878"/>
                  </a:lnTo>
                  <a:lnTo>
                    <a:pt x="166370" y="195578"/>
                  </a:lnTo>
                  <a:lnTo>
                    <a:pt x="176530" y="203200"/>
                  </a:lnTo>
                  <a:lnTo>
                    <a:pt x="187960" y="209550"/>
                  </a:lnTo>
                  <a:lnTo>
                    <a:pt x="256540" y="2197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2391410" y="14809470"/>
              <a:ext cx="186691" cy="209551"/>
            </a:xfrm>
            <a:custGeom>
              <a:avLst/>
              <a:gdLst/>
              <a:ahLst/>
              <a:cxnLst/>
              <a:rect l="0" t="0" r="0" b="0"/>
              <a:pathLst>
                <a:path w="186691" h="209551">
                  <a:moveTo>
                    <a:pt x="92710" y="0"/>
                  </a:moveTo>
                  <a:lnTo>
                    <a:pt x="64770" y="5080"/>
                  </a:lnTo>
                  <a:lnTo>
                    <a:pt x="54610" y="8891"/>
                  </a:lnTo>
                  <a:lnTo>
                    <a:pt x="45720" y="13969"/>
                  </a:lnTo>
                  <a:lnTo>
                    <a:pt x="36830" y="19050"/>
                  </a:lnTo>
                  <a:lnTo>
                    <a:pt x="27940" y="26669"/>
                  </a:lnTo>
                  <a:lnTo>
                    <a:pt x="17780" y="35560"/>
                  </a:lnTo>
                  <a:lnTo>
                    <a:pt x="7620" y="44450"/>
                  </a:lnTo>
                  <a:lnTo>
                    <a:pt x="2540" y="53341"/>
                  </a:lnTo>
                  <a:lnTo>
                    <a:pt x="0" y="63500"/>
                  </a:lnTo>
                  <a:lnTo>
                    <a:pt x="0" y="73660"/>
                  </a:lnTo>
                  <a:lnTo>
                    <a:pt x="5080" y="81280"/>
                  </a:lnTo>
                  <a:lnTo>
                    <a:pt x="13970" y="85091"/>
                  </a:lnTo>
                  <a:lnTo>
                    <a:pt x="26670" y="87630"/>
                  </a:lnTo>
                  <a:lnTo>
                    <a:pt x="55880" y="93980"/>
                  </a:lnTo>
                  <a:lnTo>
                    <a:pt x="72390" y="97791"/>
                  </a:lnTo>
                  <a:lnTo>
                    <a:pt x="86360" y="101600"/>
                  </a:lnTo>
                  <a:lnTo>
                    <a:pt x="99060" y="105410"/>
                  </a:lnTo>
                  <a:lnTo>
                    <a:pt x="123190" y="111760"/>
                  </a:lnTo>
                  <a:lnTo>
                    <a:pt x="144780" y="118110"/>
                  </a:lnTo>
                  <a:lnTo>
                    <a:pt x="156210" y="123191"/>
                  </a:lnTo>
                  <a:lnTo>
                    <a:pt x="166370" y="128269"/>
                  </a:lnTo>
                  <a:lnTo>
                    <a:pt x="177800" y="134619"/>
                  </a:lnTo>
                  <a:lnTo>
                    <a:pt x="182880" y="144780"/>
                  </a:lnTo>
                  <a:lnTo>
                    <a:pt x="185420" y="157480"/>
                  </a:lnTo>
                  <a:lnTo>
                    <a:pt x="186690" y="171450"/>
                  </a:lnTo>
                  <a:lnTo>
                    <a:pt x="184150" y="181610"/>
                  </a:lnTo>
                  <a:lnTo>
                    <a:pt x="177800" y="190500"/>
                  </a:lnTo>
                  <a:lnTo>
                    <a:pt x="171450" y="196850"/>
                  </a:lnTo>
                  <a:lnTo>
                    <a:pt x="161290" y="200660"/>
                  </a:lnTo>
                  <a:lnTo>
                    <a:pt x="149860" y="204469"/>
                  </a:lnTo>
                  <a:lnTo>
                    <a:pt x="114300" y="209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2602230" y="14734539"/>
              <a:ext cx="176531" cy="295912"/>
            </a:xfrm>
            <a:custGeom>
              <a:avLst/>
              <a:gdLst/>
              <a:ahLst/>
              <a:cxnLst/>
              <a:rect l="0" t="0" r="0" b="0"/>
              <a:pathLst>
                <a:path w="176531" h="295912">
                  <a:moveTo>
                    <a:pt x="92710" y="0"/>
                  </a:moveTo>
                  <a:lnTo>
                    <a:pt x="81280" y="11431"/>
                  </a:lnTo>
                  <a:lnTo>
                    <a:pt x="76200" y="19050"/>
                  </a:lnTo>
                  <a:lnTo>
                    <a:pt x="69850" y="26672"/>
                  </a:lnTo>
                  <a:lnTo>
                    <a:pt x="57150" y="44450"/>
                  </a:lnTo>
                  <a:lnTo>
                    <a:pt x="43180" y="64772"/>
                  </a:lnTo>
                  <a:lnTo>
                    <a:pt x="36830" y="73661"/>
                  </a:lnTo>
                  <a:lnTo>
                    <a:pt x="29210" y="82550"/>
                  </a:lnTo>
                  <a:lnTo>
                    <a:pt x="22860" y="90172"/>
                  </a:lnTo>
                  <a:lnTo>
                    <a:pt x="8890" y="105411"/>
                  </a:lnTo>
                  <a:lnTo>
                    <a:pt x="1270" y="111761"/>
                  </a:lnTo>
                  <a:lnTo>
                    <a:pt x="0" y="118111"/>
                  </a:lnTo>
                  <a:lnTo>
                    <a:pt x="3810" y="123191"/>
                  </a:lnTo>
                  <a:lnTo>
                    <a:pt x="8890" y="128272"/>
                  </a:lnTo>
                  <a:lnTo>
                    <a:pt x="16510" y="130811"/>
                  </a:lnTo>
                  <a:lnTo>
                    <a:pt x="26670" y="133350"/>
                  </a:lnTo>
                  <a:lnTo>
                    <a:pt x="38100" y="134622"/>
                  </a:lnTo>
                  <a:lnTo>
                    <a:pt x="52070" y="135891"/>
                  </a:lnTo>
                  <a:lnTo>
                    <a:pt x="67310" y="135891"/>
                  </a:lnTo>
                  <a:lnTo>
                    <a:pt x="82550" y="137161"/>
                  </a:lnTo>
                  <a:lnTo>
                    <a:pt x="99060" y="138431"/>
                  </a:lnTo>
                  <a:lnTo>
                    <a:pt x="115570" y="139700"/>
                  </a:lnTo>
                  <a:lnTo>
                    <a:pt x="133350" y="142241"/>
                  </a:lnTo>
                  <a:lnTo>
                    <a:pt x="146050" y="149861"/>
                  </a:lnTo>
                  <a:lnTo>
                    <a:pt x="157480" y="158750"/>
                  </a:lnTo>
                  <a:lnTo>
                    <a:pt x="167640" y="168911"/>
                  </a:lnTo>
                  <a:lnTo>
                    <a:pt x="172720" y="180341"/>
                  </a:lnTo>
                  <a:lnTo>
                    <a:pt x="175260" y="193041"/>
                  </a:lnTo>
                  <a:lnTo>
                    <a:pt x="176530" y="205741"/>
                  </a:lnTo>
                  <a:lnTo>
                    <a:pt x="173990" y="217172"/>
                  </a:lnTo>
                  <a:lnTo>
                    <a:pt x="170180" y="227331"/>
                  </a:lnTo>
                  <a:lnTo>
                    <a:pt x="166370" y="236222"/>
                  </a:lnTo>
                  <a:lnTo>
                    <a:pt x="160020" y="243841"/>
                  </a:lnTo>
                  <a:lnTo>
                    <a:pt x="153670" y="251461"/>
                  </a:lnTo>
                  <a:lnTo>
                    <a:pt x="147320" y="259081"/>
                  </a:lnTo>
                  <a:lnTo>
                    <a:pt x="140970" y="266700"/>
                  </a:lnTo>
                  <a:lnTo>
                    <a:pt x="128270" y="280672"/>
                  </a:lnTo>
                  <a:lnTo>
                    <a:pt x="118110" y="285750"/>
                  </a:lnTo>
                  <a:lnTo>
                    <a:pt x="107950" y="289561"/>
                  </a:lnTo>
                  <a:lnTo>
                    <a:pt x="60960" y="295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2853690" y="14704061"/>
              <a:ext cx="179071" cy="222251"/>
            </a:xfrm>
            <a:custGeom>
              <a:avLst/>
              <a:gdLst/>
              <a:ahLst/>
              <a:cxnLst/>
              <a:rect l="0" t="0" r="0" b="0"/>
              <a:pathLst>
                <a:path w="179071" h="222251">
                  <a:moveTo>
                    <a:pt x="0" y="20319"/>
                  </a:moveTo>
                  <a:lnTo>
                    <a:pt x="5080" y="43178"/>
                  </a:lnTo>
                  <a:lnTo>
                    <a:pt x="7620" y="53339"/>
                  </a:lnTo>
                  <a:lnTo>
                    <a:pt x="13970" y="73659"/>
                  </a:lnTo>
                  <a:lnTo>
                    <a:pt x="16510" y="86359"/>
                  </a:lnTo>
                  <a:lnTo>
                    <a:pt x="17780" y="100328"/>
                  </a:lnTo>
                  <a:lnTo>
                    <a:pt x="19050" y="115569"/>
                  </a:lnTo>
                  <a:lnTo>
                    <a:pt x="20320" y="129539"/>
                  </a:lnTo>
                  <a:lnTo>
                    <a:pt x="22860" y="142239"/>
                  </a:lnTo>
                  <a:lnTo>
                    <a:pt x="25400" y="154939"/>
                  </a:lnTo>
                  <a:lnTo>
                    <a:pt x="29210" y="167639"/>
                  </a:lnTo>
                  <a:lnTo>
                    <a:pt x="34290" y="180339"/>
                  </a:lnTo>
                  <a:lnTo>
                    <a:pt x="40640" y="194309"/>
                  </a:lnTo>
                  <a:lnTo>
                    <a:pt x="48260" y="204469"/>
                  </a:lnTo>
                  <a:lnTo>
                    <a:pt x="55880" y="212089"/>
                  </a:lnTo>
                  <a:lnTo>
                    <a:pt x="66040" y="218439"/>
                  </a:lnTo>
                  <a:lnTo>
                    <a:pt x="74930" y="220978"/>
                  </a:lnTo>
                  <a:lnTo>
                    <a:pt x="85090" y="222250"/>
                  </a:lnTo>
                  <a:lnTo>
                    <a:pt x="95250" y="222250"/>
                  </a:lnTo>
                  <a:lnTo>
                    <a:pt x="104140" y="218439"/>
                  </a:lnTo>
                  <a:lnTo>
                    <a:pt x="113030" y="214628"/>
                  </a:lnTo>
                  <a:lnTo>
                    <a:pt x="120650" y="209550"/>
                  </a:lnTo>
                  <a:lnTo>
                    <a:pt x="128270" y="201928"/>
                  </a:lnTo>
                  <a:lnTo>
                    <a:pt x="135890" y="191769"/>
                  </a:lnTo>
                  <a:lnTo>
                    <a:pt x="143510" y="180339"/>
                  </a:lnTo>
                  <a:lnTo>
                    <a:pt x="148590" y="168909"/>
                  </a:lnTo>
                  <a:lnTo>
                    <a:pt x="153670" y="158750"/>
                  </a:lnTo>
                  <a:lnTo>
                    <a:pt x="158750" y="147319"/>
                  </a:lnTo>
                  <a:lnTo>
                    <a:pt x="162560" y="137159"/>
                  </a:lnTo>
                  <a:lnTo>
                    <a:pt x="171450" y="115569"/>
                  </a:lnTo>
                  <a:lnTo>
                    <a:pt x="173990" y="102869"/>
                  </a:lnTo>
                  <a:lnTo>
                    <a:pt x="175260" y="87628"/>
                  </a:lnTo>
                  <a:lnTo>
                    <a:pt x="176530" y="72389"/>
                  </a:lnTo>
                  <a:lnTo>
                    <a:pt x="176530" y="5715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3168650" y="14734539"/>
              <a:ext cx="294641" cy="222251"/>
            </a:xfrm>
            <a:custGeom>
              <a:avLst/>
              <a:gdLst/>
              <a:ahLst/>
              <a:cxnLst/>
              <a:rect l="0" t="0" r="0" b="0"/>
              <a:pathLst>
                <a:path w="294641" h="222251">
                  <a:moveTo>
                    <a:pt x="0" y="168911"/>
                  </a:moveTo>
                  <a:lnTo>
                    <a:pt x="0" y="147322"/>
                  </a:lnTo>
                  <a:lnTo>
                    <a:pt x="1270" y="133350"/>
                  </a:lnTo>
                  <a:lnTo>
                    <a:pt x="3810" y="116841"/>
                  </a:lnTo>
                  <a:lnTo>
                    <a:pt x="6350" y="99061"/>
                  </a:lnTo>
                  <a:lnTo>
                    <a:pt x="10160" y="82550"/>
                  </a:lnTo>
                  <a:lnTo>
                    <a:pt x="15240" y="67311"/>
                  </a:lnTo>
                  <a:lnTo>
                    <a:pt x="20320" y="52072"/>
                  </a:lnTo>
                  <a:lnTo>
                    <a:pt x="26670" y="39372"/>
                  </a:lnTo>
                  <a:lnTo>
                    <a:pt x="33020" y="29211"/>
                  </a:lnTo>
                  <a:lnTo>
                    <a:pt x="39370" y="19050"/>
                  </a:lnTo>
                  <a:lnTo>
                    <a:pt x="48260" y="11431"/>
                  </a:lnTo>
                  <a:lnTo>
                    <a:pt x="57150" y="6350"/>
                  </a:lnTo>
                  <a:lnTo>
                    <a:pt x="66040" y="0"/>
                  </a:lnTo>
                  <a:lnTo>
                    <a:pt x="76200" y="0"/>
                  </a:lnTo>
                  <a:lnTo>
                    <a:pt x="85090" y="1272"/>
                  </a:lnTo>
                  <a:lnTo>
                    <a:pt x="95250" y="3811"/>
                  </a:lnTo>
                  <a:lnTo>
                    <a:pt x="105410" y="11431"/>
                  </a:lnTo>
                  <a:lnTo>
                    <a:pt x="113030" y="20322"/>
                  </a:lnTo>
                  <a:lnTo>
                    <a:pt x="121920" y="31750"/>
                  </a:lnTo>
                  <a:lnTo>
                    <a:pt x="128270" y="41911"/>
                  </a:lnTo>
                  <a:lnTo>
                    <a:pt x="133350" y="53341"/>
                  </a:lnTo>
                  <a:lnTo>
                    <a:pt x="138430" y="63500"/>
                  </a:lnTo>
                  <a:lnTo>
                    <a:pt x="140970" y="77472"/>
                  </a:lnTo>
                  <a:lnTo>
                    <a:pt x="143510" y="93981"/>
                  </a:lnTo>
                  <a:lnTo>
                    <a:pt x="144780" y="111761"/>
                  </a:lnTo>
                  <a:lnTo>
                    <a:pt x="144780" y="127000"/>
                  </a:lnTo>
                  <a:lnTo>
                    <a:pt x="143510" y="140972"/>
                  </a:lnTo>
                  <a:lnTo>
                    <a:pt x="140970" y="153672"/>
                  </a:lnTo>
                  <a:lnTo>
                    <a:pt x="138430" y="166372"/>
                  </a:lnTo>
                  <a:lnTo>
                    <a:pt x="135890" y="177800"/>
                  </a:lnTo>
                  <a:lnTo>
                    <a:pt x="133350" y="189231"/>
                  </a:lnTo>
                  <a:lnTo>
                    <a:pt x="130810" y="190500"/>
                  </a:lnTo>
                  <a:lnTo>
                    <a:pt x="129540" y="185422"/>
                  </a:lnTo>
                  <a:lnTo>
                    <a:pt x="128270" y="176531"/>
                  </a:lnTo>
                  <a:lnTo>
                    <a:pt x="129540" y="167641"/>
                  </a:lnTo>
                  <a:lnTo>
                    <a:pt x="130810" y="157481"/>
                  </a:lnTo>
                  <a:lnTo>
                    <a:pt x="133350" y="147322"/>
                  </a:lnTo>
                  <a:lnTo>
                    <a:pt x="137160" y="134622"/>
                  </a:lnTo>
                  <a:lnTo>
                    <a:pt x="140970" y="120650"/>
                  </a:lnTo>
                  <a:lnTo>
                    <a:pt x="147320" y="105411"/>
                  </a:lnTo>
                  <a:lnTo>
                    <a:pt x="154940" y="90172"/>
                  </a:lnTo>
                  <a:lnTo>
                    <a:pt x="162560" y="74931"/>
                  </a:lnTo>
                  <a:lnTo>
                    <a:pt x="171450" y="60961"/>
                  </a:lnTo>
                  <a:lnTo>
                    <a:pt x="182880" y="50800"/>
                  </a:lnTo>
                  <a:lnTo>
                    <a:pt x="194310" y="41911"/>
                  </a:lnTo>
                  <a:lnTo>
                    <a:pt x="207010" y="35561"/>
                  </a:lnTo>
                  <a:lnTo>
                    <a:pt x="218440" y="31750"/>
                  </a:lnTo>
                  <a:lnTo>
                    <a:pt x="229870" y="30481"/>
                  </a:lnTo>
                  <a:lnTo>
                    <a:pt x="241300" y="31750"/>
                  </a:lnTo>
                  <a:lnTo>
                    <a:pt x="251460" y="34291"/>
                  </a:lnTo>
                  <a:lnTo>
                    <a:pt x="260350" y="38100"/>
                  </a:lnTo>
                  <a:lnTo>
                    <a:pt x="267970" y="43181"/>
                  </a:lnTo>
                  <a:lnTo>
                    <a:pt x="274320" y="49531"/>
                  </a:lnTo>
                  <a:lnTo>
                    <a:pt x="280670" y="58422"/>
                  </a:lnTo>
                  <a:lnTo>
                    <a:pt x="285750" y="67311"/>
                  </a:lnTo>
                  <a:lnTo>
                    <a:pt x="288290" y="80011"/>
                  </a:lnTo>
                  <a:lnTo>
                    <a:pt x="290830" y="95250"/>
                  </a:lnTo>
                  <a:lnTo>
                    <a:pt x="292100" y="113031"/>
                  </a:lnTo>
                  <a:lnTo>
                    <a:pt x="293370" y="130811"/>
                  </a:lnTo>
                  <a:lnTo>
                    <a:pt x="294640" y="165100"/>
                  </a:lnTo>
                  <a:lnTo>
                    <a:pt x="293370" y="180341"/>
                  </a:lnTo>
                  <a:lnTo>
                    <a:pt x="292100" y="194311"/>
                  </a:lnTo>
                  <a:lnTo>
                    <a:pt x="284480" y="222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3580130" y="14706600"/>
              <a:ext cx="220981" cy="251462"/>
            </a:xfrm>
            <a:custGeom>
              <a:avLst/>
              <a:gdLst/>
              <a:ahLst/>
              <a:cxnLst/>
              <a:rect l="0" t="0" r="0" b="0"/>
              <a:pathLst>
                <a:path w="220981" h="251462">
                  <a:moveTo>
                    <a:pt x="0" y="27939"/>
                  </a:moveTo>
                  <a:lnTo>
                    <a:pt x="10160" y="45720"/>
                  </a:lnTo>
                  <a:lnTo>
                    <a:pt x="16510" y="54611"/>
                  </a:lnTo>
                  <a:lnTo>
                    <a:pt x="22860" y="66039"/>
                  </a:lnTo>
                  <a:lnTo>
                    <a:pt x="29210" y="78739"/>
                  </a:lnTo>
                  <a:lnTo>
                    <a:pt x="35560" y="90170"/>
                  </a:lnTo>
                  <a:lnTo>
                    <a:pt x="41910" y="100330"/>
                  </a:lnTo>
                  <a:lnTo>
                    <a:pt x="49530" y="111761"/>
                  </a:lnTo>
                  <a:lnTo>
                    <a:pt x="57150" y="121920"/>
                  </a:lnTo>
                  <a:lnTo>
                    <a:pt x="66040" y="130811"/>
                  </a:lnTo>
                  <a:lnTo>
                    <a:pt x="74930" y="138430"/>
                  </a:lnTo>
                  <a:lnTo>
                    <a:pt x="86360" y="142239"/>
                  </a:lnTo>
                  <a:lnTo>
                    <a:pt x="97790" y="144780"/>
                  </a:lnTo>
                  <a:lnTo>
                    <a:pt x="110490" y="144780"/>
                  </a:lnTo>
                  <a:lnTo>
                    <a:pt x="121920" y="140970"/>
                  </a:lnTo>
                  <a:lnTo>
                    <a:pt x="130810" y="134620"/>
                  </a:lnTo>
                  <a:lnTo>
                    <a:pt x="139700" y="127000"/>
                  </a:lnTo>
                  <a:lnTo>
                    <a:pt x="149860" y="119380"/>
                  </a:lnTo>
                  <a:lnTo>
                    <a:pt x="168910" y="100330"/>
                  </a:lnTo>
                  <a:lnTo>
                    <a:pt x="176530" y="87630"/>
                  </a:lnTo>
                  <a:lnTo>
                    <a:pt x="182880" y="73661"/>
                  </a:lnTo>
                  <a:lnTo>
                    <a:pt x="189230" y="58420"/>
                  </a:lnTo>
                  <a:lnTo>
                    <a:pt x="191770" y="44450"/>
                  </a:lnTo>
                  <a:lnTo>
                    <a:pt x="191770" y="29211"/>
                  </a:lnTo>
                  <a:lnTo>
                    <a:pt x="190500" y="15239"/>
                  </a:lnTo>
                  <a:lnTo>
                    <a:pt x="184150" y="6350"/>
                  </a:lnTo>
                  <a:lnTo>
                    <a:pt x="173990" y="2539"/>
                  </a:lnTo>
                  <a:lnTo>
                    <a:pt x="161290" y="0"/>
                  </a:lnTo>
                  <a:lnTo>
                    <a:pt x="151130" y="1270"/>
                  </a:lnTo>
                  <a:lnTo>
                    <a:pt x="140970" y="5080"/>
                  </a:lnTo>
                  <a:lnTo>
                    <a:pt x="133350" y="8889"/>
                  </a:lnTo>
                  <a:lnTo>
                    <a:pt x="124460" y="13970"/>
                  </a:lnTo>
                  <a:lnTo>
                    <a:pt x="116840" y="20320"/>
                  </a:lnTo>
                  <a:lnTo>
                    <a:pt x="109220" y="26670"/>
                  </a:lnTo>
                  <a:lnTo>
                    <a:pt x="100330" y="34289"/>
                  </a:lnTo>
                  <a:lnTo>
                    <a:pt x="82550" y="52070"/>
                  </a:lnTo>
                  <a:lnTo>
                    <a:pt x="74930" y="62230"/>
                  </a:lnTo>
                  <a:lnTo>
                    <a:pt x="68580" y="72389"/>
                  </a:lnTo>
                  <a:lnTo>
                    <a:pt x="62230" y="82550"/>
                  </a:lnTo>
                  <a:lnTo>
                    <a:pt x="58420" y="92711"/>
                  </a:lnTo>
                  <a:lnTo>
                    <a:pt x="53340" y="102870"/>
                  </a:lnTo>
                  <a:lnTo>
                    <a:pt x="49530" y="113030"/>
                  </a:lnTo>
                  <a:lnTo>
                    <a:pt x="41910" y="133350"/>
                  </a:lnTo>
                  <a:lnTo>
                    <a:pt x="38100" y="144780"/>
                  </a:lnTo>
                  <a:lnTo>
                    <a:pt x="35560" y="157480"/>
                  </a:lnTo>
                  <a:lnTo>
                    <a:pt x="34290" y="171450"/>
                  </a:lnTo>
                  <a:lnTo>
                    <a:pt x="33020" y="186689"/>
                  </a:lnTo>
                  <a:lnTo>
                    <a:pt x="35560" y="200661"/>
                  </a:lnTo>
                  <a:lnTo>
                    <a:pt x="41910" y="213361"/>
                  </a:lnTo>
                  <a:lnTo>
                    <a:pt x="48260" y="226061"/>
                  </a:lnTo>
                  <a:lnTo>
                    <a:pt x="58420" y="234950"/>
                  </a:lnTo>
                  <a:lnTo>
                    <a:pt x="68580" y="242570"/>
                  </a:lnTo>
                  <a:lnTo>
                    <a:pt x="81280" y="247650"/>
                  </a:lnTo>
                  <a:lnTo>
                    <a:pt x="95250" y="251461"/>
                  </a:lnTo>
                  <a:lnTo>
                    <a:pt x="109220" y="251461"/>
                  </a:lnTo>
                  <a:lnTo>
                    <a:pt x="125730" y="251461"/>
                  </a:lnTo>
                  <a:lnTo>
                    <a:pt x="143510" y="247650"/>
                  </a:lnTo>
                  <a:lnTo>
                    <a:pt x="162560" y="243839"/>
                  </a:lnTo>
                  <a:lnTo>
                    <a:pt x="22098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4253230" y="14659611"/>
              <a:ext cx="389891" cy="243840"/>
            </a:xfrm>
            <a:custGeom>
              <a:avLst/>
              <a:gdLst/>
              <a:ahLst/>
              <a:cxnLst/>
              <a:rect l="0" t="0" r="0" b="0"/>
              <a:pathLst>
                <a:path w="389891" h="243840">
                  <a:moveTo>
                    <a:pt x="0" y="12700"/>
                  </a:moveTo>
                  <a:lnTo>
                    <a:pt x="6350" y="29209"/>
                  </a:lnTo>
                  <a:lnTo>
                    <a:pt x="8890" y="39369"/>
                  </a:lnTo>
                  <a:lnTo>
                    <a:pt x="15240" y="62228"/>
                  </a:lnTo>
                  <a:lnTo>
                    <a:pt x="17780" y="77469"/>
                  </a:lnTo>
                  <a:lnTo>
                    <a:pt x="25400" y="113028"/>
                  </a:lnTo>
                  <a:lnTo>
                    <a:pt x="27940" y="129539"/>
                  </a:lnTo>
                  <a:lnTo>
                    <a:pt x="29210" y="144778"/>
                  </a:lnTo>
                  <a:lnTo>
                    <a:pt x="29210" y="161289"/>
                  </a:lnTo>
                  <a:lnTo>
                    <a:pt x="30480" y="175259"/>
                  </a:lnTo>
                  <a:lnTo>
                    <a:pt x="31750" y="204469"/>
                  </a:lnTo>
                  <a:lnTo>
                    <a:pt x="31750" y="208278"/>
                  </a:lnTo>
                  <a:lnTo>
                    <a:pt x="31750" y="204469"/>
                  </a:lnTo>
                  <a:lnTo>
                    <a:pt x="31750" y="196850"/>
                  </a:lnTo>
                  <a:lnTo>
                    <a:pt x="33020" y="182878"/>
                  </a:lnTo>
                  <a:lnTo>
                    <a:pt x="36830" y="146050"/>
                  </a:lnTo>
                  <a:lnTo>
                    <a:pt x="40640" y="129539"/>
                  </a:lnTo>
                  <a:lnTo>
                    <a:pt x="43180" y="115569"/>
                  </a:lnTo>
                  <a:lnTo>
                    <a:pt x="46990" y="101600"/>
                  </a:lnTo>
                  <a:lnTo>
                    <a:pt x="49530" y="90169"/>
                  </a:lnTo>
                  <a:lnTo>
                    <a:pt x="57150" y="66039"/>
                  </a:lnTo>
                  <a:lnTo>
                    <a:pt x="62230" y="55878"/>
                  </a:lnTo>
                  <a:lnTo>
                    <a:pt x="69850" y="44450"/>
                  </a:lnTo>
                  <a:lnTo>
                    <a:pt x="78740" y="34289"/>
                  </a:lnTo>
                  <a:lnTo>
                    <a:pt x="87630" y="24128"/>
                  </a:lnTo>
                  <a:lnTo>
                    <a:pt x="96520" y="15239"/>
                  </a:lnTo>
                  <a:lnTo>
                    <a:pt x="106680" y="7619"/>
                  </a:lnTo>
                  <a:lnTo>
                    <a:pt x="116840" y="3809"/>
                  </a:lnTo>
                  <a:lnTo>
                    <a:pt x="127000" y="1269"/>
                  </a:lnTo>
                  <a:lnTo>
                    <a:pt x="137160" y="1269"/>
                  </a:lnTo>
                  <a:lnTo>
                    <a:pt x="147320" y="5078"/>
                  </a:lnTo>
                  <a:lnTo>
                    <a:pt x="158750" y="11428"/>
                  </a:lnTo>
                  <a:lnTo>
                    <a:pt x="168910" y="19050"/>
                  </a:lnTo>
                  <a:lnTo>
                    <a:pt x="177800" y="26669"/>
                  </a:lnTo>
                  <a:lnTo>
                    <a:pt x="186690" y="35559"/>
                  </a:lnTo>
                  <a:lnTo>
                    <a:pt x="194310" y="45719"/>
                  </a:lnTo>
                  <a:lnTo>
                    <a:pt x="201930" y="54609"/>
                  </a:lnTo>
                  <a:lnTo>
                    <a:pt x="217170" y="71119"/>
                  </a:lnTo>
                  <a:lnTo>
                    <a:pt x="226060" y="77469"/>
                  </a:lnTo>
                  <a:lnTo>
                    <a:pt x="234950" y="85089"/>
                  </a:lnTo>
                  <a:lnTo>
                    <a:pt x="243840" y="92709"/>
                  </a:lnTo>
                  <a:lnTo>
                    <a:pt x="255270" y="99059"/>
                  </a:lnTo>
                  <a:lnTo>
                    <a:pt x="267970" y="104139"/>
                  </a:lnTo>
                  <a:lnTo>
                    <a:pt x="280670" y="107950"/>
                  </a:lnTo>
                  <a:lnTo>
                    <a:pt x="292100" y="110489"/>
                  </a:lnTo>
                  <a:lnTo>
                    <a:pt x="303530" y="110489"/>
                  </a:lnTo>
                  <a:lnTo>
                    <a:pt x="314960" y="109219"/>
                  </a:lnTo>
                  <a:lnTo>
                    <a:pt x="326390" y="106678"/>
                  </a:lnTo>
                  <a:lnTo>
                    <a:pt x="336550" y="101600"/>
                  </a:lnTo>
                  <a:lnTo>
                    <a:pt x="346710" y="96519"/>
                  </a:lnTo>
                  <a:lnTo>
                    <a:pt x="355600" y="88900"/>
                  </a:lnTo>
                  <a:lnTo>
                    <a:pt x="361950" y="78739"/>
                  </a:lnTo>
                  <a:lnTo>
                    <a:pt x="368300" y="67309"/>
                  </a:lnTo>
                  <a:lnTo>
                    <a:pt x="372110" y="54609"/>
                  </a:lnTo>
                  <a:lnTo>
                    <a:pt x="374650" y="41909"/>
                  </a:lnTo>
                  <a:lnTo>
                    <a:pt x="375920" y="27939"/>
                  </a:lnTo>
                  <a:lnTo>
                    <a:pt x="373380" y="17778"/>
                  </a:lnTo>
                  <a:lnTo>
                    <a:pt x="368300" y="10159"/>
                  </a:lnTo>
                  <a:lnTo>
                    <a:pt x="361950" y="3809"/>
                  </a:lnTo>
                  <a:lnTo>
                    <a:pt x="351790" y="1269"/>
                  </a:lnTo>
                  <a:lnTo>
                    <a:pt x="341630" y="0"/>
                  </a:lnTo>
                  <a:lnTo>
                    <a:pt x="328930" y="1269"/>
                  </a:lnTo>
                  <a:lnTo>
                    <a:pt x="316230" y="5078"/>
                  </a:lnTo>
                  <a:lnTo>
                    <a:pt x="303530" y="10159"/>
                  </a:lnTo>
                  <a:lnTo>
                    <a:pt x="290830" y="17778"/>
                  </a:lnTo>
                  <a:lnTo>
                    <a:pt x="279400" y="29209"/>
                  </a:lnTo>
                  <a:lnTo>
                    <a:pt x="269240" y="41909"/>
                  </a:lnTo>
                  <a:lnTo>
                    <a:pt x="260350" y="57150"/>
                  </a:lnTo>
                  <a:lnTo>
                    <a:pt x="252730" y="72389"/>
                  </a:lnTo>
                  <a:lnTo>
                    <a:pt x="247650" y="88900"/>
                  </a:lnTo>
                  <a:lnTo>
                    <a:pt x="242570" y="105409"/>
                  </a:lnTo>
                  <a:lnTo>
                    <a:pt x="238760" y="123189"/>
                  </a:lnTo>
                  <a:lnTo>
                    <a:pt x="236220" y="142239"/>
                  </a:lnTo>
                  <a:lnTo>
                    <a:pt x="234950" y="162559"/>
                  </a:lnTo>
                  <a:lnTo>
                    <a:pt x="234950" y="179069"/>
                  </a:lnTo>
                  <a:lnTo>
                    <a:pt x="236220" y="194309"/>
                  </a:lnTo>
                  <a:lnTo>
                    <a:pt x="238760" y="207009"/>
                  </a:lnTo>
                  <a:lnTo>
                    <a:pt x="243840" y="218439"/>
                  </a:lnTo>
                  <a:lnTo>
                    <a:pt x="250190" y="227328"/>
                  </a:lnTo>
                  <a:lnTo>
                    <a:pt x="257810" y="236219"/>
                  </a:lnTo>
                  <a:lnTo>
                    <a:pt x="267970" y="241300"/>
                  </a:lnTo>
                  <a:lnTo>
                    <a:pt x="279400" y="243839"/>
                  </a:lnTo>
                  <a:lnTo>
                    <a:pt x="292100" y="243839"/>
                  </a:lnTo>
                  <a:lnTo>
                    <a:pt x="303530" y="242569"/>
                  </a:lnTo>
                  <a:lnTo>
                    <a:pt x="314960" y="241300"/>
                  </a:lnTo>
                  <a:lnTo>
                    <a:pt x="325120" y="238759"/>
                  </a:lnTo>
                  <a:lnTo>
                    <a:pt x="335280" y="234950"/>
                  </a:lnTo>
                  <a:lnTo>
                    <a:pt x="344170" y="229869"/>
                  </a:lnTo>
                  <a:lnTo>
                    <a:pt x="389890" y="201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4728210" y="14618970"/>
              <a:ext cx="168911" cy="306070"/>
            </a:xfrm>
            <a:custGeom>
              <a:avLst/>
              <a:gdLst/>
              <a:ahLst/>
              <a:cxnLst/>
              <a:rect l="0" t="0" r="0" b="0"/>
              <a:pathLst>
                <a:path w="168911" h="306070">
                  <a:moveTo>
                    <a:pt x="104140" y="0"/>
                  </a:moveTo>
                  <a:lnTo>
                    <a:pt x="82550" y="0"/>
                  </a:lnTo>
                  <a:lnTo>
                    <a:pt x="72390" y="5080"/>
                  </a:lnTo>
                  <a:lnTo>
                    <a:pt x="62230" y="12700"/>
                  </a:lnTo>
                  <a:lnTo>
                    <a:pt x="30480" y="43180"/>
                  </a:lnTo>
                  <a:lnTo>
                    <a:pt x="20320" y="53341"/>
                  </a:lnTo>
                  <a:lnTo>
                    <a:pt x="11430" y="63500"/>
                  </a:lnTo>
                  <a:lnTo>
                    <a:pt x="5080" y="73660"/>
                  </a:lnTo>
                  <a:lnTo>
                    <a:pt x="0" y="85091"/>
                  </a:lnTo>
                  <a:lnTo>
                    <a:pt x="0" y="93980"/>
                  </a:lnTo>
                  <a:lnTo>
                    <a:pt x="2540" y="102869"/>
                  </a:lnTo>
                  <a:lnTo>
                    <a:pt x="8890" y="110491"/>
                  </a:lnTo>
                  <a:lnTo>
                    <a:pt x="17780" y="115569"/>
                  </a:lnTo>
                  <a:lnTo>
                    <a:pt x="30480" y="119380"/>
                  </a:lnTo>
                  <a:lnTo>
                    <a:pt x="44450" y="121919"/>
                  </a:lnTo>
                  <a:lnTo>
                    <a:pt x="59690" y="125730"/>
                  </a:lnTo>
                  <a:lnTo>
                    <a:pt x="76200" y="130810"/>
                  </a:lnTo>
                  <a:lnTo>
                    <a:pt x="92710" y="135891"/>
                  </a:lnTo>
                  <a:lnTo>
                    <a:pt x="107950" y="142241"/>
                  </a:lnTo>
                  <a:lnTo>
                    <a:pt x="123190" y="148591"/>
                  </a:lnTo>
                  <a:lnTo>
                    <a:pt x="138430" y="156210"/>
                  </a:lnTo>
                  <a:lnTo>
                    <a:pt x="148590" y="163830"/>
                  </a:lnTo>
                  <a:lnTo>
                    <a:pt x="157480" y="172719"/>
                  </a:lnTo>
                  <a:lnTo>
                    <a:pt x="163830" y="181610"/>
                  </a:lnTo>
                  <a:lnTo>
                    <a:pt x="167640" y="193041"/>
                  </a:lnTo>
                  <a:lnTo>
                    <a:pt x="168910" y="204469"/>
                  </a:lnTo>
                  <a:lnTo>
                    <a:pt x="168910" y="217169"/>
                  </a:lnTo>
                  <a:lnTo>
                    <a:pt x="165100" y="228600"/>
                  </a:lnTo>
                  <a:lnTo>
                    <a:pt x="158750" y="240030"/>
                  </a:lnTo>
                  <a:lnTo>
                    <a:pt x="151130" y="251460"/>
                  </a:lnTo>
                  <a:lnTo>
                    <a:pt x="139700" y="261619"/>
                  </a:lnTo>
                  <a:lnTo>
                    <a:pt x="127000" y="270510"/>
                  </a:lnTo>
                  <a:lnTo>
                    <a:pt x="113030" y="278130"/>
                  </a:lnTo>
                  <a:lnTo>
                    <a:pt x="97790" y="285750"/>
                  </a:lnTo>
                  <a:lnTo>
                    <a:pt x="83820" y="290830"/>
                  </a:lnTo>
                  <a:lnTo>
                    <a:pt x="40640" y="306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4979670" y="14624050"/>
              <a:ext cx="185421" cy="359412"/>
            </a:xfrm>
            <a:custGeom>
              <a:avLst/>
              <a:gdLst/>
              <a:ahLst/>
              <a:cxnLst/>
              <a:rect l="0" t="0" r="0" b="0"/>
              <a:pathLst>
                <a:path w="185421" h="359412">
                  <a:moveTo>
                    <a:pt x="0" y="26670"/>
                  </a:moveTo>
                  <a:lnTo>
                    <a:pt x="11430" y="43180"/>
                  </a:lnTo>
                  <a:lnTo>
                    <a:pt x="16510" y="52070"/>
                  </a:lnTo>
                  <a:lnTo>
                    <a:pt x="20320" y="60961"/>
                  </a:lnTo>
                  <a:lnTo>
                    <a:pt x="24130" y="71120"/>
                  </a:lnTo>
                  <a:lnTo>
                    <a:pt x="26670" y="83820"/>
                  </a:lnTo>
                  <a:lnTo>
                    <a:pt x="27940" y="100330"/>
                  </a:lnTo>
                  <a:lnTo>
                    <a:pt x="29210" y="118111"/>
                  </a:lnTo>
                  <a:lnTo>
                    <a:pt x="31750" y="134620"/>
                  </a:lnTo>
                  <a:lnTo>
                    <a:pt x="34290" y="149861"/>
                  </a:lnTo>
                  <a:lnTo>
                    <a:pt x="36830" y="165100"/>
                  </a:lnTo>
                  <a:lnTo>
                    <a:pt x="38100" y="180339"/>
                  </a:lnTo>
                  <a:lnTo>
                    <a:pt x="39370" y="194311"/>
                  </a:lnTo>
                  <a:lnTo>
                    <a:pt x="40640" y="208280"/>
                  </a:lnTo>
                  <a:lnTo>
                    <a:pt x="41910" y="237489"/>
                  </a:lnTo>
                  <a:lnTo>
                    <a:pt x="41910" y="304800"/>
                  </a:lnTo>
                  <a:lnTo>
                    <a:pt x="41910" y="354330"/>
                  </a:lnTo>
                  <a:lnTo>
                    <a:pt x="40640" y="359411"/>
                  </a:lnTo>
                  <a:lnTo>
                    <a:pt x="39370" y="358139"/>
                  </a:lnTo>
                  <a:lnTo>
                    <a:pt x="36830" y="353061"/>
                  </a:lnTo>
                  <a:lnTo>
                    <a:pt x="34290" y="346711"/>
                  </a:lnTo>
                  <a:lnTo>
                    <a:pt x="27940" y="328930"/>
                  </a:lnTo>
                  <a:lnTo>
                    <a:pt x="24130" y="316230"/>
                  </a:lnTo>
                  <a:lnTo>
                    <a:pt x="21590" y="300989"/>
                  </a:lnTo>
                  <a:lnTo>
                    <a:pt x="17780" y="283211"/>
                  </a:lnTo>
                  <a:lnTo>
                    <a:pt x="15240" y="264161"/>
                  </a:lnTo>
                  <a:lnTo>
                    <a:pt x="13970" y="245111"/>
                  </a:lnTo>
                  <a:lnTo>
                    <a:pt x="12700" y="207011"/>
                  </a:lnTo>
                  <a:lnTo>
                    <a:pt x="11430" y="173989"/>
                  </a:lnTo>
                  <a:lnTo>
                    <a:pt x="12700" y="157480"/>
                  </a:lnTo>
                  <a:lnTo>
                    <a:pt x="13970" y="140970"/>
                  </a:lnTo>
                  <a:lnTo>
                    <a:pt x="16510" y="124461"/>
                  </a:lnTo>
                  <a:lnTo>
                    <a:pt x="22860" y="90170"/>
                  </a:lnTo>
                  <a:lnTo>
                    <a:pt x="25400" y="72389"/>
                  </a:lnTo>
                  <a:lnTo>
                    <a:pt x="30480" y="58420"/>
                  </a:lnTo>
                  <a:lnTo>
                    <a:pt x="35560" y="46989"/>
                  </a:lnTo>
                  <a:lnTo>
                    <a:pt x="40640" y="36830"/>
                  </a:lnTo>
                  <a:lnTo>
                    <a:pt x="49530" y="27939"/>
                  </a:lnTo>
                  <a:lnTo>
                    <a:pt x="59690" y="19050"/>
                  </a:lnTo>
                  <a:lnTo>
                    <a:pt x="72390" y="11430"/>
                  </a:lnTo>
                  <a:lnTo>
                    <a:pt x="83820" y="6350"/>
                  </a:lnTo>
                  <a:lnTo>
                    <a:pt x="97790" y="2539"/>
                  </a:lnTo>
                  <a:lnTo>
                    <a:pt x="110490" y="0"/>
                  </a:lnTo>
                  <a:lnTo>
                    <a:pt x="123190" y="1270"/>
                  </a:lnTo>
                  <a:lnTo>
                    <a:pt x="134620" y="3811"/>
                  </a:lnTo>
                  <a:lnTo>
                    <a:pt x="146050" y="7620"/>
                  </a:lnTo>
                  <a:lnTo>
                    <a:pt x="156210" y="16511"/>
                  </a:lnTo>
                  <a:lnTo>
                    <a:pt x="165100" y="27939"/>
                  </a:lnTo>
                  <a:lnTo>
                    <a:pt x="172720" y="41911"/>
                  </a:lnTo>
                  <a:lnTo>
                    <a:pt x="179070" y="57150"/>
                  </a:lnTo>
                  <a:lnTo>
                    <a:pt x="182880" y="72389"/>
                  </a:lnTo>
                  <a:lnTo>
                    <a:pt x="185420" y="88900"/>
                  </a:lnTo>
                  <a:lnTo>
                    <a:pt x="182880" y="104139"/>
                  </a:lnTo>
                  <a:lnTo>
                    <a:pt x="177800" y="119380"/>
                  </a:lnTo>
                  <a:lnTo>
                    <a:pt x="171450" y="134620"/>
                  </a:lnTo>
                  <a:lnTo>
                    <a:pt x="162560" y="148589"/>
                  </a:lnTo>
                  <a:lnTo>
                    <a:pt x="151130" y="162561"/>
                  </a:lnTo>
                  <a:lnTo>
                    <a:pt x="139700" y="177800"/>
                  </a:lnTo>
                  <a:lnTo>
                    <a:pt x="128270" y="189230"/>
                  </a:lnTo>
                  <a:lnTo>
                    <a:pt x="116840" y="199389"/>
                  </a:lnTo>
                  <a:lnTo>
                    <a:pt x="106680" y="208280"/>
                  </a:lnTo>
                  <a:lnTo>
                    <a:pt x="93980" y="215900"/>
                  </a:lnTo>
                  <a:lnTo>
                    <a:pt x="81280" y="222250"/>
                  </a:lnTo>
                  <a:lnTo>
                    <a:pt x="68580" y="227330"/>
                  </a:lnTo>
                  <a:lnTo>
                    <a:pt x="55880" y="228600"/>
                  </a:lnTo>
                  <a:lnTo>
                    <a:pt x="44450" y="226061"/>
                  </a:lnTo>
                  <a:lnTo>
                    <a:pt x="1143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5306060" y="147980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5548630" y="14417039"/>
              <a:ext cx="179071" cy="370842"/>
            </a:xfrm>
            <a:custGeom>
              <a:avLst/>
              <a:gdLst/>
              <a:ahLst/>
              <a:cxnLst/>
              <a:rect l="0" t="0" r="0" b="0"/>
              <a:pathLst>
                <a:path w="179071" h="370842">
                  <a:moveTo>
                    <a:pt x="179070" y="34291"/>
                  </a:moveTo>
                  <a:lnTo>
                    <a:pt x="172720" y="16511"/>
                  </a:lnTo>
                  <a:lnTo>
                    <a:pt x="167640" y="11431"/>
                  </a:lnTo>
                  <a:lnTo>
                    <a:pt x="161290" y="6350"/>
                  </a:lnTo>
                  <a:lnTo>
                    <a:pt x="153670" y="1272"/>
                  </a:lnTo>
                  <a:lnTo>
                    <a:pt x="143510" y="0"/>
                  </a:lnTo>
                  <a:lnTo>
                    <a:pt x="134620" y="2541"/>
                  </a:lnTo>
                  <a:lnTo>
                    <a:pt x="124460" y="5081"/>
                  </a:lnTo>
                  <a:lnTo>
                    <a:pt x="114300" y="11431"/>
                  </a:lnTo>
                  <a:lnTo>
                    <a:pt x="104140" y="19050"/>
                  </a:lnTo>
                  <a:lnTo>
                    <a:pt x="93980" y="27941"/>
                  </a:lnTo>
                  <a:lnTo>
                    <a:pt x="85090" y="35561"/>
                  </a:lnTo>
                  <a:lnTo>
                    <a:pt x="76200" y="43181"/>
                  </a:lnTo>
                  <a:lnTo>
                    <a:pt x="68580" y="50800"/>
                  </a:lnTo>
                  <a:lnTo>
                    <a:pt x="62230" y="58422"/>
                  </a:lnTo>
                  <a:lnTo>
                    <a:pt x="57150" y="68581"/>
                  </a:lnTo>
                  <a:lnTo>
                    <a:pt x="52070" y="77472"/>
                  </a:lnTo>
                  <a:lnTo>
                    <a:pt x="46990" y="92711"/>
                  </a:lnTo>
                  <a:lnTo>
                    <a:pt x="43180" y="110491"/>
                  </a:lnTo>
                  <a:lnTo>
                    <a:pt x="39370" y="130811"/>
                  </a:lnTo>
                  <a:lnTo>
                    <a:pt x="36830" y="148591"/>
                  </a:lnTo>
                  <a:lnTo>
                    <a:pt x="35560" y="165100"/>
                  </a:lnTo>
                  <a:lnTo>
                    <a:pt x="34290" y="181611"/>
                  </a:lnTo>
                  <a:lnTo>
                    <a:pt x="33020" y="199391"/>
                  </a:lnTo>
                  <a:lnTo>
                    <a:pt x="31750" y="242572"/>
                  </a:lnTo>
                  <a:lnTo>
                    <a:pt x="31750" y="359411"/>
                  </a:lnTo>
                  <a:lnTo>
                    <a:pt x="29210" y="368300"/>
                  </a:lnTo>
                  <a:lnTo>
                    <a:pt x="25400" y="370841"/>
                  </a:lnTo>
                  <a:lnTo>
                    <a:pt x="0" y="3708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516880" y="14602461"/>
              <a:ext cx="353061" cy="218440"/>
            </a:xfrm>
            <a:custGeom>
              <a:avLst/>
              <a:gdLst/>
              <a:ahLst/>
              <a:cxnLst/>
              <a:rect l="0" t="0" r="0" b="0"/>
              <a:pathLst>
                <a:path w="353061" h="218440">
                  <a:moveTo>
                    <a:pt x="0" y="80009"/>
                  </a:moveTo>
                  <a:lnTo>
                    <a:pt x="5080" y="63500"/>
                  </a:lnTo>
                  <a:lnTo>
                    <a:pt x="11430" y="54609"/>
                  </a:lnTo>
                  <a:lnTo>
                    <a:pt x="17780" y="45719"/>
                  </a:lnTo>
                  <a:lnTo>
                    <a:pt x="25400" y="35559"/>
                  </a:lnTo>
                  <a:lnTo>
                    <a:pt x="35560" y="27939"/>
                  </a:lnTo>
                  <a:lnTo>
                    <a:pt x="46990" y="19050"/>
                  </a:lnTo>
                  <a:lnTo>
                    <a:pt x="59690" y="11428"/>
                  </a:lnTo>
                  <a:lnTo>
                    <a:pt x="74930" y="6350"/>
                  </a:lnTo>
                  <a:lnTo>
                    <a:pt x="91440" y="2539"/>
                  </a:lnTo>
                  <a:lnTo>
                    <a:pt x="110490" y="0"/>
                  </a:lnTo>
                  <a:lnTo>
                    <a:pt x="128270" y="0"/>
                  </a:lnTo>
                  <a:lnTo>
                    <a:pt x="146050" y="1269"/>
                  </a:lnTo>
                  <a:lnTo>
                    <a:pt x="163830" y="2539"/>
                  </a:lnTo>
                  <a:lnTo>
                    <a:pt x="181610" y="7619"/>
                  </a:lnTo>
                  <a:lnTo>
                    <a:pt x="196850" y="13969"/>
                  </a:lnTo>
                  <a:lnTo>
                    <a:pt x="212090" y="21589"/>
                  </a:lnTo>
                  <a:lnTo>
                    <a:pt x="222250" y="31750"/>
                  </a:lnTo>
                  <a:lnTo>
                    <a:pt x="228600" y="43178"/>
                  </a:lnTo>
                  <a:lnTo>
                    <a:pt x="233680" y="55878"/>
                  </a:lnTo>
                  <a:lnTo>
                    <a:pt x="236220" y="71119"/>
                  </a:lnTo>
                  <a:lnTo>
                    <a:pt x="238760" y="87628"/>
                  </a:lnTo>
                  <a:lnTo>
                    <a:pt x="240030" y="106678"/>
                  </a:lnTo>
                  <a:lnTo>
                    <a:pt x="238760" y="124459"/>
                  </a:lnTo>
                  <a:lnTo>
                    <a:pt x="237490" y="142239"/>
                  </a:lnTo>
                  <a:lnTo>
                    <a:pt x="236220" y="160019"/>
                  </a:lnTo>
                  <a:lnTo>
                    <a:pt x="236220" y="176528"/>
                  </a:lnTo>
                  <a:lnTo>
                    <a:pt x="236220" y="193039"/>
                  </a:lnTo>
                  <a:lnTo>
                    <a:pt x="238760" y="208278"/>
                  </a:lnTo>
                  <a:lnTo>
                    <a:pt x="243840" y="215900"/>
                  </a:lnTo>
                  <a:lnTo>
                    <a:pt x="250190" y="218439"/>
                  </a:lnTo>
                  <a:lnTo>
                    <a:pt x="257810" y="218439"/>
                  </a:lnTo>
                  <a:lnTo>
                    <a:pt x="266700" y="214628"/>
                  </a:lnTo>
                  <a:lnTo>
                    <a:pt x="275590" y="208278"/>
                  </a:lnTo>
                  <a:lnTo>
                    <a:pt x="285750" y="200659"/>
                  </a:lnTo>
                  <a:lnTo>
                    <a:pt x="294640" y="191769"/>
                  </a:lnTo>
                  <a:lnTo>
                    <a:pt x="303530" y="182878"/>
                  </a:lnTo>
                  <a:lnTo>
                    <a:pt x="311150" y="172719"/>
                  </a:lnTo>
                  <a:lnTo>
                    <a:pt x="320040" y="161289"/>
                  </a:lnTo>
                  <a:lnTo>
                    <a:pt x="328930" y="147319"/>
                  </a:lnTo>
                  <a:lnTo>
                    <a:pt x="339090" y="132078"/>
                  </a:lnTo>
                  <a:lnTo>
                    <a:pt x="345440" y="116839"/>
                  </a:lnTo>
                  <a:lnTo>
                    <a:pt x="349250" y="101600"/>
                  </a:lnTo>
                  <a:lnTo>
                    <a:pt x="351790" y="87628"/>
                  </a:lnTo>
                  <a:lnTo>
                    <a:pt x="353060" y="74928"/>
                  </a:lnTo>
                  <a:lnTo>
                    <a:pt x="351790" y="62228"/>
                  </a:lnTo>
                  <a:lnTo>
                    <a:pt x="350520" y="50800"/>
                  </a:lnTo>
                  <a:lnTo>
                    <a:pt x="346710" y="40639"/>
                  </a:lnTo>
                  <a:lnTo>
                    <a:pt x="339090" y="31750"/>
                  </a:lnTo>
                  <a:lnTo>
                    <a:pt x="331470" y="22859"/>
                  </a:lnTo>
                  <a:lnTo>
                    <a:pt x="320040" y="19050"/>
                  </a:lnTo>
                  <a:lnTo>
                    <a:pt x="307340" y="16509"/>
                  </a:lnTo>
                  <a:lnTo>
                    <a:pt x="252730" y="165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5981700" y="14577061"/>
              <a:ext cx="92711" cy="210820"/>
            </a:xfrm>
            <a:custGeom>
              <a:avLst/>
              <a:gdLst/>
              <a:ahLst/>
              <a:cxnLst/>
              <a:rect l="0" t="0" r="0" b="0"/>
              <a:pathLst>
                <a:path w="92711" h="210820">
                  <a:moveTo>
                    <a:pt x="8890" y="210819"/>
                  </a:moveTo>
                  <a:lnTo>
                    <a:pt x="3810" y="194309"/>
                  </a:lnTo>
                  <a:lnTo>
                    <a:pt x="1270" y="182878"/>
                  </a:lnTo>
                  <a:lnTo>
                    <a:pt x="1270" y="170178"/>
                  </a:lnTo>
                  <a:lnTo>
                    <a:pt x="0" y="156209"/>
                  </a:lnTo>
                  <a:lnTo>
                    <a:pt x="0" y="142239"/>
                  </a:lnTo>
                  <a:lnTo>
                    <a:pt x="2540" y="129539"/>
                  </a:lnTo>
                  <a:lnTo>
                    <a:pt x="5080" y="118109"/>
                  </a:lnTo>
                  <a:lnTo>
                    <a:pt x="8890" y="107950"/>
                  </a:lnTo>
                  <a:lnTo>
                    <a:pt x="12700" y="99059"/>
                  </a:lnTo>
                  <a:lnTo>
                    <a:pt x="19050" y="90169"/>
                  </a:lnTo>
                  <a:lnTo>
                    <a:pt x="24130" y="81278"/>
                  </a:lnTo>
                  <a:lnTo>
                    <a:pt x="27940" y="72389"/>
                  </a:lnTo>
                  <a:lnTo>
                    <a:pt x="31750" y="62228"/>
                  </a:lnTo>
                  <a:lnTo>
                    <a:pt x="36830" y="53339"/>
                  </a:lnTo>
                  <a:lnTo>
                    <a:pt x="43180" y="44450"/>
                  </a:lnTo>
                  <a:lnTo>
                    <a:pt x="49530" y="36828"/>
                  </a:lnTo>
                  <a:lnTo>
                    <a:pt x="57150" y="29209"/>
                  </a:lnTo>
                  <a:lnTo>
                    <a:pt x="66040" y="21589"/>
                  </a:lnTo>
                  <a:lnTo>
                    <a:pt x="927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6264910" y="14577061"/>
              <a:ext cx="247651" cy="185420"/>
            </a:xfrm>
            <a:custGeom>
              <a:avLst/>
              <a:gdLst/>
              <a:ahLst/>
              <a:cxnLst/>
              <a:rect l="0" t="0" r="0" b="0"/>
              <a:pathLst>
                <a:path w="247651" h="185420">
                  <a:moveTo>
                    <a:pt x="0" y="21589"/>
                  </a:moveTo>
                  <a:lnTo>
                    <a:pt x="0" y="43178"/>
                  </a:lnTo>
                  <a:lnTo>
                    <a:pt x="1270" y="53339"/>
                  </a:lnTo>
                  <a:lnTo>
                    <a:pt x="2540" y="63500"/>
                  </a:lnTo>
                  <a:lnTo>
                    <a:pt x="5080" y="73659"/>
                  </a:lnTo>
                  <a:lnTo>
                    <a:pt x="6350" y="87628"/>
                  </a:lnTo>
                  <a:lnTo>
                    <a:pt x="7620" y="101600"/>
                  </a:lnTo>
                  <a:lnTo>
                    <a:pt x="8890" y="116839"/>
                  </a:lnTo>
                  <a:lnTo>
                    <a:pt x="8890" y="146050"/>
                  </a:lnTo>
                  <a:lnTo>
                    <a:pt x="10160" y="161289"/>
                  </a:lnTo>
                  <a:lnTo>
                    <a:pt x="12700" y="167639"/>
                  </a:lnTo>
                  <a:lnTo>
                    <a:pt x="16510" y="170178"/>
                  </a:lnTo>
                  <a:lnTo>
                    <a:pt x="21590" y="170178"/>
                  </a:lnTo>
                  <a:lnTo>
                    <a:pt x="25400" y="166369"/>
                  </a:lnTo>
                  <a:lnTo>
                    <a:pt x="29210" y="160019"/>
                  </a:lnTo>
                  <a:lnTo>
                    <a:pt x="34290" y="152400"/>
                  </a:lnTo>
                  <a:lnTo>
                    <a:pt x="38100" y="140969"/>
                  </a:lnTo>
                  <a:lnTo>
                    <a:pt x="50800" y="113028"/>
                  </a:lnTo>
                  <a:lnTo>
                    <a:pt x="57150" y="101600"/>
                  </a:lnTo>
                  <a:lnTo>
                    <a:pt x="63500" y="91439"/>
                  </a:lnTo>
                  <a:lnTo>
                    <a:pt x="69850" y="81278"/>
                  </a:lnTo>
                  <a:lnTo>
                    <a:pt x="76200" y="72389"/>
                  </a:lnTo>
                  <a:lnTo>
                    <a:pt x="81280" y="62228"/>
                  </a:lnTo>
                  <a:lnTo>
                    <a:pt x="85090" y="52069"/>
                  </a:lnTo>
                  <a:lnTo>
                    <a:pt x="90170" y="43178"/>
                  </a:lnTo>
                  <a:lnTo>
                    <a:pt x="96520" y="34289"/>
                  </a:lnTo>
                  <a:lnTo>
                    <a:pt x="102870" y="26669"/>
                  </a:lnTo>
                  <a:lnTo>
                    <a:pt x="107950" y="25400"/>
                  </a:lnTo>
                  <a:lnTo>
                    <a:pt x="113030" y="30478"/>
                  </a:lnTo>
                  <a:lnTo>
                    <a:pt x="116840" y="38100"/>
                  </a:lnTo>
                  <a:lnTo>
                    <a:pt x="121920" y="48259"/>
                  </a:lnTo>
                  <a:lnTo>
                    <a:pt x="125730" y="62228"/>
                  </a:lnTo>
                  <a:lnTo>
                    <a:pt x="129540" y="76200"/>
                  </a:lnTo>
                  <a:lnTo>
                    <a:pt x="130810" y="91439"/>
                  </a:lnTo>
                  <a:lnTo>
                    <a:pt x="133350" y="107950"/>
                  </a:lnTo>
                  <a:lnTo>
                    <a:pt x="134620" y="124459"/>
                  </a:lnTo>
                  <a:lnTo>
                    <a:pt x="137160" y="140969"/>
                  </a:lnTo>
                  <a:lnTo>
                    <a:pt x="142240" y="156209"/>
                  </a:lnTo>
                  <a:lnTo>
                    <a:pt x="147320" y="170178"/>
                  </a:lnTo>
                  <a:lnTo>
                    <a:pt x="153670" y="179069"/>
                  </a:lnTo>
                  <a:lnTo>
                    <a:pt x="162560" y="184150"/>
                  </a:lnTo>
                  <a:lnTo>
                    <a:pt x="171450" y="185419"/>
                  </a:lnTo>
                  <a:lnTo>
                    <a:pt x="179070" y="184150"/>
                  </a:lnTo>
                  <a:lnTo>
                    <a:pt x="187960" y="179069"/>
                  </a:lnTo>
                  <a:lnTo>
                    <a:pt x="194310" y="171450"/>
                  </a:lnTo>
                  <a:lnTo>
                    <a:pt x="201930" y="162559"/>
                  </a:lnTo>
                  <a:lnTo>
                    <a:pt x="209550" y="151128"/>
                  </a:lnTo>
                  <a:lnTo>
                    <a:pt x="217170" y="139700"/>
                  </a:lnTo>
                  <a:lnTo>
                    <a:pt x="223520" y="127000"/>
                  </a:lnTo>
                  <a:lnTo>
                    <a:pt x="237490" y="100328"/>
                  </a:lnTo>
                  <a:lnTo>
                    <a:pt x="242570" y="87628"/>
                  </a:lnTo>
                  <a:lnTo>
                    <a:pt x="246380" y="73659"/>
                  </a:lnTo>
                  <a:lnTo>
                    <a:pt x="247650" y="59689"/>
                  </a:lnTo>
                  <a:lnTo>
                    <a:pt x="247650" y="46989"/>
                  </a:lnTo>
                  <a:lnTo>
                    <a:pt x="247650" y="34289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6595110" y="14587220"/>
              <a:ext cx="175261" cy="200661"/>
            </a:xfrm>
            <a:custGeom>
              <a:avLst/>
              <a:gdLst/>
              <a:ahLst/>
              <a:cxnLst/>
              <a:rect l="0" t="0" r="0" b="0"/>
              <a:pathLst>
                <a:path w="175261" h="200661">
                  <a:moveTo>
                    <a:pt x="132080" y="21591"/>
                  </a:moveTo>
                  <a:lnTo>
                    <a:pt x="127000" y="5080"/>
                  </a:lnTo>
                  <a:lnTo>
                    <a:pt x="121920" y="1269"/>
                  </a:lnTo>
                  <a:lnTo>
                    <a:pt x="114300" y="0"/>
                  </a:lnTo>
                  <a:lnTo>
                    <a:pt x="106680" y="0"/>
                  </a:lnTo>
                  <a:lnTo>
                    <a:pt x="96520" y="2541"/>
                  </a:lnTo>
                  <a:lnTo>
                    <a:pt x="85090" y="6350"/>
                  </a:lnTo>
                  <a:lnTo>
                    <a:pt x="72390" y="11430"/>
                  </a:lnTo>
                  <a:lnTo>
                    <a:pt x="59690" y="17780"/>
                  </a:lnTo>
                  <a:lnTo>
                    <a:pt x="46990" y="26669"/>
                  </a:lnTo>
                  <a:lnTo>
                    <a:pt x="33020" y="35560"/>
                  </a:lnTo>
                  <a:lnTo>
                    <a:pt x="22860" y="46991"/>
                  </a:lnTo>
                  <a:lnTo>
                    <a:pt x="15240" y="60960"/>
                  </a:lnTo>
                  <a:lnTo>
                    <a:pt x="8890" y="76200"/>
                  </a:lnTo>
                  <a:lnTo>
                    <a:pt x="3810" y="90169"/>
                  </a:lnTo>
                  <a:lnTo>
                    <a:pt x="1270" y="105410"/>
                  </a:lnTo>
                  <a:lnTo>
                    <a:pt x="0" y="119380"/>
                  </a:lnTo>
                  <a:lnTo>
                    <a:pt x="0" y="130810"/>
                  </a:lnTo>
                  <a:lnTo>
                    <a:pt x="3810" y="140969"/>
                  </a:lnTo>
                  <a:lnTo>
                    <a:pt x="7620" y="151130"/>
                  </a:lnTo>
                  <a:lnTo>
                    <a:pt x="13970" y="154941"/>
                  </a:lnTo>
                  <a:lnTo>
                    <a:pt x="22860" y="154941"/>
                  </a:lnTo>
                  <a:lnTo>
                    <a:pt x="30480" y="152400"/>
                  </a:lnTo>
                  <a:lnTo>
                    <a:pt x="40640" y="147319"/>
                  </a:lnTo>
                  <a:lnTo>
                    <a:pt x="49530" y="140969"/>
                  </a:lnTo>
                  <a:lnTo>
                    <a:pt x="59690" y="132080"/>
                  </a:lnTo>
                  <a:lnTo>
                    <a:pt x="68580" y="124460"/>
                  </a:lnTo>
                  <a:lnTo>
                    <a:pt x="77470" y="116841"/>
                  </a:lnTo>
                  <a:lnTo>
                    <a:pt x="85090" y="110491"/>
                  </a:lnTo>
                  <a:lnTo>
                    <a:pt x="92710" y="100330"/>
                  </a:lnTo>
                  <a:lnTo>
                    <a:pt x="100330" y="88900"/>
                  </a:lnTo>
                  <a:lnTo>
                    <a:pt x="114300" y="66041"/>
                  </a:lnTo>
                  <a:lnTo>
                    <a:pt x="129540" y="43180"/>
                  </a:lnTo>
                  <a:lnTo>
                    <a:pt x="133350" y="41910"/>
                  </a:lnTo>
                  <a:lnTo>
                    <a:pt x="137160" y="46991"/>
                  </a:lnTo>
                  <a:lnTo>
                    <a:pt x="138430" y="55880"/>
                  </a:lnTo>
                  <a:lnTo>
                    <a:pt x="139700" y="68580"/>
                  </a:lnTo>
                  <a:lnTo>
                    <a:pt x="140970" y="81280"/>
                  </a:lnTo>
                  <a:lnTo>
                    <a:pt x="142240" y="96519"/>
                  </a:lnTo>
                  <a:lnTo>
                    <a:pt x="142240" y="129541"/>
                  </a:lnTo>
                  <a:lnTo>
                    <a:pt x="142240" y="146050"/>
                  </a:lnTo>
                  <a:lnTo>
                    <a:pt x="144780" y="160019"/>
                  </a:lnTo>
                  <a:lnTo>
                    <a:pt x="148590" y="171450"/>
                  </a:lnTo>
                  <a:lnTo>
                    <a:pt x="175260" y="2006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6868160" y="14618970"/>
              <a:ext cx="69851" cy="157481"/>
            </a:xfrm>
            <a:custGeom>
              <a:avLst/>
              <a:gdLst/>
              <a:ahLst/>
              <a:cxnLst/>
              <a:rect l="0" t="0" r="0" b="0"/>
              <a:pathLst>
                <a:path w="69851" h="157481">
                  <a:moveTo>
                    <a:pt x="49530" y="0"/>
                  </a:moveTo>
                  <a:lnTo>
                    <a:pt x="43180" y="34291"/>
                  </a:lnTo>
                  <a:lnTo>
                    <a:pt x="40640" y="46991"/>
                  </a:lnTo>
                  <a:lnTo>
                    <a:pt x="38100" y="59691"/>
                  </a:lnTo>
                  <a:lnTo>
                    <a:pt x="34290" y="71119"/>
                  </a:lnTo>
                  <a:lnTo>
                    <a:pt x="30480" y="85091"/>
                  </a:lnTo>
                  <a:lnTo>
                    <a:pt x="24130" y="115569"/>
                  </a:lnTo>
                  <a:lnTo>
                    <a:pt x="20320" y="129541"/>
                  </a:lnTo>
                  <a:lnTo>
                    <a:pt x="13970" y="143510"/>
                  </a:lnTo>
                  <a:lnTo>
                    <a:pt x="8890" y="154941"/>
                  </a:lnTo>
                  <a:lnTo>
                    <a:pt x="3810" y="157480"/>
                  </a:lnTo>
                  <a:lnTo>
                    <a:pt x="1270" y="152400"/>
                  </a:lnTo>
                  <a:lnTo>
                    <a:pt x="0" y="144780"/>
                  </a:lnTo>
                  <a:lnTo>
                    <a:pt x="0" y="132080"/>
                  </a:lnTo>
                  <a:lnTo>
                    <a:pt x="1270" y="119380"/>
                  </a:lnTo>
                  <a:lnTo>
                    <a:pt x="2540" y="104141"/>
                  </a:lnTo>
                  <a:lnTo>
                    <a:pt x="7620" y="88900"/>
                  </a:lnTo>
                  <a:lnTo>
                    <a:pt x="13970" y="74930"/>
                  </a:lnTo>
                  <a:lnTo>
                    <a:pt x="22860" y="60960"/>
                  </a:lnTo>
                  <a:lnTo>
                    <a:pt x="31750" y="48260"/>
                  </a:lnTo>
                  <a:lnTo>
                    <a:pt x="40640" y="38100"/>
                  </a:lnTo>
                  <a:lnTo>
                    <a:pt x="69850" y="11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1949450" y="15142211"/>
            <a:ext cx="4420871" cy="599440"/>
            <a:chOff x="1949450" y="15142211"/>
            <a:chExt cx="4420871" cy="599440"/>
          </a:xfrm>
        </p:grpSpPr>
        <p:sp>
          <p:nvSpPr>
            <p:cNvPr id="300" name="Freeform 299"/>
            <p:cNvSpPr/>
            <p:nvPr/>
          </p:nvSpPr>
          <p:spPr>
            <a:xfrm>
              <a:off x="1949450" y="15264130"/>
              <a:ext cx="356871" cy="477521"/>
            </a:xfrm>
            <a:custGeom>
              <a:avLst/>
              <a:gdLst/>
              <a:ahLst/>
              <a:cxnLst/>
              <a:rect l="0" t="0" r="0" b="0"/>
              <a:pathLst>
                <a:path w="356871" h="477521">
                  <a:moveTo>
                    <a:pt x="356870" y="113031"/>
                  </a:moveTo>
                  <a:lnTo>
                    <a:pt x="345440" y="101600"/>
                  </a:lnTo>
                  <a:lnTo>
                    <a:pt x="339090" y="95250"/>
                  </a:lnTo>
                  <a:lnTo>
                    <a:pt x="334010" y="87631"/>
                  </a:lnTo>
                  <a:lnTo>
                    <a:pt x="320040" y="68581"/>
                  </a:lnTo>
                  <a:lnTo>
                    <a:pt x="307340" y="49531"/>
                  </a:lnTo>
                  <a:lnTo>
                    <a:pt x="299720" y="40640"/>
                  </a:lnTo>
                  <a:lnTo>
                    <a:pt x="293370" y="31750"/>
                  </a:lnTo>
                  <a:lnTo>
                    <a:pt x="285750" y="24131"/>
                  </a:lnTo>
                  <a:lnTo>
                    <a:pt x="276860" y="17781"/>
                  </a:lnTo>
                  <a:lnTo>
                    <a:pt x="265430" y="11431"/>
                  </a:lnTo>
                  <a:lnTo>
                    <a:pt x="254000" y="7620"/>
                  </a:lnTo>
                  <a:lnTo>
                    <a:pt x="241300" y="3809"/>
                  </a:lnTo>
                  <a:lnTo>
                    <a:pt x="228600" y="1270"/>
                  </a:lnTo>
                  <a:lnTo>
                    <a:pt x="214630" y="0"/>
                  </a:lnTo>
                  <a:lnTo>
                    <a:pt x="200660" y="1270"/>
                  </a:lnTo>
                  <a:lnTo>
                    <a:pt x="186690" y="5081"/>
                  </a:lnTo>
                  <a:lnTo>
                    <a:pt x="173990" y="8890"/>
                  </a:lnTo>
                  <a:lnTo>
                    <a:pt x="161290" y="15240"/>
                  </a:lnTo>
                  <a:lnTo>
                    <a:pt x="152400" y="20320"/>
                  </a:lnTo>
                  <a:lnTo>
                    <a:pt x="142240" y="26670"/>
                  </a:lnTo>
                  <a:lnTo>
                    <a:pt x="134620" y="34290"/>
                  </a:lnTo>
                  <a:lnTo>
                    <a:pt x="127000" y="43181"/>
                  </a:lnTo>
                  <a:lnTo>
                    <a:pt x="119380" y="52070"/>
                  </a:lnTo>
                  <a:lnTo>
                    <a:pt x="111760" y="60959"/>
                  </a:lnTo>
                  <a:lnTo>
                    <a:pt x="104140" y="68581"/>
                  </a:lnTo>
                  <a:lnTo>
                    <a:pt x="96520" y="77470"/>
                  </a:lnTo>
                  <a:lnTo>
                    <a:pt x="90170" y="85090"/>
                  </a:lnTo>
                  <a:lnTo>
                    <a:pt x="82550" y="95250"/>
                  </a:lnTo>
                  <a:lnTo>
                    <a:pt x="76200" y="104140"/>
                  </a:lnTo>
                  <a:lnTo>
                    <a:pt x="68580" y="115570"/>
                  </a:lnTo>
                  <a:lnTo>
                    <a:pt x="60960" y="128270"/>
                  </a:lnTo>
                  <a:lnTo>
                    <a:pt x="54610" y="140970"/>
                  </a:lnTo>
                  <a:lnTo>
                    <a:pt x="48260" y="153670"/>
                  </a:lnTo>
                  <a:lnTo>
                    <a:pt x="43180" y="167640"/>
                  </a:lnTo>
                  <a:lnTo>
                    <a:pt x="39370" y="180340"/>
                  </a:lnTo>
                  <a:lnTo>
                    <a:pt x="34290" y="195581"/>
                  </a:lnTo>
                  <a:lnTo>
                    <a:pt x="30480" y="212090"/>
                  </a:lnTo>
                  <a:lnTo>
                    <a:pt x="26670" y="227331"/>
                  </a:lnTo>
                  <a:lnTo>
                    <a:pt x="21590" y="243840"/>
                  </a:lnTo>
                  <a:lnTo>
                    <a:pt x="16510" y="259081"/>
                  </a:lnTo>
                  <a:lnTo>
                    <a:pt x="10160" y="273050"/>
                  </a:lnTo>
                  <a:lnTo>
                    <a:pt x="6350" y="288290"/>
                  </a:lnTo>
                  <a:lnTo>
                    <a:pt x="3810" y="302259"/>
                  </a:lnTo>
                  <a:lnTo>
                    <a:pt x="2540" y="316231"/>
                  </a:lnTo>
                  <a:lnTo>
                    <a:pt x="1270" y="330200"/>
                  </a:lnTo>
                  <a:lnTo>
                    <a:pt x="0" y="344170"/>
                  </a:lnTo>
                  <a:lnTo>
                    <a:pt x="0" y="359409"/>
                  </a:lnTo>
                  <a:lnTo>
                    <a:pt x="0" y="374650"/>
                  </a:lnTo>
                  <a:lnTo>
                    <a:pt x="2540" y="389890"/>
                  </a:lnTo>
                  <a:lnTo>
                    <a:pt x="3810" y="406400"/>
                  </a:lnTo>
                  <a:lnTo>
                    <a:pt x="8890" y="420370"/>
                  </a:lnTo>
                  <a:lnTo>
                    <a:pt x="16510" y="431800"/>
                  </a:lnTo>
                  <a:lnTo>
                    <a:pt x="24130" y="440690"/>
                  </a:lnTo>
                  <a:lnTo>
                    <a:pt x="33020" y="449581"/>
                  </a:lnTo>
                  <a:lnTo>
                    <a:pt x="43180" y="458470"/>
                  </a:lnTo>
                  <a:lnTo>
                    <a:pt x="52070" y="466090"/>
                  </a:lnTo>
                  <a:lnTo>
                    <a:pt x="63500" y="471170"/>
                  </a:lnTo>
                  <a:lnTo>
                    <a:pt x="76200" y="474981"/>
                  </a:lnTo>
                  <a:lnTo>
                    <a:pt x="88900" y="477520"/>
                  </a:lnTo>
                  <a:lnTo>
                    <a:pt x="101600" y="477520"/>
                  </a:lnTo>
                  <a:lnTo>
                    <a:pt x="115570" y="476250"/>
                  </a:lnTo>
                  <a:lnTo>
                    <a:pt x="129540" y="474981"/>
                  </a:lnTo>
                  <a:lnTo>
                    <a:pt x="140970" y="472440"/>
                  </a:lnTo>
                  <a:lnTo>
                    <a:pt x="153670" y="469900"/>
                  </a:lnTo>
                  <a:lnTo>
                    <a:pt x="187960" y="4610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2301240" y="15482570"/>
              <a:ext cx="138431" cy="222251"/>
            </a:xfrm>
            <a:custGeom>
              <a:avLst/>
              <a:gdLst/>
              <a:ahLst/>
              <a:cxnLst/>
              <a:rect l="0" t="0" r="0" b="0"/>
              <a:pathLst>
                <a:path w="138431" h="222251">
                  <a:moveTo>
                    <a:pt x="57150" y="0"/>
                  </a:moveTo>
                  <a:lnTo>
                    <a:pt x="27940" y="29210"/>
                  </a:lnTo>
                  <a:lnTo>
                    <a:pt x="22860" y="39369"/>
                  </a:lnTo>
                  <a:lnTo>
                    <a:pt x="17780" y="52069"/>
                  </a:lnTo>
                  <a:lnTo>
                    <a:pt x="5080" y="91441"/>
                  </a:lnTo>
                  <a:lnTo>
                    <a:pt x="1270" y="102869"/>
                  </a:lnTo>
                  <a:lnTo>
                    <a:pt x="0" y="115569"/>
                  </a:lnTo>
                  <a:lnTo>
                    <a:pt x="0" y="128269"/>
                  </a:lnTo>
                  <a:lnTo>
                    <a:pt x="1270" y="142241"/>
                  </a:lnTo>
                  <a:lnTo>
                    <a:pt x="3810" y="156210"/>
                  </a:lnTo>
                  <a:lnTo>
                    <a:pt x="8890" y="189230"/>
                  </a:lnTo>
                  <a:lnTo>
                    <a:pt x="15240" y="200660"/>
                  </a:lnTo>
                  <a:lnTo>
                    <a:pt x="21590" y="209550"/>
                  </a:lnTo>
                  <a:lnTo>
                    <a:pt x="30480" y="217169"/>
                  </a:lnTo>
                  <a:lnTo>
                    <a:pt x="39370" y="220980"/>
                  </a:lnTo>
                  <a:lnTo>
                    <a:pt x="48260" y="222250"/>
                  </a:lnTo>
                  <a:lnTo>
                    <a:pt x="58420" y="222250"/>
                  </a:lnTo>
                  <a:lnTo>
                    <a:pt x="68580" y="218441"/>
                  </a:lnTo>
                  <a:lnTo>
                    <a:pt x="78740" y="212091"/>
                  </a:lnTo>
                  <a:lnTo>
                    <a:pt x="88900" y="204469"/>
                  </a:lnTo>
                  <a:lnTo>
                    <a:pt x="97790" y="194310"/>
                  </a:lnTo>
                  <a:lnTo>
                    <a:pt x="106680" y="180341"/>
                  </a:lnTo>
                  <a:lnTo>
                    <a:pt x="114300" y="166369"/>
                  </a:lnTo>
                  <a:lnTo>
                    <a:pt x="121920" y="151130"/>
                  </a:lnTo>
                  <a:lnTo>
                    <a:pt x="127000" y="134619"/>
                  </a:lnTo>
                  <a:lnTo>
                    <a:pt x="132080" y="118110"/>
                  </a:lnTo>
                  <a:lnTo>
                    <a:pt x="134620" y="101600"/>
                  </a:lnTo>
                  <a:lnTo>
                    <a:pt x="137160" y="86360"/>
                  </a:lnTo>
                  <a:lnTo>
                    <a:pt x="138430" y="72391"/>
                  </a:lnTo>
                  <a:lnTo>
                    <a:pt x="137160" y="58419"/>
                  </a:lnTo>
                  <a:lnTo>
                    <a:pt x="133350" y="45719"/>
                  </a:lnTo>
                  <a:lnTo>
                    <a:pt x="129540" y="34291"/>
                  </a:lnTo>
                  <a:lnTo>
                    <a:pt x="123190" y="25400"/>
                  </a:lnTo>
                  <a:lnTo>
                    <a:pt x="115570" y="17780"/>
                  </a:lnTo>
                  <a:lnTo>
                    <a:pt x="106680" y="11430"/>
                  </a:lnTo>
                  <a:lnTo>
                    <a:pt x="95250" y="8891"/>
                  </a:lnTo>
                  <a:lnTo>
                    <a:pt x="83820" y="8891"/>
                  </a:lnTo>
                  <a:lnTo>
                    <a:pt x="25400" y="215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2522220" y="15431770"/>
              <a:ext cx="194311" cy="229870"/>
            </a:xfrm>
            <a:custGeom>
              <a:avLst/>
              <a:gdLst/>
              <a:ahLst/>
              <a:cxnLst/>
              <a:rect l="0" t="0" r="0" b="0"/>
              <a:pathLst>
                <a:path w="194311" h="229870">
                  <a:moveTo>
                    <a:pt x="15240" y="92710"/>
                  </a:moveTo>
                  <a:lnTo>
                    <a:pt x="15240" y="162560"/>
                  </a:lnTo>
                  <a:lnTo>
                    <a:pt x="13970" y="179069"/>
                  </a:lnTo>
                  <a:lnTo>
                    <a:pt x="11430" y="195580"/>
                  </a:lnTo>
                  <a:lnTo>
                    <a:pt x="10160" y="209550"/>
                  </a:lnTo>
                  <a:lnTo>
                    <a:pt x="6350" y="217169"/>
                  </a:lnTo>
                  <a:lnTo>
                    <a:pt x="3810" y="217169"/>
                  </a:lnTo>
                  <a:lnTo>
                    <a:pt x="0" y="214630"/>
                  </a:lnTo>
                  <a:lnTo>
                    <a:pt x="0" y="209550"/>
                  </a:lnTo>
                  <a:lnTo>
                    <a:pt x="0" y="201930"/>
                  </a:lnTo>
                  <a:lnTo>
                    <a:pt x="1270" y="194310"/>
                  </a:lnTo>
                  <a:lnTo>
                    <a:pt x="3810" y="184150"/>
                  </a:lnTo>
                  <a:lnTo>
                    <a:pt x="6350" y="175260"/>
                  </a:lnTo>
                  <a:lnTo>
                    <a:pt x="8890" y="165100"/>
                  </a:lnTo>
                  <a:lnTo>
                    <a:pt x="15240" y="142241"/>
                  </a:lnTo>
                  <a:lnTo>
                    <a:pt x="19050" y="129541"/>
                  </a:lnTo>
                  <a:lnTo>
                    <a:pt x="24130" y="115569"/>
                  </a:lnTo>
                  <a:lnTo>
                    <a:pt x="29210" y="102869"/>
                  </a:lnTo>
                  <a:lnTo>
                    <a:pt x="34290" y="88900"/>
                  </a:lnTo>
                  <a:lnTo>
                    <a:pt x="39370" y="76200"/>
                  </a:lnTo>
                  <a:lnTo>
                    <a:pt x="48260" y="53341"/>
                  </a:lnTo>
                  <a:lnTo>
                    <a:pt x="54610" y="43180"/>
                  </a:lnTo>
                  <a:lnTo>
                    <a:pt x="62230" y="34291"/>
                  </a:lnTo>
                  <a:lnTo>
                    <a:pt x="95250" y="2541"/>
                  </a:lnTo>
                  <a:lnTo>
                    <a:pt x="105410" y="0"/>
                  </a:lnTo>
                  <a:lnTo>
                    <a:pt x="119380" y="0"/>
                  </a:lnTo>
                  <a:lnTo>
                    <a:pt x="133350" y="3810"/>
                  </a:lnTo>
                  <a:lnTo>
                    <a:pt x="146050" y="7619"/>
                  </a:lnTo>
                  <a:lnTo>
                    <a:pt x="156210" y="12700"/>
                  </a:lnTo>
                  <a:lnTo>
                    <a:pt x="165100" y="17780"/>
                  </a:lnTo>
                  <a:lnTo>
                    <a:pt x="171450" y="30480"/>
                  </a:lnTo>
                  <a:lnTo>
                    <a:pt x="175260" y="46991"/>
                  </a:lnTo>
                  <a:lnTo>
                    <a:pt x="177800" y="66041"/>
                  </a:lnTo>
                  <a:lnTo>
                    <a:pt x="184150" y="102869"/>
                  </a:lnTo>
                  <a:lnTo>
                    <a:pt x="187960" y="120650"/>
                  </a:lnTo>
                  <a:lnTo>
                    <a:pt x="189230" y="137160"/>
                  </a:lnTo>
                  <a:lnTo>
                    <a:pt x="191770" y="152400"/>
                  </a:lnTo>
                  <a:lnTo>
                    <a:pt x="191770" y="167641"/>
                  </a:lnTo>
                  <a:lnTo>
                    <a:pt x="191770" y="182880"/>
                  </a:lnTo>
                  <a:lnTo>
                    <a:pt x="190500" y="196850"/>
                  </a:lnTo>
                  <a:lnTo>
                    <a:pt x="194310" y="2298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2885440" y="15283180"/>
              <a:ext cx="20321" cy="388621"/>
            </a:xfrm>
            <a:custGeom>
              <a:avLst/>
              <a:gdLst/>
              <a:ahLst/>
              <a:cxnLst/>
              <a:rect l="0" t="0" r="0" b="0"/>
              <a:pathLst>
                <a:path w="20321" h="388621">
                  <a:moveTo>
                    <a:pt x="20320" y="0"/>
                  </a:moveTo>
                  <a:lnTo>
                    <a:pt x="20320" y="63500"/>
                  </a:lnTo>
                  <a:lnTo>
                    <a:pt x="19050" y="80009"/>
                  </a:lnTo>
                  <a:lnTo>
                    <a:pt x="17780" y="96520"/>
                  </a:lnTo>
                  <a:lnTo>
                    <a:pt x="15240" y="113031"/>
                  </a:lnTo>
                  <a:lnTo>
                    <a:pt x="12700" y="130809"/>
                  </a:lnTo>
                  <a:lnTo>
                    <a:pt x="12700" y="147320"/>
                  </a:lnTo>
                  <a:lnTo>
                    <a:pt x="11430" y="165100"/>
                  </a:lnTo>
                  <a:lnTo>
                    <a:pt x="10160" y="199390"/>
                  </a:lnTo>
                  <a:lnTo>
                    <a:pt x="10160" y="217170"/>
                  </a:lnTo>
                  <a:lnTo>
                    <a:pt x="8890" y="234950"/>
                  </a:lnTo>
                  <a:lnTo>
                    <a:pt x="6350" y="252731"/>
                  </a:lnTo>
                  <a:lnTo>
                    <a:pt x="3810" y="269240"/>
                  </a:lnTo>
                  <a:lnTo>
                    <a:pt x="2540" y="285750"/>
                  </a:lnTo>
                  <a:lnTo>
                    <a:pt x="1270" y="302259"/>
                  </a:lnTo>
                  <a:lnTo>
                    <a:pt x="1270" y="316231"/>
                  </a:lnTo>
                  <a:lnTo>
                    <a:pt x="0" y="345440"/>
                  </a:lnTo>
                  <a:lnTo>
                    <a:pt x="10160" y="388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2842260" y="15356839"/>
              <a:ext cx="179071" cy="157482"/>
            </a:xfrm>
            <a:custGeom>
              <a:avLst/>
              <a:gdLst/>
              <a:ahLst/>
              <a:cxnLst/>
              <a:rect l="0" t="0" r="0" b="0"/>
              <a:pathLst>
                <a:path w="179071" h="157482">
                  <a:moveTo>
                    <a:pt x="179070" y="0"/>
                  </a:moveTo>
                  <a:lnTo>
                    <a:pt x="162560" y="10161"/>
                  </a:lnTo>
                  <a:lnTo>
                    <a:pt x="142240" y="25400"/>
                  </a:lnTo>
                  <a:lnTo>
                    <a:pt x="118110" y="43181"/>
                  </a:lnTo>
                  <a:lnTo>
                    <a:pt x="96520" y="58422"/>
                  </a:lnTo>
                  <a:lnTo>
                    <a:pt x="85090" y="67311"/>
                  </a:lnTo>
                  <a:lnTo>
                    <a:pt x="74930" y="78741"/>
                  </a:lnTo>
                  <a:lnTo>
                    <a:pt x="63500" y="91441"/>
                  </a:lnTo>
                  <a:lnTo>
                    <a:pt x="53340" y="101600"/>
                  </a:lnTo>
                  <a:lnTo>
                    <a:pt x="43180" y="110491"/>
                  </a:lnTo>
                  <a:lnTo>
                    <a:pt x="0" y="1574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3032760" y="15462250"/>
              <a:ext cx="41911" cy="273051"/>
            </a:xfrm>
            <a:custGeom>
              <a:avLst/>
              <a:gdLst/>
              <a:ahLst/>
              <a:cxnLst/>
              <a:rect l="0" t="0" r="0" b="0"/>
              <a:pathLst>
                <a:path w="41911" h="273051">
                  <a:moveTo>
                    <a:pt x="41910" y="0"/>
                  </a:moveTo>
                  <a:lnTo>
                    <a:pt x="26670" y="87630"/>
                  </a:lnTo>
                  <a:lnTo>
                    <a:pt x="25400" y="105411"/>
                  </a:lnTo>
                  <a:lnTo>
                    <a:pt x="22860" y="124461"/>
                  </a:lnTo>
                  <a:lnTo>
                    <a:pt x="22860" y="142239"/>
                  </a:lnTo>
                  <a:lnTo>
                    <a:pt x="20320" y="158750"/>
                  </a:lnTo>
                  <a:lnTo>
                    <a:pt x="17780" y="175261"/>
                  </a:lnTo>
                  <a:lnTo>
                    <a:pt x="15240" y="190500"/>
                  </a:lnTo>
                  <a:lnTo>
                    <a:pt x="12700" y="204470"/>
                  </a:lnTo>
                  <a:lnTo>
                    <a:pt x="8890" y="219711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3216910" y="15476220"/>
              <a:ext cx="161291" cy="237492"/>
            </a:xfrm>
            <a:custGeom>
              <a:avLst/>
              <a:gdLst/>
              <a:ahLst/>
              <a:cxnLst/>
              <a:rect l="0" t="0" r="0" b="0"/>
              <a:pathLst>
                <a:path w="161291" h="237492">
                  <a:moveTo>
                    <a:pt x="25400" y="80010"/>
                  </a:moveTo>
                  <a:lnTo>
                    <a:pt x="11430" y="138430"/>
                  </a:lnTo>
                  <a:lnTo>
                    <a:pt x="7620" y="154941"/>
                  </a:lnTo>
                  <a:lnTo>
                    <a:pt x="1270" y="190500"/>
                  </a:lnTo>
                  <a:lnTo>
                    <a:pt x="0" y="198119"/>
                  </a:lnTo>
                  <a:lnTo>
                    <a:pt x="0" y="198119"/>
                  </a:lnTo>
                  <a:lnTo>
                    <a:pt x="10160" y="171450"/>
                  </a:lnTo>
                  <a:lnTo>
                    <a:pt x="12700" y="161291"/>
                  </a:lnTo>
                  <a:lnTo>
                    <a:pt x="22860" y="124460"/>
                  </a:lnTo>
                  <a:lnTo>
                    <a:pt x="33020" y="90169"/>
                  </a:lnTo>
                  <a:lnTo>
                    <a:pt x="39370" y="64769"/>
                  </a:lnTo>
                  <a:lnTo>
                    <a:pt x="44450" y="53341"/>
                  </a:lnTo>
                  <a:lnTo>
                    <a:pt x="49530" y="43180"/>
                  </a:lnTo>
                  <a:lnTo>
                    <a:pt x="55880" y="34291"/>
                  </a:lnTo>
                  <a:lnTo>
                    <a:pt x="62230" y="26669"/>
                  </a:lnTo>
                  <a:lnTo>
                    <a:pt x="68580" y="19050"/>
                  </a:lnTo>
                  <a:lnTo>
                    <a:pt x="76200" y="11430"/>
                  </a:lnTo>
                  <a:lnTo>
                    <a:pt x="85090" y="6350"/>
                  </a:lnTo>
                  <a:lnTo>
                    <a:pt x="95250" y="2541"/>
                  </a:lnTo>
                  <a:lnTo>
                    <a:pt x="107950" y="0"/>
                  </a:lnTo>
                  <a:lnTo>
                    <a:pt x="118110" y="2541"/>
                  </a:lnTo>
                  <a:lnTo>
                    <a:pt x="127000" y="7619"/>
                  </a:lnTo>
                  <a:lnTo>
                    <a:pt x="135890" y="13969"/>
                  </a:lnTo>
                  <a:lnTo>
                    <a:pt x="142240" y="25400"/>
                  </a:lnTo>
                  <a:lnTo>
                    <a:pt x="147320" y="40641"/>
                  </a:lnTo>
                  <a:lnTo>
                    <a:pt x="152400" y="57150"/>
                  </a:lnTo>
                  <a:lnTo>
                    <a:pt x="156210" y="76200"/>
                  </a:lnTo>
                  <a:lnTo>
                    <a:pt x="158750" y="97791"/>
                  </a:lnTo>
                  <a:lnTo>
                    <a:pt x="160020" y="119380"/>
                  </a:lnTo>
                  <a:lnTo>
                    <a:pt x="161290" y="157480"/>
                  </a:lnTo>
                  <a:lnTo>
                    <a:pt x="161290" y="173991"/>
                  </a:lnTo>
                  <a:lnTo>
                    <a:pt x="161290" y="187960"/>
                  </a:lnTo>
                  <a:lnTo>
                    <a:pt x="158750" y="200660"/>
                  </a:lnTo>
                  <a:lnTo>
                    <a:pt x="152400" y="237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3506470" y="15439389"/>
              <a:ext cx="179071" cy="288292"/>
            </a:xfrm>
            <a:custGeom>
              <a:avLst/>
              <a:gdLst/>
              <a:ahLst/>
              <a:cxnLst/>
              <a:rect l="0" t="0" r="0" b="0"/>
              <a:pathLst>
                <a:path w="179071" h="288292">
                  <a:moveTo>
                    <a:pt x="0" y="64772"/>
                  </a:moveTo>
                  <a:lnTo>
                    <a:pt x="0" y="86361"/>
                  </a:lnTo>
                  <a:lnTo>
                    <a:pt x="1270" y="97791"/>
                  </a:lnTo>
                  <a:lnTo>
                    <a:pt x="2540" y="110491"/>
                  </a:lnTo>
                  <a:lnTo>
                    <a:pt x="5080" y="123191"/>
                  </a:lnTo>
                  <a:lnTo>
                    <a:pt x="8890" y="133350"/>
                  </a:lnTo>
                  <a:lnTo>
                    <a:pt x="13970" y="143511"/>
                  </a:lnTo>
                  <a:lnTo>
                    <a:pt x="20320" y="152400"/>
                  </a:lnTo>
                  <a:lnTo>
                    <a:pt x="26670" y="156211"/>
                  </a:lnTo>
                  <a:lnTo>
                    <a:pt x="35560" y="158750"/>
                  </a:lnTo>
                  <a:lnTo>
                    <a:pt x="44450" y="158750"/>
                  </a:lnTo>
                  <a:lnTo>
                    <a:pt x="54610" y="153672"/>
                  </a:lnTo>
                  <a:lnTo>
                    <a:pt x="63500" y="146050"/>
                  </a:lnTo>
                  <a:lnTo>
                    <a:pt x="73660" y="137161"/>
                  </a:lnTo>
                  <a:lnTo>
                    <a:pt x="83820" y="125731"/>
                  </a:lnTo>
                  <a:lnTo>
                    <a:pt x="95250" y="113031"/>
                  </a:lnTo>
                  <a:lnTo>
                    <a:pt x="105410" y="100331"/>
                  </a:lnTo>
                  <a:lnTo>
                    <a:pt x="114300" y="86361"/>
                  </a:lnTo>
                  <a:lnTo>
                    <a:pt x="123190" y="71122"/>
                  </a:lnTo>
                  <a:lnTo>
                    <a:pt x="130810" y="54611"/>
                  </a:lnTo>
                  <a:lnTo>
                    <a:pt x="135890" y="39372"/>
                  </a:lnTo>
                  <a:lnTo>
                    <a:pt x="139700" y="24131"/>
                  </a:lnTo>
                  <a:lnTo>
                    <a:pt x="142240" y="8891"/>
                  </a:lnTo>
                  <a:lnTo>
                    <a:pt x="139700" y="2541"/>
                  </a:lnTo>
                  <a:lnTo>
                    <a:pt x="132080" y="0"/>
                  </a:lnTo>
                  <a:lnTo>
                    <a:pt x="123190" y="0"/>
                  </a:lnTo>
                  <a:lnTo>
                    <a:pt x="114300" y="3811"/>
                  </a:lnTo>
                  <a:lnTo>
                    <a:pt x="106680" y="10161"/>
                  </a:lnTo>
                  <a:lnTo>
                    <a:pt x="99060" y="17781"/>
                  </a:lnTo>
                  <a:lnTo>
                    <a:pt x="91440" y="27941"/>
                  </a:lnTo>
                  <a:lnTo>
                    <a:pt x="83820" y="38100"/>
                  </a:lnTo>
                  <a:lnTo>
                    <a:pt x="77470" y="50800"/>
                  </a:lnTo>
                  <a:lnTo>
                    <a:pt x="68580" y="63500"/>
                  </a:lnTo>
                  <a:lnTo>
                    <a:pt x="59690" y="76200"/>
                  </a:lnTo>
                  <a:lnTo>
                    <a:pt x="50800" y="90172"/>
                  </a:lnTo>
                  <a:lnTo>
                    <a:pt x="43180" y="104141"/>
                  </a:lnTo>
                  <a:lnTo>
                    <a:pt x="36830" y="118111"/>
                  </a:lnTo>
                  <a:lnTo>
                    <a:pt x="31750" y="130811"/>
                  </a:lnTo>
                  <a:lnTo>
                    <a:pt x="26670" y="144781"/>
                  </a:lnTo>
                  <a:lnTo>
                    <a:pt x="21590" y="158750"/>
                  </a:lnTo>
                  <a:lnTo>
                    <a:pt x="17780" y="172722"/>
                  </a:lnTo>
                  <a:lnTo>
                    <a:pt x="16510" y="189231"/>
                  </a:lnTo>
                  <a:lnTo>
                    <a:pt x="16510" y="207011"/>
                  </a:lnTo>
                  <a:lnTo>
                    <a:pt x="17780" y="226061"/>
                  </a:lnTo>
                  <a:lnTo>
                    <a:pt x="21590" y="242572"/>
                  </a:lnTo>
                  <a:lnTo>
                    <a:pt x="25400" y="256541"/>
                  </a:lnTo>
                  <a:lnTo>
                    <a:pt x="30480" y="270511"/>
                  </a:lnTo>
                  <a:lnTo>
                    <a:pt x="39370" y="278131"/>
                  </a:lnTo>
                  <a:lnTo>
                    <a:pt x="49530" y="284481"/>
                  </a:lnTo>
                  <a:lnTo>
                    <a:pt x="60960" y="288291"/>
                  </a:lnTo>
                  <a:lnTo>
                    <a:pt x="71120" y="288291"/>
                  </a:lnTo>
                  <a:lnTo>
                    <a:pt x="80010" y="285750"/>
                  </a:lnTo>
                  <a:lnTo>
                    <a:pt x="87630" y="281941"/>
                  </a:lnTo>
                  <a:lnTo>
                    <a:pt x="96520" y="278131"/>
                  </a:lnTo>
                  <a:lnTo>
                    <a:pt x="104140" y="271781"/>
                  </a:lnTo>
                  <a:lnTo>
                    <a:pt x="110490" y="265431"/>
                  </a:lnTo>
                  <a:lnTo>
                    <a:pt x="118110" y="257811"/>
                  </a:lnTo>
                  <a:lnTo>
                    <a:pt x="125730" y="250191"/>
                  </a:lnTo>
                  <a:lnTo>
                    <a:pt x="132080" y="241300"/>
                  </a:lnTo>
                  <a:lnTo>
                    <a:pt x="139700" y="231141"/>
                  </a:lnTo>
                  <a:lnTo>
                    <a:pt x="147320" y="220981"/>
                  </a:lnTo>
                  <a:lnTo>
                    <a:pt x="179070" y="170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3784600" y="15434311"/>
              <a:ext cx="203201" cy="217170"/>
            </a:xfrm>
            <a:custGeom>
              <a:avLst/>
              <a:gdLst/>
              <a:ahLst/>
              <a:cxnLst/>
              <a:rect l="0" t="0" r="0" b="0"/>
              <a:pathLst>
                <a:path w="203201" h="217170">
                  <a:moveTo>
                    <a:pt x="26670" y="38100"/>
                  </a:moveTo>
                  <a:lnTo>
                    <a:pt x="11430" y="96519"/>
                  </a:lnTo>
                  <a:lnTo>
                    <a:pt x="10160" y="109219"/>
                  </a:lnTo>
                  <a:lnTo>
                    <a:pt x="8890" y="123189"/>
                  </a:lnTo>
                  <a:lnTo>
                    <a:pt x="7620" y="137159"/>
                  </a:lnTo>
                  <a:lnTo>
                    <a:pt x="6350" y="152400"/>
                  </a:lnTo>
                  <a:lnTo>
                    <a:pt x="0" y="189228"/>
                  </a:lnTo>
                  <a:lnTo>
                    <a:pt x="0" y="198119"/>
                  </a:lnTo>
                  <a:lnTo>
                    <a:pt x="1270" y="200659"/>
                  </a:lnTo>
                  <a:lnTo>
                    <a:pt x="2540" y="199389"/>
                  </a:lnTo>
                  <a:lnTo>
                    <a:pt x="5080" y="193039"/>
                  </a:lnTo>
                  <a:lnTo>
                    <a:pt x="7620" y="185419"/>
                  </a:lnTo>
                  <a:lnTo>
                    <a:pt x="10160" y="173989"/>
                  </a:lnTo>
                  <a:lnTo>
                    <a:pt x="16510" y="153669"/>
                  </a:lnTo>
                  <a:lnTo>
                    <a:pt x="20320" y="143509"/>
                  </a:lnTo>
                  <a:lnTo>
                    <a:pt x="24130" y="130809"/>
                  </a:lnTo>
                  <a:lnTo>
                    <a:pt x="30480" y="119378"/>
                  </a:lnTo>
                  <a:lnTo>
                    <a:pt x="35560" y="105409"/>
                  </a:lnTo>
                  <a:lnTo>
                    <a:pt x="40640" y="92709"/>
                  </a:lnTo>
                  <a:lnTo>
                    <a:pt x="45720" y="78739"/>
                  </a:lnTo>
                  <a:lnTo>
                    <a:pt x="49530" y="64769"/>
                  </a:lnTo>
                  <a:lnTo>
                    <a:pt x="54610" y="53339"/>
                  </a:lnTo>
                  <a:lnTo>
                    <a:pt x="60960" y="43178"/>
                  </a:lnTo>
                  <a:lnTo>
                    <a:pt x="67310" y="34289"/>
                  </a:lnTo>
                  <a:lnTo>
                    <a:pt x="73660" y="26669"/>
                  </a:lnTo>
                  <a:lnTo>
                    <a:pt x="80010" y="19050"/>
                  </a:lnTo>
                  <a:lnTo>
                    <a:pt x="86360" y="11428"/>
                  </a:lnTo>
                  <a:lnTo>
                    <a:pt x="96520" y="6350"/>
                  </a:lnTo>
                  <a:lnTo>
                    <a:pt x="106680" y="2539"/>
                  </a:lnTo>
                  <a:lnTo>
                    <a:pt x="119380" y="0"/>
                  </a:lnTo>
                  <a:lnTo>
                    <a:pt x="130810" y="1269"/>
                  </a:lnTo>
                  <a:lnTo>
                    <a:pt x="140970" y="3809"/>
                  </a:lnTo>
                  <a:lnTo>
                    <a:pt x="152400" y="7619"/>
                  </a:lnTo>
                  <a:lnTo>
                    <a:pt x="161290" y="16509"/>
                  </a:lnTo>
                  <a:lnTo>
                    <a:pt x="170180" y="29209"/>
                  </a:lnTo>
                  <a:lnTo>
                    <a:pt x="179070" y="41909"/>
                  </a:lnTo>
                  <a:lnTo>
                    <a:pt x="185420" y="58419"/>
                  </a:lnTo>
                  <a:lnTo>
                    <a:pt x="190500" y="76200"/>
                  </a:lnTo>
                  <a:lnTo>
                    <a:pt x="195580" y="95250"/>
                  </a:lnTo>
                  <a:lnTo>
                    <a:pt x="199390" y="111759"/>
                  </a:lnTo>
                  <a:lnTo>
                    <a:pt x="201930" y="128269"/>
                  </a:lnTo>
                  <a:lnTo>
                    <a:pt x="203200" y="143509"/>
                  </a:lnTo>
                  <a:lnTo>
                    <a:pt x="203200" y="158750"/>
                  </a:lnTo>
                  <a:lnTo>
                    <a:pt x="200660" y="173989"/>
                  </a:lnTo>
                  <a:lnTo>
                    <a:pt x="195580" y="2171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4137660" y="15271750"/>
              <a:ext cx="52071" cy="411481"/>
            </a:xfrm>
            <a:custGeom>
              <a:avLst/>
              <a:gdLst/>
              <a:ahLst/>
              <a:cxnLst/>
              <a:rect l="0" t="0" r="0" b="0"/>
              <a:pathLst>
                <a:path w="52071" h="411481">
                  <a:moveTo>
                    <a:pt x="52070" y="0"/>
                  </a:moveTo>
                  <a:lnTo>
                    <a:pt x="46990" y="22861"/>
                  </a:lnTo>
                  <a:lnTo>
                    <a:pt x="45720" y="35561"/>
                  </a:lnTo>
                  <a:lnTo>
                    <a:pt x="44450" y="49530"/>
                  </a:lnTo>
                  <a:lnTo>
                    <a:pt x="43180" y="64770"/>
                  </a:lnTo>
                  <a:lnTo>
                    <a:pt x="41910" y="80011"/>
                  </a:lnTo>
                  <a:lnTo>
                    <a:pt x="39370" y="96520"/>
                  </a:lnTo>
                  <a:lnTo>
                    <a:pt x="34290" y="130811"/>
                  </a:lnTo>
                  <a:lnTo>
                    <a:pt x="27940" y="165100"/>
                  </a:lnTo>
                  <a:lnTo>
                    <a:pt x="25400" y="184150"/>
                  </a:lnTo>
                  <a:lnTo>
                    <a:pt x="24130" y="203200"/>
                  </a:lnTo>
                  <a:lnTo>
                    <a:pt x="22860" y="223520"/>
                  </a:lnTo>
                  <a:lnTo>
                    <a:pt x="21590" y="242570"/>
                  </a:lnTo>
                  <a:lnTo>
                    <a:pt x="19050" y="261620"/>
                  </a:lnTo>
                  <a:lnTo>
                    <a:pt x="16510" y="279400"/>
                  </a:lnTo>
                  <a:lnTo>
                    <a:pt x="13970" y="297180"/>
                  </a:lnTo>
                  <a:lnTo>
                    <a:pt x="12700" y="314961"/>
                  </a:lnTo>
                  <a:lnTo>
                    <a:pt x="12700" y="332739"/>
                  </a:lnTo>
                  <a:lnTo>
                    <a:pt x="10160" y="349250"/>
                  </a:lnTo>
                  <a:lnTo>
                    <a:pt x="0" y="411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4127500" y="15180311"/>
              <a:ext cx="736601" cy="557529"/>
            </a:xfrm>
            <a:custGeom>
              <a:avLst/>
              <a:gdLst/>
              <a:ahLst/>
              <a:cxnLst/>
              <a:rect l="0" t="0" r="0" b="0"/>
              <a:pathLst>
                <a:path w="736601" h="557529">
                  <a:moveTo>
                    <a:pt x="0" y="292100"/>
                  </a:moveTo>
                  <a:lnTo>
                    <a:pt x="16510" y="308609"/>
                  </a:lnTo>
                  <a:lnTo>
                    <a:pt x="27940" y="313689"/>
                  </a:lnTo>
                  <a:lnTo>
                    <a:pt x="43180" y="316228"/>
                  </a:lnTo>
                  <a:lnTo>
                    <a:pt x="60960" y="318769"/>
                  </a:lnTo>
                  <a:lnTo>
                    <a:pt x="74930" y="318769"/>
                  </a:lnTo>
                  <a:lnTo>
                    <a:pt x="88900" y="318769"/>
                  </a:lnTo>
                  <a:lnTo>
                    <a:pt x="101600" y="316228"/>
                  </a:lnTo>
                  <a:lnTo>
                    <a:pt x="114300" y="314959"/>
                  </a:lnTo>
                  <a:lnTo>
                    <a:pt x="127000" y="314959"/>
                  </a:lnTo>
                  <a:lnTo>
                    <a:pt x="140970" y="313689"/>
                  </a:lnTo>
                  <a:lnTo>
                    <a:pt x="154940" y="311150"/>
                  </a:lnTo>
                  <a:lnTo>
                    <a:pt x="168910" y="307339"/>
                  </a:lnTo>
                  <a:lnTo>
                    <a:pt x="195580" y="297178"/>
                  </a:lnTo>
                  <a:lnTo>
                    <a:pt x="218440" y="289559"/>
                  </a:lnTo>
                  <a:lnTo>
                    <a:pt x="231140" y="284478"/>
                  </a:lnTo>
                  <a:lnTo>
                    <a:pt x="243840" y="278128"/>
                  </a:lnTo>
                  <a:lnTo>
                    <a:pt x="257810" y="273050"/>
                  </a:lnTo>
                  <a:lnTo>
                    <a:pt x="269240" y="266700"/>
                  </a:lnTo>
                  <a:lnTo>
                    <a:pt x="281940" y="262889"/>
                  </a:lnTo>
                  <a:lnTo>
                    <a:pt x="303530" y="254000"/>
                  </a:lnTo>
                  <a:lnTo>
                    <a:pt x="325120" y="246378"/>
                  </a:lnTo>
                  <a:lnTo>
                    <a:pt x="337820" y="242569"/>
                  </a:lnTo>
                  <a:lnTo>
                    <a:pt x="367030" y="234950"/>
                  </a:lnTo>
                  <a:lnTo>
                    <a:pt x="359410" y="236219"/>
                  </a:lnTo>
                  <a:lnTo>
                    <a:pt x="346710" y="243839"/>
                  </a:lnTo>
                  <a:lnTo>
                    <a:pt x="331470" y="255269"/>
                  </a:lnTo>
                  <a:lnTo>
                    <a:pt x="313690" y="267969"/>
                  </a:lnTo>
                  <a:lnTo>
                    <a:pt x="297180" y="281939"/>
                  </a:lnTo>
                  <a:lnTo>
                    <a:pt x="281940" y="297178"/>
                  </a:lnTo>
                  <a:lnTo>
                    <a:pt x="274320" y="306069"/>
                  </a:lnTo>
                  <a:lnTo>
                    <a:pt x="266700" y="314959"/>
                  </a:lnTo>
                  <a:lnTo>
                    <a:pt x="259080" y="325119"/>
                  </a:lnTo>
                  <a:lnTo>
                    <a:pt x="245110" y="345439"/>
                  </a:lnTo>
                  <a:lnTo>
                    <a:pt x="240030" y="356869"/>
                  </a:lnTo>
                  <a:lnTo>
                    <a:pt x="234950" y="369569"/>
                  </a:lnTo>
                  <a:lnTo>
                    <a:pt x="218440" y="416559"/>
                  </a:lnTo>
                  <a:lnTo>
                    <a:pt x="215900" y="430528"/>
                  </a:lnTo>
                  <a:lnTo>
                    <a:pt x="217170" y="444500"/>
                  </a:lnTo>
                  <a:lnTo>
                    <a:pt x="218440" y="461009"/>
                  </a:lnTo>
                  <a:lnTo>
                    <a:pt x="220980" y="473709"/>
                  </a:lnTo>
                  <a:lnTo>
                    <a:pt x="226060" y="483869"/>
                  </a:lnTo>
                  <a:lnTo>
                    <a:pt x="231140" y="494028"/>
                  </a:lnTo>
                  <a:lnTo>
                    <a:pt x="238760" y="497839"/>
                  </a:lnTo>
                  <a:lnTo>
                    <a:pt x="246380" y="497839"/>
                  </a:lnTo>
                  <a:lnTo>
                    <a:pt x="255270" y="496569"/>
                  </a:lnTo>
                  <a:lnTo>
                    <a:pt x="271780" y="487678"/>
                  </a:lnTo>
                  <a:lnTo>
                    <a:pt x="279400" y="481328"/>
                  </a:lnTo>
                  <a:lnTo>
                    <a:pt x="290830" y="466089"/>
                  </a:lnTo>
                  <a:lnTo>
                    <a:pt x="295910" y="457200"/>
                  </a:lnTo>
                  <a:lnTo>
                    <a:pt x="300990" y="448309"/>
                  </a:lnTo>
                  <a:lnTo>
                    <a:pt x="307340" y="438150"/>
                  </a:lnTo>
                  <a:lnTo>
                    <a:pt x="313690" y="427989"/>
                  </a:lnTo>
                  <a:lnTo>
                    <a:pt x="318770" y="417828"/>
                  </a:lnTo>
                  <a:lnTo>
                    <a:pt x="323850" y="407669"/>
                  </a:lnTo>
                  <a:lnTo>
                    <a:pt x="327660" y="396239"/>
                  </a:lnTo>
                  <a:lnTo>
                    <a:pt x="332740" y="386078"/>
                  </a:lnTo>
                  <a:lnTo>
                    <a:pt x="339090" y="375919"/>
                  </a:lnTo>
                  <a:lnTo>
                    <a:pt x="345440" y="365759"/>
                  </a:lnTo>
                  <a:lnTo>
                    <a:pt x="350520" y="354328"/>
                  </a:lnTo>
                  <a:lnTo>
                    <a:pt x="355600" y="344169"/>
                  </a:lnTo>
                  <a:lnTo>
                    <a:pt x="359410" y="334009"/>
                  </a:lnTo>
                  <a:lnTo>
                    <a:pt x="363220" y="322578"/>
                  </a:lnTo>
                  <a:lnTo>
                    <a:pt x="367030" y="309878"/>
                  </a:lnTo>
                  <a:lnTo>
                    <a:pt x="370840" y="297178"/>
                  </a:lnTo>
                  <a:lnTo>
                    <a:pt x="373380" y="294639"/>
                  </a:lnTo>
                  <a:lnTo>
                    <a:pt x="375920" y="300989"/>
                  </a:lnTo>
                  <a:lnTo>
                    <a:pt x="375920" y="312419"/>
                  </a:lnTo>
                  <a:lnTo>
                    <a:pt x="375920" y="323850"/>
                  </a:lnTo>
                  <a:lnTo>
                    <a:pt x="374650" y="336550"/>
                  </a:lnTo>
                  <a:lnTo>
                    <a:pt x="372110" y="349250"/>
                  </a:lnTo>
                  <a:lnTo>
                    <a:pt x="372110" y="361950"/>
                  </a:lnTo>
                  <a:lnTo>
                    <a:pt x="373380" y="373378"/>
                  </a:lnTo>
                  <a:lnTo>
                    <a:pt x="374650" y="384809"/>
                  </a:lnTo>
                  <a:lnTo>
                    <a:pt x="377190" y="397509"/>
                  </a:lnTo>
                  <a:lnTo>
                    <a:pt x="383540" y="422909"/>
                  </a:lnTo>
                  <a:lnTo>
                    <a:pt x="388620" y="435609"/>
                  </a:lnTo>
                  <a:lnTo>
                    <a:pt x="396240" y="447039"/>
                  </a:lnTo>
                  <a:lnTo>
                    <a:pt x="403860" y="458469"/>
                  </a:lnTo>
                  <a:lnTo>
                    <a:pt x="414020" y="466089"/>
                  </a:lnTo>
                  <a:lnTo>
                    <a:pt x="425450" y="471169"/>
                  </a:lnTo>
                  <a:lnTo>
                    <a:pt x="438150" y="474978"/>
                  </a:lnTo>
                  <a:lnTo>
                    <a:pt x="448310" y="474978"/>
                  </a:lnTo>
                  <a:lnTo>
                    <a:pt x="458470" y="472439"/>
                  </a:lnTo>
                  <a:lnTo>
                    <a:pt x="474980" y="463550"/>
                  </a:lnTo>
                  <a:lnTo>
                    <a:pt x="490220" y="450850"/>
                  </a:lnTo>
                  <a:lnTo>
                    <a:pt x="497840" y="443228"/>
                  </a:lnTo>
                  <a:lnTo>
                    <a:pt x="504190" y="431800"/>
                  </a:lnTo>
                  <a:lnTo>
                    <a:pt x="511810" y="420369"/>
                  </a:lnTo>
                  <a:lnTo>
                    <a:pt x="519430" y="407669"/>
                  </a:lnTo>
                  <a:lnTo>
                    <a:pt x="533400" y="382269"/>
                  </a:lnTo>
                  <a:lnTo>
                    <a:pt x="553720" y="340359"/>
                  </a:lnTo>
                  <a:lnTo>
                    <a:pt x="560070" y="323850"/>
                  </a:lnTo>
                  <a:lnTo>
                    <a:pt x="565150" y="306069"/>
                  </a:lnTo>
                  <a:lnTo>
                    <a:pt x="570230" y="287019"/>
                  </a:lnTo>
                  <a:lnTo>
                    <a:pt x="575310" y="267969"/>
                  </a:lnTo>
                  <a:lnTo>
                    <a:pt x="586740" y="227328"/>
                  </a:lnTo>
                  <a:lnTo>
                    <a:pt x="594360" y="208278"/>
                  </a:lnTo>
                  <a:lnTo>
                    <a:pt x="607060" y="170178"/>
                  </a:lnTo>
                  <a:lnTo>
                    <a:pt x="627380" y="116839"/>
                  </a:lnTo>
                  <a:lnTo>
                    <a:pt x="633730" y="97789"/>
                  </a:lnTo>
                  <a:lnTo>
                    <a:pt x="638810" y="78739"/>
                  </a:lnTo>
                  <a:lnTo>
                    <a:pt x="643890" y="58419"/>
                  </a:lnTo>
                  <a:lnTo>
                    <a:pt x="647700" y="41909"/>
                  </a:lnTo>
                  <a:lnTo>
                    <a:pt x="651510" y="26669"/>
                  </a:lnTo>
                  <a:lnTo>
                    <a:pt x="655320" y="12700"/>
                  </a:lnTo>
                  <a:lnTo>
                    <a:pt x="654050" y="5078"/>
                  </a:lnTo>
                  <a:lnTo>
                    <a:pt x="650240" y="1269"/>
                  </a:lnTo>
                  <a:lnTo>
                    <a:pt x="643890" y="0"/>
                  </a:lnTo>
                  <a:lnTo>
                    <a:pt x="638810" y="2539"/>
                  </a:lnTo>
                  <a:lnTo>
                    <a:pt x="633730" y="7619"/>
                  </a:lnTo>
                  <a:lnTo>
                    <a:pt x="623570" y="22859"/>
                  </a:lnTo>
                  <a:lnTo>
                    <a:pt x="615950" y="31750"/>
                  </a:lnTo>
                  <a:lnTo>
                    <a:pt x="607060" y="40639"/>
                  </a:lnTo>
                  <a:lnTo>
                    <a:pt x="598170" y="54609"/>
                  </a:lnTo>
                  <a:lnTo>
                    <a:pt x="590550" y="71119"/>
                  </a:lnTo>
                  <a:lnTo>
                    <a:pt x="582930" y="87628"/>
                  </a:lnTo>
                  <a:lnTo>
                    <a:pt x="575310" y="106678"/>
                  </a:lnTo>
                  <a:lnTo>
                    <a:pt x="561340" y="146050"/>
                  </a:lnTo>
                  <a:lnTo>
                    <a:pt x="553720" y="166369"/>
                  </a:lnTo>
                  <a:lnTo>
                    <a:pt x="543560" y="187959"/>
                  </a:lnTo>
                  <a:lnTo>
                    <a:pt x="534670" y="208278"/>
                  </a:lnTo>
                  <a:lnTo>
                    <a:pt x="527050" y="229869"/>
                  </a:lnTo>
                  <a:lnTo>
                    <a:pt x="520700" y="252728"/>
                  </a:lnTo>
                  <a:lnTo>
                    <a:pt x="515620" y="276859"/>
                  </a:lnTo>
                  <a:lnTo>
                    <a:pt x="506730" y="321309"/>
                  </a:lnTo>
                  <a:lnTo>
                    <a:pt x="502920" y="342900"/>
                  </a:lnTo>
                  <a:lnTo>
                    <a:pt x="501650" y="364489"/>
                  </a:lnTo>
                  <a:lnTo>
                    <a:pt x="501650" y="386078"/>
                  </a:lnTo>
                  <a:lnTo>
                    <a:pt x="502920" y="407669"/>
                  </a:lnTo>
                  <a:lnTo>
                    <a:pt x="504190" y="426719"/>
                  </a:lnTo>
                  <a:lnTo>
                    <a:pt x="506730" y="447039"/>
                  </a:lnTo>
                  <a:lnTo>
                    <a:pt x="509270" y="464819"/>
                  </a:lnTo>
                  <a:lnTo>
                    <a:pt x="513080" y="481328"/>
                  </a:lnTo>
                  <a:lnTo>
                    <a:pt x="515620" y="495300"/>
                  </a:lnTo>
                  <a:lnTo>
                    <a:pt x="519430" y="508000"/>
                  </a:lnTo>
                  <a:lnTo>
                    <a:pt x="524510" y="519428"/>
                  </a:lnTo>
                  <a:lnTo>
                    <a:pt x="529590" y="528319"/>
                  </a:lnTo>
                  <a:lnTo>
                    <a:pt x="535940" y="537209"/>
                  </a:lnTo>
                  <a:lnTo>
                    <a:pt x="542290" y="544828"/>
                  </a:lnTo>
                  <a:lnTo>
                    <a:pt x="560070" y="554989"/>
                  </a:lnTo>
                  <a:lnTo>
                    <a:pt x="572770" y="557528"/>
                  </a:lnTo>
                  <a:lnTo>
                    <a:pt x="586740" y="557528"/>
                  </a:lnTo>
                  <a:lnTo>
                    <a:pt x="600710" y="557528"/>
                  </a:lnTo>
                  <a:lnTo>
                    <a:pt x="614680" y="551178"/>
                  </a:lnTo>
                  <a:lnTo>
                    <a:pt x="627380" y="543559"/>
                  </a:lnTo>
                  <a:lnTo>
                    <a:pt x="638810" y="533400"/>
                  </a:lnTo>
                  <a:lnTo>
                    <a:pt x="650240" y="524509"/>
                  </a:lnTo>
                  <a:lnTo>
                    <a:pt x="736600" y="4597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085080" y="15142211"/>
              <a:ext cx="248921" cy="424179"/>
            </a:xfrm>
            <a:custGeom>
              <a:avLst/>
              <a:gdLst/>
              <a:ahLst/>
              <a:cxnLst/>
              <a:rect l="0" t="0" r="0" b="0"/>
              <a:pathLst>
                <a:path w="248921" h="424179">
                  <a:moveTo>
                    <a:pt x="0" y="424178"/>
                  </a:moveTo>
                  <a:lnTo>
                    <a:pt x="11430" y="396239"/>
                  </a:lnTo>
                  <a:lnTo>
                    <a:pt x="20320" y="373378"/>
                  </a:lnTo>
                  <a:lnTo>
                    <a:pt x="24130" y="363219"/>
                  </a:lnTo>
                  <a:lnTo>
                    <a:pt x="40640" y="318769"/>
                  </a:lnTo>
                  <a:lnTo>
                    <a:pt x="81280" y="217169"/>
                  </a:lnTo>
                  <a:lnTo>
                    <a:pt x="88900" y="199389"/>
                  </a:lnTo>
                  <a:lnTo>
                    <a:pt x="97790" y="182878"/>
                  </a:lnTo>
                  <a:lnTo>
                    <a:pt x="107950" y="165100"/>
                  </a:lnTo>
                  <a:lnTo>
                    <a:pt x="116840" y="147319"/>
                  </a:lnTo>
                  <a:lnTo>
                    <a:pt x="124460" y="129539"/>
                  </a:lnTo>
                  <a:lnTo>
                    <a:pt x="139700" y="96519"/>
                  </a:lnTo>
                  <a:lnTo>
                    <a:pt x="153670" y="64769"/>
                  </a:lnTo>
                  <a:lnTo>
                    <a:pt x="162560" y="52069"/>
                  </a:lnTo>
                  <a:lnTo>
                    <a:pt x="171450" y="39369"/>
                  </a:lnTo>
                  <a:lnTo>
                    <a:pt x="181610" y="27939"/>
                  </a:lnTo>
                  <a:lnTo>
                    <a:pt x="190500" y="16509"/>
                  </a:lnTo>
                  <a:lnTo>
                    <a:pt x="200660" y="7619"/>
                  </a:lnTo>
                  <a:lnTo>
                    <a:pt x="210820" y="0"/>
                  </a:lnTo>
                  <a:lnTo>
                    <a:pt x="219710" y="0"/>
                  </a:lnTo>
                  <a:lnTo>
                    <a:pt x="226060" y="5078"/>
                  </a:lnTo>
                  <a:lnTo>
                    <a:pt x="231140" y="15239"/>
                  </a:lnTo>
                  <a:lnTo>
                    <a:pt x="234950" y="31750"/>
                  </a:lnTo>
                  <a:lnTo>
                    <a:pt x="237490" y="50800"/>
                  </a:lnTo>
                  <a:lnTo>
                    <a:pt x="238760" y="73659"/>
                  </a:lnTo>
                  <a:lnTo>
                    <a:pt x="238760" y="95250"/>
                  </a:lnTo>
                  <a:lnTo>
                    <a:pt x="237490" y="114300"/>
                  </a:lnTo>
                  <a:lnTo>
                    <a:pt x="236220" y="133350"/>
                  </a:lnTo>
                  <a:lnTo>
                    <a:pt x="236220" y="152400"/>
                  </a:lnTo>
                  <a:lnTo>
                    <a:pt x="236220" y="170178"/>
                  </a:lnTo>
                  <a:lnTo>
                    <a:pt x="238760" y="189228"/>
                  </a:lnTo>
                  <a:lnTo>
                    <a:pt x="240030" y="208278"/>
                  </a:lnTo>
                  <a:lnTo>
                    <a:pt x="241300" y="227328"/>
                  </a:lnTo>
                  <a:lnTo>
                    <a:pt x="241300" y="266700"/>
                  </a:lnTo>
                  <a:lnTo>
                    <a:pt x="242570" y="303528"/>
                  </a:lnTo>
                  <a:lnTo>
                    <a:pt x="243840" y="322578"/>
                  </a:lnTo>
                  <a:lnTo>
                    <a:pt x="245110" y="342900"/>
                  </a:lnTo>
                  <a:lnTo>
                    <a:pt x="247650" y="363219"/>
                  </a:lnTo>
                  <a:lnTo>
                    <a:pt x="248920" y="370839"/>
                  </a:lnTo>
                  <a:lnTo>
                    <a:pt x="247650" y="369569"/>
                  </a:lnTo>
                  <a:lnTo>
                    <a:pt x="243840" y="354328"/>
                  </a:lnTo>
                  <a:lnTo>
                    <a:pt x="228600" y="293369"/>
                  </a:lnTo>
                  <a:lnTo>
                    <a:pt x="224790" y="280669"/>
                  </a:lnTo>
                  <a:lnTo>
                    <a:pt x="217170" y="257809"/>
                  </a:lnTo>
                  <a:lnTo>
                    <a:pt x="213360" y="247650"/>
                  </a:lnTo>
                  <a:lnTo>
                    <a:pt x="207010" y="238759"/>
                  </a:lnTo>
                  <a:lnTo>
                    <a:pt x="201930" y="231139"/>
                  </a:lnTo>
                  <a:lnTo>
                    <a:pt x="193040" y="223519"/>
                  </a:lnTo>
                  <a:lnTo>
                    <a:pt x="182880" y="218439"/>
                  </a:lnTo>
                  <a:lnTo>
                    <a:pt x="171450" y="213359"/>
                  </a:lnTo>
                  <a:lnTo>
                    <a:pt x="160020" y="210819"/>
                  </a:lnTo>
                  <a:lnTo>
                    <a:pt x="148590" y="210819"/>
                  </a:lnTo>
                  <a:lnTo>
                    <a:pt x="137160" y="212089"/>
                  </a:lnTo>
                  <a:lnTo>
                    <a:pt x="124460" y="215900"/>
                  </a:lnTo>
                  <a:lnTo>
                    <a:pt x="110490" y="222250"/>
                  </a:lnTo>
                  <a:lnTo>
                    <a:pt x="93980" y="229869"/>
                  </a:lnTo>
                  <a:lnTo>
                    <a:pt x="80010" y="237489"/>
                  </a:lnTo>
                  <a:lnTo>
                    <a:pt x="67310" y="245109"/>
                  </a:lnTo>
                  <a:lnTo>
                    <a:pt x="55880" y="252728"/>
                  </a:lnTo>
                  <a:lnTo>
                    <a:pt x="45720" y="259078"/>
                  </a:lnTo>
                  <a:lnTo>
                    <a:pt x="36830" y="266700"/>
                  </a:lnTo>
                  <a:lnTo>
                    <a:pt x="0" y="2984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5411470" y="15240000"/>
              <a:ext cx="210821" cy="279401"/>
            </a:xfrm>
            <a:custGeom>
              <a:avLst/>
              <a:gdLst/>
              <a:ahLst/>
              <a:cxnLst/>
              <a:rect l="0" t="0" r="0" b="0"/>
              <a:pathLst>
                <a:path w="210821" h="279401">
                  <a:moveTo>
                    <a:pt x="0" y="242570"/>
                  </a:moveTo>
                  <a:lnTo>
                    <a:pt x="11430" y="254000"/>
                  </a:lnTo>
                  <a:lnTo>
                    <a:pt x="15240" y="260350"/>
                  </a:lnTo>
                  <a:lnTo>
                    <a:pt x="20320" y="269239"/>
                  </a:lnTo>
                  <a:lnTo>
                    <a:pt x="24130" y="278130"/>
                  </a:lnTo>
                  <a:lnTo>
                    <a:pt x="25400" y="279400"/>
                  </a:lnTo>
                  <a:lnTo>
                    <a:pt x="25400" y="278130"/>
                  </a:lnTo>
                  <a:lnTo>
                    <a:pt x="24130" y="273050"/>
                  </a:lnTo>
                  <a:lnTo>
                    <a:pt x="24130" y="266700"/>
                  </a:lnTo>
                  <a:lnTo>
                    <a:pt x="25400" y="259080"/>
                  </a:lnTo>
                  <a:lnTo>
                    <a:pt x="27940" y="250189"/>
                  </a:lnTo>
                  <a:lnTo>
                    <a:pt x="29210" y="237489"/>
                  </a:lnTo>
                  <a:lnTo>
                    <a:pt x="30480" y="224789"/>
                  </a:lnTo>
                  <a:lnTo>
                    <a:pt x="30480" y="209550"/>
                  </a:lnTo>
                  <a:lnTo>
                    <a:pt x="31750" y="194311"/>
                  </a:lnTo>
                  <a:lnTo>
                    <a:pt x="34290" y="180339"/>
                  </a:lnTo>
                  <a:lnTo>
                    <a:pt x="36830" y="166370"/>
                  </a:lnTo>
                  <a:lnTo>
                    <a:pt x="40640" y="152400"/>
                  </a:lnTo>
                  <a:lnTo>
                    <a:pt x="45720" y="137161"/>
                  </a:lnTo>
                  <a:lnTo>
                    <a:pt x="52070" y="123189"/>
                  </a:lnTo>
                  <a:lnTo>
                    <a:pt x="58420" y="110489"/>
                  </a:lnTo>
                  <a:lnTo>
                    <a:pt x="64770" y="99061"/>
                  </a:lnTo>
                  <a:lnTo>
                    <a:pt x="71120" y="86361"/>
                  </a:lnTo>
                  <a:lnTo>
                    <a:pt x="78740" y="76200"/>
                  </a:lnTo>
                  <a:lnTo>
                    <a:pt x="87630" y="64770"/>
                  </a:lnTo>
                  <a:lnTo>
                    <a:pt x="97790" y="53339"/>
                  </a:lnTo>
                  <a:lnTo>
                    <a:pt x="106680" y="45720"/>
                  </a:lnTo>
                  <a:lnTo>
                    <a:pt x="116840" y="38100"/>
                  </a:lnTo>
                  <a:lnTo>
                    <a:pt x="127000" y="33020"/>
                  </a:lnTo>
                  <a:lnTo>
                    <a:pt x="135890" y="26670"/>
                  </a:lnTo>
                  <a:lnTo>
                    <a:pt x="144780" y="20320"/>
                  </a:lnTo>
                  <a:lnTo>
                    <a:pt x="152400" y="13970"/>
                  </a:lnTo>
                  <a:lnTo>
                    <a:pt x="162560" y="8889"/>
                  </a:lnTo>
                  <a:lnTo>
                    <a:pt x="173990" y="635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5698490" y="15232380"/>
              <a:ext cx="355601" cy="251460"/>
            </a:xfrm>
            <a:custGeom>
              <a:avLst/>
              <a:gdLst/>
              <a:ahLst/>
              <a:cxnLst/>
              <a:rect l="0" t="0" r="0" b="0"/>
              <a:pathLst>
                <a:path w="355601" h="251460">
                  <a:moveTo>
                    <a:pt x="19050" y="240031"/>
                  </a:moveTo>
                  <a:lnTo>
                    <a:pt x="7620" y="251459"/>
                  </a:lnTo>
                  <a:lnTo>
                    <a:pt x="3810" y="250190"/>
                  </a:lnTo>
                  <a:lnTo>
                    <a:pt x="1270" y="243840"/>
                  </a:lnTo>
                  <a:lnTo>
                    <a:pt x="0" y="234950"/>
                  </a:lnTo>
                  <a:lnTo>
                    <a:pt x="0" y="226059"/>
                  </a:lnTo>
                  <a:lnTo>
                    <a:pt x="1270" y="217170"/>
                  </a:lnTo>
                  <a:lnTo>
                    <a:pt x="3810" y="207009"/>
                  </a:lnTo>
                  <a:lnTo>
                    <a:pt x="7620" y="196850"/>
                  </a:lnTo>
                  <a:lnTo>
                    <a:pt x="12700" y="186690"/>
                  </a:lnTo>
                  <a:lnTo>
                    <a:pt x="17780" y="176531"/>
                  </a:lnTo>
                  <a:lnTo>
                    <a:pt x="22860" y="165100"/>
                  </a:lnTo>
                  <a:lnTo>
                    <a:pt x="26670" y="152400"/>
                  </a:lnTo>
                  <a:lnTo>
                    <a:pt x="31750" y="139700"/>
                  </a:lnTo>
                  <a:lnTo>
                    <a:pt x="36830" y="125731"/>
                  </a:lnTo>
                  <a:lnTo>
                    <a:pt x="41910" y="113031"/>
                  </a:lnTo>
                  <a:lnTo>
                    <a:pt x="48260" y="99059"/>
                  </a:lnTo>
                  <a:lnTo>
                    <a:pt x="54610" y="87631"/>
                  </a:lnTo>
                  <a:lnTo>
                    <a:pt x="60960" y="77470"/>
                  </a:lnTo>
                  <a:lnTo>
                    <a:pt x="68580" y="68581"/>
                  </a:lnTo>
                  <a:lnTo>
                    <a:pt x="74930" y="59690"/>
                  </a:lnTo>
                  <a:lnTo>
                    <a:pt x="81280" y="52070"/>
                  </a:lnTo>
                  <a:lnTo>
                    <a:pt x="88900" y="44450"/>
                  </a:lnTo>
                  <a:lnTo>
                    <a:pt x="97790" y="38100"/>
                  </a:lnTo>
                  <a:lnTo>
                    <a:pt x="109220" y="33020"/>
                  </a:lnTo>
                  <a:lnTo>
                    <a:pt x="120650" y="27940"/>
                  </a:lnTo>
                  <a:lnTo>
                    <a:pt x="130810" y="27940"/>
                  </a:lnTo>
                  <a:lnTo>
                    <a:pt x="140970" y="31750"/>
                  </a:lnTo>
                  <a:lnTo>
                    <a:pt x="148590" y="38100"/>
                  </a:lnTo>
                  <a:lnTo>
                    <a:pt x="156210" y="45720"/>
                  </a:lnTo>
                  <a:lnTo>
                    <a:pt x="161290" y="54609"/>
                  </a:lnTo>
                  <a:lnTo>
                    <a:pt x="166370" y="63500"/>
                  </a:lnTo>
                  <a:lnTo>
                    <a:pt x="171450" y="76200"/>
                  </a:lnTo>
                  <a:lnTo>
                    <a:pt x="175260" y="92709"/>
                  </a:lnTo>
                  <a:lnTo>
                    <a:pt x="179070" y="110490"/>
                  </a:lnTo>
                  <a:lnTo>
                    <a:pt x="186690" y="148590"/>
                  </a:lnTo>
                  <a:lnTo>
                    <a:pt x="190500" y="167640"/>
                  </a:lnTo>
                  <a:lnTo>
                    <a:pt x="193040" y="186690"/>
                  </a:lnTo>
                  <a:lnTo>
                    <a:pt x="194310" y="203200"/>
                  </a:lnTo>
                  <a:lnTo>
                    <a:pt x="195580" y="218440"/>
                  </a:lnTo>
                  <a:lnTo>
                    <a:pt x="195580" y="223520"/>
                  </a:lnTo>
                  <a:lnTo>
                    <a:pt x="196850" y="220981"/>
                  </a:lnTo>
                  <a:lnTo>
                    <a:pt x="196850" y="213359"/>
                  </a:lnTo>
                  <a:lnTo>
                    <a:pt x="198120" y="204470"/>
                  </a:lnTo>
                  <a:lnTo>
                    <a:pt x="200660" y="195581"/>
                  </a:lnTo>
                  <a:lnTo>
                    <a:pt x="232410" y="67309"/>
                  </a:lnTo>
                  <a:lnTo>
                    <a:pt x="237490" y="54609"/>
                  </a:lnTo>
                  <a:lnTo>
                    <a:pt x="242570" y="43181"/>
                  </a:lnTo>
                  <a:lnTo>
                    <a:pt x="248920" y="31750"/>
                  </a:lnTo>
                  <a:lnTo>
                    <a:pt x="255270" y="21590"/>
                  </a:lnTo>
                  <a:lnTo>
                    <a:pt x="261620" y="12700"/>
                  </a:lnTo>
                  <a:lnTo>
                    <a:pt x="267970" y="3809"/>
                  </a:lnTo>
                  <a:lnTo>
                    <a:pt x="276860" y="0"/>
                  </a:lnTo>
                  <a:lnTo>
                    <a:pt x="288290" y="1270"/>
                  </a:lnTo>
                  <a:lnTo>
                    <a:pt x="299720" y="3809"/>
                  </a:lnTo>
                  <a:lnTo>
                    <a:pt x="308610" y="10159"/>
                  </a:lnTo>
                  <a:lnTo>
                    <a:pt x="316230" y="21590"/>
                  </a:lnTo>
                  <a:lnTo>
                    <a:pt x="322580" y="34290"/>
                  </a:lnTo>
                  <a:lnTo>
                    <a:pt x="327660" y="46990"/>
                  </a:lnTo>
                  <a:lnTo>
                    <a:pt x="332740" y="58420"/>
                  </a:lnTo>
                  <a:lnTo>
                    <a:pt x="336550" y="69850"/>
                  </a:lnTo>
                  <a:lnTo>
                    <a:pt x="339090" y="82550"/>
                  </a:lnTo>
                  <a:lnTo>
                    <a:pt x="341630" y="95250"/>
                  </a:lnTo>
                  <a:lnTo>
                    <a:pt x="342900" y="107950"/>
                  </a:lnTo>
                  <a:lnTo>
                    <a:pt x="342900" y="124459"/>
                  </a:lnTo>
                  <a:lnTo>
                    <a:pt x="344170" y="140970"/>
                  </a:lnTo>
                  <a:lnTo>
                    <a:pt x="355600" y="2082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6159500" y="15219680"/>
              <a:ext cx="52071" cy="210821"/>
            </a:xfrm>
            <a:custGeom>
              <a:avLst/>
              <a:gdLst/>
              <a:ahLst/>
              <a:cxnLst/>
              <a:rect l="0" t="0" r="0" b="0"/>
              <a:pathLst>
                <a:path w="52071" h="210821">
                  <a:moveTo>
                    <a:pt x="10160" y="0"/>
                  </a:moveTo>
                  <a:lnTo>
                    <a:pt x="5080" y="16509"/>
                  </a:lnTo>
                  <a:lnTo>
                    <a:pt x="2540" y="26670"/>
                  </a:lnTo>
                  <a:lnTo>
                    <a:pt x="1270" y="36831"/>
                  </a:lnTo>
                  <a:lnTo>
                    <a:pt x="1270" y="49531"/>
                  </a:lnTo>
                  <a:lnTo>
                    <a:pt x="0" y="78740"/>
                  </a:lnTo>
                  <a:lnTo>
                    <a:pt x="0" y="93981"/>
                  </a:lnTo>
                  <a:lnTo>
                    <a:pt x="1270" y="107950"/>
                  </a:lnTo>
                  <a:lnTo>
                    <a:pt x="2540" y="121920"/>
                  </a:lnTo>
                  <a:lnTo>
                    <a:pt x="5080" y="133350"/>
                  </a:lnTo>
                  <a:lnTo>
                    <a:pt x="8890" y="144781"/>
                  </a:lnTo>
                  <a:lnTo>
                    <a:pt x="13970" y="156209"/>
                  </a:lnTo>
                  <a:lnTo>
                    <a:pt x="20320" y="167640"/>
                  </a:lnTo>
                  <a:lnTo>
                    <a:pt x="26670" y="176531"/>
                  </a:lnTo>
                  <a:lnTo>
                    <a:pt x="33020" y="185420"/>
                  </a:lnTo>
                  <a:lnTo>
                    <a:pt x="52070" y="210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6127750" y="15209520"/>
              <a:ext cx="242571" cy="430531"/>
            </a:xfrm>
            <a:custGeom>
              <a:avLst/>
              <a:gdLst/>
              <a:ahLst/>
              <a:cxnLst/>
              <a:rect l="0" t="0" r="0" b="0"/>
              <a:pathLst>
                <a:path w="242571" h="430531">
                  <a:moveTo>
                    <a:pt x="242570" y="0"/>
                  </a:moveTo>
                  <a:lnTo>
                    <a:pt x="231140" y="16510"/>
                  </a:lnTo>
                  <a:lnTo>
                    <a:pt x="224790" y="25400"/>
                  </a:lnTo>
                  <a:lnTo>
                    <a:pt x="219710" y="36830"/>
                  </a:lnTo>
                  <a:lnTo>
                    <a:pt x="199390" y="74930"/>
                  </a:lnTo>
                  <a:lnTo>
                    <a:pt x="193040" y="88900"/>
                  </a:lnTo>
                  <a:lnTo>
                    <a:pt x="184150" y="101600"/>
                  </a:lnTo>
                  <a:lnTo>
                    <a:pt x="175260" y="115569"/>
                  </a:lnTo>
                  <a:lnTo>
                    <a:pt x="166370" y="129541"/>
                  </a:lnTo>
                  <a:lnTo>
                    <a:pt x="156210" y="146050"/>
                  </a:lnTo>
                  <a:lnTo>
                    <a:pt x="146050" y="163830"/>
                  </a:lnTo>
                  <a:lnTo>
                    <a:pt x="135890" y="182880"/>
                  </a:lnTo>
                  <a:lnTo>
                    <a:pt x="115570" y="219710"/>
                  </a:lnTo>
                  <a:lnTo>
                    <a:pt x="105410" y="237491"/>
                  </a:lnTo>
                  <a:lnTo>
                    <a:pt x="93980" y="257810"/>
                  </a:lnTo>
                  <a:lnTo>
                    <a:pt x="83820" y="279400"/>
                  </a:lnTo>
                  <a:lnTo>
                    <a:pt x="73660" y="302260"/>
                  </a:lnTo>
                  <a:lnTo>
                    <a:pt x="63500" y="321310"/>
                  </a:lnTo>
                  <a:lnTo>
                    <a:pt x="52070" y="339091"/>
                  </a:lnTo>
                  <a:lnTo>
                    <a:pt x="41910" y="355600"/>
                  </a:lnTo>
                  <a:lnTo>
                    <a:pt x="33020" y="372110"/>
                  </a:lnTo>
                  <a:lnTo>
                    <a:pt x="24130" y="387350"/>
                  </a:lnTo>
                  <a:lnTo>
                    <a:pt x="0" y="430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410970" y="15892780"/>
            <a:ext cx="1779271" cy="779782"/>
            <a:chOff x="1410970" y="15892780"/>
            <a:chExt cx="1779271" cy="779782"/>
          </a:xfrm>
        </p:grpSpPr>
        <p:sp>
          <p:nvSpPr>
            <p:cNvPr id="317" name="Freeform 316"/>
            <p:cNvSpPr/>
            <p:nvPr/>
          </p:nvSpPr>
          <p:spPr>
            <a:xfrm>
              <a:off x="1410970" y="16125189"/>
              <a:ext cx="316231" cy="236223"/>
            </a:xfrm>
            <a:custGeom>
              <a:avLst/>
              <a:gdLst/>
              <a:ahLst/>
              <a:cxnLst/>
              <a:rect l="0" t="0" r="0" b="0"/>
              <a:pathLst>
                <a:path w="316231" h="236223">
                  <a:moveTo>
                    <a:pt x="125730" y="0"/>
                  </a:moveTo>
                  <a:lnTo>
                    <a:pt x="96520" y="58422"/>
                  </a:lnTo>
                  <a:lnTo>
                    <a:pt x="93980" y="69850"/>
                  </a:lnTo>
                  <a:lnTo>
                    <a:pt x="92710" y="82550"/>
                  </a:lnTo>
                  <a:lnTo>
                    <a:pt x="93980" y="92711"/>
                  </a:lnTo>
                  <a:lnTo>
                    <a:pt x="91440" y="105411"/>
                  </a:lnTo>
                  <a:lnTo>
                    <a:pt x="87630" y="118111"/>
                  </a:lnTo>
                  <a:lnTo>
                    <a:pt x="74930" y="154941"/>
                  </a:lnTo>
                  <a:lnTo>
                    <a:pt x="71120" y="166372"/>
                  </a:lnTo>
                  <a:lnTo>
                    <a:pt x="62230" y="179072"/>
                  </a:lnTo>
                  <a:lnTo>
                    <a:pt x="50800" y="191772"/>
                  </a:lnTo>
                  <a:lnTo>
                    <a:pt x="7620" y="234950"/>
                  </a:lnTo>
                  <a:lnTo>
                    <a:pt x="2540" y="236222"/>
                  </a:lnTo>
                  <a:lnTo>
                    <a:pt x="0" y="232411"/>
                  </a:lnTo>
                  <a:lnTo>
                    <a:pt x="0" y="224791"/>
                  </a:lnTo>
                  <a:lnTo>
                    <a:pt x="2540" y="217172"/>
                  </a:lnTo>
                  <a:lnTo>
                    <a:pt x="6350" y="210822"/>
                  </a:lnTo>
                  <a:lnTo>
                    <a:pt x="11430" y="203200"/>
                  </a:lnTo>
                  <a:lnTo>
                    <a:pt x="19050" y="196850"/>
                  </a:lnTo>
                  <a:lnTo>
                    <a:pt x="29210" y="189231"/>
                  </a:lnTo>
                  <a:lnTo>
                    <a:pt x="40640" y="182881"/>
                  </a:lnTo>
                  <a:lnTo>
                    <a:pt x="54610" y="177800"/>
                  </a:lnTo>
                  <a:lnTo>
                    <a:pt x="71120" y="173991"/>
                  </a:lnTo>
                  <a:lnTo>
                    <a:pt x="90170" y="172722"/>
                  </a:lnTo>
                  <a:lnTo>
                    <a:pt x="109220" y="172722"/>
                  </a:lnTo>
                  <a:lnTo>
                    <a:pt x="128270" y="172722"/>
                  </a:lnTo>
                  <a:lnTo>
                    <a:pt x="148590" y="175261"/>
                  </a:lnTo>
                  <a:lnTo>
                    <a:pt x="167640" y="179072"/>
                  </a:lnTo>
                  <a:lnTo>
                    <a:pt x="186690" y="182881"/>
                  </a:lnTo>
                  <a:lnTo>
                    <a:pt x="234950" y="198122"/>
                  </a:lnTo>
                  <a:lnTo>
                    <a:pt x="247650" y="201931"/>
                  </a:lnTo>
                  <a:lnTo>
                    <a:pt x="260350" y="201931"/>
                  </a:lnTo>
                  <a:lnTo>
                    <a:pt x="271780" y="200661"/>
                  </a:lnTo>
                  <a:lnTo>
                    <a:pt x="283210" y="196850"/>
                  </a:lnTo>
                  <a:lnTo>
                    <a:pt x="290830" y="187961"/>
                  </a:lnTo>
                  <a:lnTo>
                    <a:pt x="298450" y="176531"/>
                  </a:lnTo>
                  <a:lnTo>
                    <a:pt x="303530" y="163831"/>
                  </a:lnTo>
                  <a:lnTo>
                    <a:pt x="308610" y="149861"/>
                  </a:lnTo>
                  <a:lnTo>
                    <a:pt x="311150" y="135891"/>
                  </a:lnTo>
                  <a:lnTo>
                    <a:pt x="316230" y="939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1673860" y="16061689"/>
              <a:ext cx="21591" cy="400051"/>
            </a:xfrm>
            <a:custGeom>
              <a:avLst/>
              <a:gdLst/>
              <a:ahLst/>
              <a:cxnLst/>
              <a:rect l="0" t="0" r="0" b="0"/>
              <a:pathLst>
                <a:path w="21591" h="400051">
                  <a:moveTo>
                    <a:pt x="21590" y="0"/>
                  </a:moveTo>
                  <a:lnTo>
                    <a:pt x="21590" y="318772"/>
                  </a:lnTo>
                  <a:lnTo>
                    <a:pt x="20320" y="332741"/>
                  </a:lnTo>
                  <a:lnTo>
                    <a:pt x="17780" y="344172"/>
                  </a:lnTo>
                  <a:lnTo>
                    <a:pt x="15240" y="355600"/>
                  </a:lnTo>
                  <a:lnTo>
                    <a:pt x="12700" y="367031"/>
                  </a:lnTo>
                  <a:lnTo>
                    <a:pt x="10160" y="378461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1769110" y="15892780"/>
              <a:ext cx="209551" cy="779782"/>
            </a:xfrm>
            <a:custGeom>
              <a:avLst/>
              <a:gdLst/>
              <a:ahLst/>
              <a:cxnLst/>
              <a:rect l="0" t="0" r="0" b="0"/>
              <a:pathLst>
                <a:path w="209551" h="779782">
                  <a:moveTo>
                    <a:pt x="0" y="0"/>
                  </a:moveTo>
                  <a:lnTo>
                    <a:pt x="16510" y="6350"/>
                  </a:lnTo>
                  <a:lnTo>
                    <a:pt x="24130" y="10159"/>
                  </a:lnTo>
                  <a:lnTo>
                    <a:pt x="30480" y="15240"/>
                  </a:lnTo>
                  <a:lnTo>
                    <a:pt x="38100" y="20320"/>
                  </a:lnTo>
                  <a:lnTo>
                    <a:pt x="45720" y="26670"/>
                  </a:lnTo>
                  <a:lnTo>
                    <a:pt x="64770" y="39370"/>
                  </a:lnTo>
                  <a:lnTo>
                    <a:pt x="74930" y="48259"/>
                  </a:lnTo>
                  <a:lnTo>
                    <a:pt x="85090" y="57150"/>
                  </a:lnTo>
                  <a:lnTo>
                    <a:pt x="95250" y="66040"/>
                  </a:lnTo>
                  <a:lnTo>
                    <a:pt x="104140" y="76200"/>
                  </a:lnTo>
                  <a:lnTo>
                    <a:pt x="113030" y="86359"/>
                  </a:lnTo>
                  <a:lnTo>
                    <a:pt x="138430" y="119381"/>
                  </a:lnTo>
                  <a:lnTo>
                    <a:pt x="148590" y="132081"/>
                  </a:lnTo>
                  <a:lnTo>
                    <a:pt x="157480" y="146050"/>
                  </a:lnTo>
                  <a:lnTo>
                    <a:pt x="165100" y="160020"/>
                  </a:lnTo>
                  <a:lnTo>
                    <a:pt x="173990" y="172720"/>
                  </a:lnTo>
                  <a:lnTo>
                    <a:pt x="180340" y="187959"/>
                  </a:lnTo>
                  <a:lnTo>
                    <a:pt x="185420" y="204470"/>
                  </a:lnTo>
                  <a:lnTo>
                    <a:pt x="190500" y="220981"/>
                  </a:lnTo>
                  <a:lnTo>
                    <a:pt x="194310" y="237490"/>
                  </a:lnTo>
                  <a:lnTo>
                    <a:pt x="201930" y="271781"/>
                  </a:lnTo>
                  <a:lnTo>
                    <a:pt x="204470" y="288290"/>
                  </a:lnTo>
                  <a:lnTo>
                    <a:pt x="207010" y="306070"/>
                  </a:lnTo>
                  <a:lnTo>
                    <a:pt x="208280" y="323850"/>
                  </a:lnTo>
                  <a:lnTo>
                    <a:pt x="208280" y="341631"/>
                  </a:lnTo>
                  <a:lnTo>
                    <a:pt x="209550" y="375920"/>
                  </a:lnTo>
                  <a:lnTo>
                    <a:pt x="208280" y="394970"/>
                  </a:lnTo>
                  <a:lnTo>
                    <a:pt x="207010" y="414020"/>
                  </a:lnTo>
                  <a:lnTo>
                    <a:pt x="204470" y="434340"/>
                  </a:lnTo>
                  <a:lnTo>
                    <a:pt x="201930" y="453390"/>
                  </a:lnTo>
                  <a:lnTo>
                    <a:pt x="195580" y="490220"/>
                  </a:lnTo>
                  <a:lnTo>
                    <a:pt x="190500" y="508000"/>
                  </a:lnTo>
                  <a:lnTo>
                    <a:pt x="185420" y="525781"/>
                  </a:lnTo>
                  <a:lnTo>
                    <a:pt x="180340" y="543559"/>
                  </a:lnTo>
                  <a:lnTo>
                    <a:pt x="167640" y="579120"/>
                  </a:lnTo>
                  <a:lnTo>
                    <a:pt x="160020" y="596900"/>
                  </a:lnTo>
                  <a:lnTo>
                    <a:pt x="153670" y="613409"/>
                  </a:lnTo>
                  <a:lnTo>
                    <a:pt x="147320" y="628650"/>
                  </a:lnTo>
                  <a:lnTo>
                    <a:pt x="139700" y="643890"/>
                  </a:lnTo>
                  <a:lnTo>
                    <a:pt x="132080" y="657859"/>
                  </a:lnTo>
                  <a:lnTo>
                    <a:pt x="123190" y="670559"/>
                  </a:lnTo>
                  <a:lnTo>
                    <a:pt x="113030" y="681990"/>
                  </a:lnTo>
                  <a:lnTo>
                    <a:pt x="104140" y="693420"/>
                  </a:lnTo>
                  <a:lnTo>
                    <a:pt x="88900" y="716281"/>
                  </a:lnTo>
                  <a:lnTo>
                    <a:pt x="81280" y="725170"/>
                  </a:lnTo>
                  <a:lnTo>
                    <a:pt x="73660" y="734059"/>
                  </a:lnTo>
                  <a:lnTo>
                    <a:pt x="67310" y="741681"/>
                  </a:lnTo>
                  <a:lnTo>
                    <a:pt x="58420" y="750570"/>
                  </a:lnTo>
                  <a:lnTo>
                    <a:pt x="49530" y="756920"/>
                  </a:lnTo>
                  <a:lnTo>
                    <a:pt x="0" y="779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2137410" y="15998189"/>
              <a:ext cx="189231" cy="494032"/>
            </a:xfrm>
            <a:custGeom>
              <a:avLst/>
              <a:gdLst/>
              <a:ahLst/>
              <a:cxnLst/>
              <a:rect l="0" t="0" r="0" b="0"/>
              <a:pathLst>
                <a:path w="189231" h="494032">
                  <a:moveTo>
                    <a:pt x="125730" y="0"/>
                  </a:moveTo>
                  <a:lnTo>
                    <a:pt x="132080" y="27941"/>
                  </a:lnTo>
                  <a:lnTo>
                    <a:pt x="135890" y="43181"/>
                  </a:lnTo>
                  <a:lnTo>
                    <a:pt x="140970" y="60961"/>
                  </a:lnTo>
                  <a:lnTo>
                    <a:pt x="146050" y="78741"/>
                  </a:lnTo>
                  <a:lnTo>
                    <a:pt x="151130" y="97791"/>
                  </a:lnTo>
                  <a:lnTo>
                    <a:pt x="156210" y="115572"/>
                  </a:lnTo>
                  <a:lnTo>
                    <a:pt x="160020" y="133350"/>
                  </a:lnTo>
                  <a:lnTo>
                    <a:pt x="163830" y="152400"/>
                  </a:lnTo>
                  <a:lnTo>
                    <a:pt x="171450" y="191772"/>
                  </a:lnTo>
                  <a:lnTo>
                    <a:pt x="173990" y="212091"/>
                  </a:lnTo>
                  <a:lnTo>
                    <a:pt x="175260" y="232411"/>
                  </a:lnTo>
                  <a:lnTo>
                    <a:pt x="176530" y="254000"/>
                  </a:lnTo>
                  <a:lnTo>
                    <a:pt x="179070" y="273050"/>
                  </a:lnTo>
                  <a:lnTo>
                    <a:pt x="181610" y="292100"/>
                  </a:lnTo>
                  <a:lnTo>
                    <a:pt x="184150" y="311150"/>
                  </a:lnTo>
                  <a:lnTo>
                    <a:pt x="185420" y="327661"/>
                  </a:lnTo>
                  <a:lnTo>
                    <a:pt x="186690" y="344172"/>
                  </a:lnTo>
                  <a:lnTo>
                    <a:pt x="187960" y="359411"/>
                  </a:lnTo>
                  <a:lnTo>
                    <a:pt x="189230" y="388622"/>
                  </a:lnTo>
                  <a:lnTo>
                    <a:pt x="189230" y="402591"/>
                  </a:lnTo>
                  <a:lnTo>
                    <a:pt x="187960" y="419100"/>
                  </a:lnTo>
                  <a:lnTo>
                    <a:pt x="185420" y="434341"/>
                  </a:lnTo>
                  <a:lnTo>
                    <a:pt x="184150" y="450850"/>
                  </a:lnTo>
                  <a:lnTo>
                    <a:pt x="180340" y="464822"/>
                  </a:lnTo>
                  <a:lnTo>
                    <a:pt x="175260" y="476250"/>
                  </a:lnTo>
                  <a:lnTo>
                    <a:pt x="168910" y="486411"/>
                  </a:lnTo>
                  <a:lnTo>
                    <a:pt x="160020" y="491491"/>
                  </a:lnTo>
                  <a:lnTo>
                    <a:pt x="147320" y="494031"/>
                  </a:lnTo>
                  <a:lnTo>
                    <a:pt x="133350" y="494031"/>
                  </a:lnTo>
                  <a:lnTo>
                    <a:pt x="120650" y="492761"/>
                  </a:lnTo>
                  <a:lnTo>
                    <a:pt x="107950" y="488950"/>
                  </a:lnTo>
                  <a:lnTo>
                    <a:pt x="96520" y="483872"/>
                  </a:lnTo>
                  <a:lnTo>
                    <a:pt x="86360" y="478791"/>
                  </a:lnTo>
                  <a:lnTo>
                    <a:pt x="77470" y="472441"/>
                  </a:lnTo>
                  <a:lnTo>
                    <a:pt x="69850" y="466091"/>
                  </a:lnTo>
                  <a:lnTo>
                    <a:pt x="59690" y="458472"/>
                  </a:lnTo>
                  <a:lnTo>
                    <a:pt x="50800" y="449581"/>
                  </a:lnTo>
                  <a:lnTo>
                    <a:pt x="31750" y="431800"/>
                  </a:lnTo>
                  <a:lnTo>
                    <a:pt x="22860" y="424181"/>
                  </a:lnTo>
                  <a:lnTo>
                    <a:pt x="0" y="389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2410460" y="16240761"/>
              <a:ext cx="179071" cy="250190"/>
            </a:xfrm>
            <a:custGeom>
              <a:avLst/>
              <a:gdLst/>
              <a:ahLst/>
              <a:cxnLst/>
              <a:rect l="0" t="0" r="0" b="0"/>
              <a:pathLst>
                <a:path w="179071" h="250190">
                  <a:moveTo>
                    <a:pt x="0" y="31750"/>
                  </a:moveTo>
                  <a:lnTo>
                    <a:pt x="25400" y="130809"/>
                  </a:lnTo>
                  <a:lnTo>
                    <a:pt x="29210" y="143509"/>
                  </a:lnTo>
                  <a:lnTo>
                    <a:pt x="35560" y="166369"/>
                  </a:lnTo>
                  <a:lnTo>
                    <a:pt x="45720" y="199389"/>
                  </a:lnTo>
                  <a:lnTo>
                    <a:pt x="50800" y="210819"/>
                  </a:lnTo>
                  <a:lnTo>
                    <a:pt x="55880" y="223519"/>
                  </a:lnTo>
                  <a:lnTo>
                    <a:pt x="62230" y="237489"/>
                  </a:lnTo>
                  <a:lnTo>
                    <a:pt x="69850" y="245109"/>
                  </a:lnTo>
                  <a:lnTo>
                    <a:pt x="78740" y="248919"/>
                  </a:lnTo>
                  <a:lnTo>
                    <a:pt x="87630" y="250189"/>
                  </a:lnTo>
                  <a:lnTo>
                    <a:pt x="96520" y="247650"/>
                  </a:lnTo>
                  <a:lnTo>
                    <a:pt x="104140" y="242569"/>
                  </a:lnTo>
                  <a:lnTo>
                    <a:pt x="111760" y="234950"/>
                  </a:lnTo>
                  <a:lnTo>
                    <a:pt x="118110" y="227328"/>
                  </a:lnTo>
                  <a:lnTo>
                    <a:pt x="123190" y="218439"/>
                  </a:lnTo>
                  <a:lnTo>
                    <a:pt x="128270" y="208278"/>
                  </a:lnTo>
                  <a:lnTo>
                    <a:pt x="132080" y="198119"/>
                  </a:lnTo>
                  <a:lnTo>
                    <a:pt x="135890" y="187959"/>
                  </a:lnTo>
                  <a:lnTo>
                    <a:pt x="143510" y="167639"/>
                  </a:lnTo>
                  <a:lnTo>
                    <a:pt x="151130" y="147319"/>
                  </a:lnTo>
                  <a:lnTo>
                    <a:pt x="154940" y="133350"/>
                  </a:lnTo>
                  <a:lnTo>
                    <a:pt x="158750" y="116839"/>
                  </a:lnTo>
                  <a:lnTo>
                    <a:pt x="165100" y="80009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2694940" y="16135350"/>
              <a:ext cx="41911" cy="347981"/>
            </a:xfrm>
            <a:custGeom>
              <a:avLst/>
              <a:gdLst/>
              <a:ahLst/>
              <a:cxnLst/>
              <a:rect l="0" t="0" r="0" b="0"/>
              <a:pathLst>
                <a:path w="41911" h="347981">
                  <a:moveTo>
                    <a:pt x="0" y="0"/>
                  </a:moveTo>
                  <a:lnTo>
                    <a:pt x="6350" y="16511"/>
                  </a:lnTo>
                  <a:lnTo>
                    <a:pt x="8890" y="29211"/>
                  </a:lnTo>
                  <a:lnTo>
                    <a:pt x="11430" y="44450"/>
                  </a:lnTo>
                  <a:lnTo>
                    <a:pt x="15240" y="60961"/>
                  </a:lnTo>
                  <a:lnTo>
                    <a:pt x="17780" y="76200"/>
                  </a:lnTo>
                  <a:lnTo>
                    <a:pt x="21590" y="88900"/>
                  </a:lnTo>
                  <a:lnTo>
                    <a:pt x="25400" y="101600"/>
                  </a:lnTo>
                  <a:lnTo>
                    <a:pt x="27940" y="114300"/>
                  </a:lnTo>
                  <a:lnTo>
                    <a:pt x="29210" y="128270"/>
                  </a:lnTo>
                  <a:lnTo>
                    <a:pt x="30480" y="140970"/>
                  </a:lnTo>
                  <a:lnTo>
                    <a:pt x="30480" y="154939"/>
                  </a:lnTo>
                  <a:lnTo>
                    <a:pt x="31750" y="182880"/>
                  </a:lnTo>
                  <a:lnTo>
                    <a:pt x="33020" y="195580"/>
                  </a:lnTo>
                  <a:lnTo>
                    <a:pt x="34290" y="208280"/>
                  </a:lnTo>
                  <a:lnTo>
                    <a:pt x="36830" y="219711"/>
                  </a:lnTo>
                  <a:lnTo>
                    <a:pt x="39370" y="233680"/>
                  </a:lnTo>
                  <a:lnTo>
                    <a:pt x="40640" y="250189"/>
                  </a:lnTo>
                  <a:lnTo>
                    <a:pt x="41910" y="285750"/>
                  </a:lnTo>
                  <a:lnTo>
                    <a:pt x="41910" y="347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2874010" y="16240761"/>
              <a:ext cx="95251" cy="189229"/>
            </a:xfrm>
            <a:custGeom>
              <a:avLst/>
              <a:gdLst/>
              <a:ahLst/>
              <a:cxnLst/>
              <a:rect l="0" t="0" r="0" b="0"/>
              <a:pathLst>
                <a:path w="95251" h="189229">
                  <a:moveTo>
                    <a:pt x="0" y="0"/>
                  </a:moveTo>
                  <a:lnTo>
                    <a:pt x="6350" y="16509"/>
                  </a:lnTo>
                  <a:lnTo>
                    <a:pt x="8890" y="29209"/>
                  </a:lnTo>
                  <a:lnTo>
                    <a:pt x="11430" y="43178"/>
                  </a:lnTo>
                  <a:lnTo>
                    <a:pt x="15240" y="60959"/>
                  </a:lnTo>
                  <a:lnTo>
                    <a:pt x="21590" y="92709"/>
                  </a:lnTo>
                  <a:lnTo>
                    <a:pt x="35560" y="149859"/>
                  </a:lnTo>
                  <a:lnTo>
                    <a:pt x="40640" y="162559"/>
                  </a:lnTo>
                  <a:lnTo>
                    <a:pt x="45720" y="172719"/>
                  </a:lnTo>
                  <a:lnTo>
                    <a:pt x="52070" y="181609"/>
                  </a:lnTo>
                  <a:lnTo>
                    <a:pt x="58420" y="186689"/>
                  </a:lnTo>
                  <a:lnTo>
                    <a:pt x="67310" y="189228"/>
                  </a:lnTo>
                  <a:lnTo>
                    <a:pt x="95250" y="189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3136900" y="16188689"/>
              <a:ext cx="41911" cy="336551"/>
            </a:xfrm>
            <a:custGeom>
              <a:avLst/>
              <a:gdLst/>
              <a:ahLst/>
              <a:cxnLst/>
              <a:rect l="0" t="0" r="0" b="0"/>
              <a:pathLst>
                <a:path w="41911" h="336551">
                  <a:moveTo>
                    <a:pt x="11430" y="0"/>
                  </a:moveTo>
                  <a:lnTo>
                    <a:pt x="16510" y="16511"/>
                  </a:lnTo>
                  <a:lnTo>
                    <a:pt x="20320" y="25400"/>
                  </a:lnTo>
                  <a:lnTo>
                    <a:pt x="25400" y="36831"/>
                  </a:lnTo>
                  <a:lnTo>
                    <a:pt x="31750" y="49531"/>
                  </a:lnTo>
                  <a:lnTo>
                    <a:pt x="35560" y="64772"/>
                  </a:lnTo>
                  <a:lnTo>
                    <a:pt x="38100" y="83822"/>
                  </a:lnTo>
                  <a:lnTo>
                    <a:pt x="39370" y="105411"/>
                  </a:lnTo>
                  <a:lnTo>
                    <a:pt x="40640" y="123191"/>
                  </a:lnTo>
                  <a:lnTo>
                    <a:pt x="41910" y="156211"/>
                  </a:lnTo>
                  <a:lnTo>
                    <a:pt x="41910" y="201931"/>
                  </a:lnTo>
                  <a:lnTo>
                    <a:pt x="41910" y="214631"/>
                  </a:lnTo>
                  <a:lnTo>
                    <a:pt x="39370" y="227331"/>
                  </a:lnTo>
                  <a:lnTo>
                    <a:pt x="36830" y="238761"/>
                  </a:lnTo>
                  <a:lnTo>
                    <a:pt x="27940" y="289561"/>
                  </a:lnTo>
                  <a:lnTo>
                    <a:pt x="24130" y="304800"/>
                  </a:lnTo>
                  <a:lnTo>
                    <a:pt x="21590" y="318772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2907030" y="16188689"/>
              <a:ext cx="283211" cy="264162"/>
            </a:xfrm>
            <a:custGeom>
              <a:avLst/>
              <a:gdLst/>
              <a:ahLst/>
              <a:cxnLst/>
              <a:rect l="0" t="0" r="0" b="0"/>
              <a:pathLst>
                <a:path w="283211" h="264162">
                  <a:moveTo>
                    <a:pt x="20320" y="30481"/>
                  </a:moveTo>
                  <a:lnTo>
                    <a:pt x="8890" y="48261"/>
                  </a:lnTo>
                  <a:lnTo>
                    <a:pt x="5080" y="59691"/>
                  </a:lnTo>
                  <a:lnTo>
                    <a:pt x="3810" y="74931"/>
                  </a:lnTo>
                  <a:lnTo>
                    <a:pt x="1270" y="91441"/>
                  </a:lnTo>
                  <a:lnTo>
                    <a:pt x="1270" y="110491"/>
                  </a:lnTo>
                  <a:lnTo>
                    <a:pt x="0" y="148591"/>
                  </a:lnTo>
                  <a:lnTo>
                    <a:pt x="0" y="166372"/>
                  </a:lnTo>
                  <a:lnTo>
                    <a:pt x="2540" y="180341"/>
                  </a:lnTo>
                  <a:lnTo>
                    <a:pt x="5080" y="194311"/>
                  </a:lnTo>
                  <a:lnTo>
                    <a:pt x="7620" y="207011"/>
                  </a:lnTo>
                  <a:lnTo>
                    <a:pt x="13970" y="234950"/>
                  </a:lnTo>
                  <a:lnTo>
                    <a:pt x="20320" y="245111"/>
                  </a:lnTo>
                  <a:lnTo>
                    <a:pt x="29210" y="254000"/>
                  </a:lnTo>
                  <a:lnTo>
                    <a:pt x="40640" y="260350"/>
                  </a:lnTo>
                  <a:lnTo>
                    <a:pt x="50800" y="262891"/>
                  </a:lnTo>
                  <a:lnTo>
                    <a:pt x="62230" y="264161"/>
                  </a:lnTo>
                  <a:lnTo>
                    <a:pt x="72390" y="264161"/>
                  </a:lnTo>
                  <a:lnTo>
                    <a:pt x="83820" y="260350"/>
                  </a:lnTo>
                  <a:lnTo>
                    <a:pt x="96520" y="254000"/>
                  </a:lnTo>
                  <a:lnTo>
                    <a:pt x="109220" y="246381"/>
                  </a:lnTo>
                  <a:lnTo>
                    <a:pt x="133350" y="231141"/>
                  </a:lnTo>
                  <a:lnTo>
                    <a:pt x="144780" y="224791"/>
                  </a:lnTo>
                  <a:lnTo>
                    <a:pt x="154940" y="217172"/>
                  </a:lnTo>
                  <a:lnTo>
                    <a:pt x="163830" y="209550"/>
                  </a:lnTo>
                  <a:lnTo>
                    <a:pt x="171450" y="203200"/>
                  </a:lnTo>
                  <a:lnTo>
                    <a:pt x="179070" y="194311"/>
                  </a:lnTo>
                  <a:lnTo>
                    <a:pt x="186690" y="185422"/>
                  </a:lnTo>
                  <a:lnTo>
                    <a:pt x="194310" y="176531"/>
                  </a:lnTo>
                  <a:lnTo>
                    <a:pt x="201930" y="167641"/>
                  </a:lnTo>
                  <a:lnTo>
                    <a:pt x="209550" y="160022"/>
                  </a:lnTo>
                  <a:lnTo>
                    <a:pt x="223520" y="144781"/>
                  </a:lnTo>
                  <a:lnTo>
                    <a:pt x="237490" y="129541"/>
                  </a:lnTo>
                  <a:lnTo>
                    <a:pt x="243840" y="120650"/>
                  </a:lnTo>
                  <a:lnTo>
                    <a:pt x="251460" y="109222"/>
                  </a:lnTo>
                  <a:lnTo>
                    <a:pt x="259080" y="96522"/>
                  </a:lnTo>
                  <a:lnTo>
                    <a:pt x="264160" y="83822"/>
                  </a:lnTo>
                  <a:lnTo>
                    <a:pt x="269240" y="68581"/>
                  </a:lnTo>
                  <a:lnTo>
                    <a:pt x="2832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3695700" y="15904211"/>
            <a:ext cx="1725931" cy="652779"/>
            <a:chOff x="3695700" y="15904211"/>
            <a:chExt cx="1725931" cy="652779"/>
          </a:xfrm>
        </p:grpSpPr>
        <p:sp>
          <p:nvSpPr>
            <p:cNvPr id="327" name="Freeform 326"/>
            <p:cNvSpPr/>
            <p:nvPr/>
          </p:nvSpPr>
          <p:spPr>
            <a:xfrm>
              <a:off x="3695700" y="16029939"/>
              <a:ext cx="20321" cy="527051"/>
            </a:xfrm>
            <a:custGeom>
              <a:avLst/>
              <a:gdLst/>
              <a:ahLst/>
              <a:cxnLst/>
              <a:rect l="0" t="0" r="0" b="0"/>
              <a:pathLst>
                <a:path w="20321" h="527051">
                  <a:moveTo>
                    <a:pt x="20320" y="0"/>
                  </a:moveTo>
                  <a:lnTo>
                    <a:pt x="20320" y="243841"/>
                  </a:lnTo>
                  <a:lnTo>
                    <a:pt x="20320" y="264161"/>
                  </a:lnTo>
                  <a:lnTo>
                    <a:pt x="17780" y="285750"/>
                  </a:lnTo>
                  <a:lnTo>
                    <a:pt x="15240" y="306072"/>
                  </a:lnTo>
                  <a:lnTo>
                    <a:pt x="13970" y="326391"/>
                  </a:lnTo>
                  <a:lnTo>
                    <a:pt x="12700" y="347981"/>
                  </a:lnTo>
                  <a:lnTo>
                    <a:pt x="11430" y="368300"/>
                  </a:lnTo>
                  <a:lnTo>
                    <a:pt x="10160" y="387350"/>
                  </a:lnTo>
                  <a:lnTo>
                    <a:pt x="7620" y="405131"/>
                  </a:lnTo>
                  <a:lnTo>
                    <a:pt x="5080" y="420372"/>
                  </a:lnTo>
                  <a:lnTo>
                    <a:pt x="3810" y="436881"/>
                  </a:lnTo>
                  <a:lnTo>
                    <a:pt x="2540" y="454661"/>
                  </a:lnTo>
                  <a:lnTo>
                    <a:pt x="0" y="527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3895090" y="16064230"/>
              <a:ext cx="287021" cy="396241"/>
            </a:xfrm>
            <a:custGeom>
              <a:avLst/>
              <a:gdLst/>
              <a:ahLst/>
              <a:cxnLst/>
              <a:rect l="0" t="0" r="0" b="0"/>
              <a:pathLst>
                <a:path w="287021" h="396241">
                  <a:moveTo>
                    <a:pt x="0" y="71120"/>
                  </a:moveTo>
                  <a:lnTo>
                    <a:pt x="22860" y="66040"/>
                  </a:lnTo>
                  <a:lnTo>
                    <a:pt x="33020" y="62231"/>
                  </a:lnTo>
                  <a:lnTo>
                    <a:pt x="53340" y="57150"/>
                  </a:lnTo>
                  <a:lnTo>
                    <a:pt x="85090" y="46990"/>
                  </a:lnTo>
                  <a:lnTo>
                    <a:pt x="95250" y="41909"/>
                  </a:lnTo>
                  <a:lnTo>
                    <a:pt x="105410" y="36831"/>
                  </a:lnTo>
                  <a:lnTo>
                    <a:pt x="116840" y="30481"/>
                  </a:lnTo>
                  <a:lnTo>
                    <a:pt x="127000" y="25400"/>
                  </a:lnTo>
                  <a:lnTo>
                    <a:pt x="137160" y="20320"/>
                  </a:lnTo>
                  <a:lnTo>
                    <a:pt x="147320" y="16509"/>
                  </a:lnTo>
                  <a:lnTo>
                    <a:pt x="168910" y="8890"/>
                  </a:lnTo>
                  <a:lnTo>
                    <a:pt x="179070" y="5081"/>
                  </a:lnTo>
                  <a:lnTo>
                    <a:pt x="191770" y="2540"/>
                  </a:lnTo>
                  <a:lnTo>
                    <a:pt x="207010" y="1270"/>
                  </a:lnTo>
                  <a:lnTo>
                    <a:pt x="222250" y="0"/>
                  </a:lnTo>
                  <a:lnTo>
                    <a:pt x="236220" y="1270"/>
                  </a:lnTo>
                  <a:lnTo>
                    <a:pt x="248920" y="5081"/>
                  </a:lnTo>
                  <a:lnTo>
                    <a:pt x="260350" y="8890"/>
                  </a:lnTo>
                  <a:lnTo>
                    <a:pt x="270510" y="17781"/>
                  </a:lnTo>
                  <a:lnTo>
                    <a:pt x="276860" y="30481"/>
                  </a:lnTo>
                  <a:lnTo>
                    <a:pt x="283210" y="43181"/>
                  </a:lnTo>
                  <a:lnTo>
                    <a:pt x="285750" y="57150"/>
                  </a:lnTo>
                  <a:lnTo>
                    <a:pt x="287020" y="71120"/>
                  </a:lnTo>
                  <a:lnTo>
                    <a:pt x="285750" y="85090"/>
                  </a:lnTo>
                  <a:lnTo>
                    <a:pt x="285750" y="113031"/>
                  </a:lnTo>
                  <a:lnTo>
                    <a:pt x="285750" y="127000"/>
                  </a:lnTo>
                  <a:lnTo>
                    <a:pt x="283210" y="142240"/>
                  </a:lnTo>
                  <a:lnTo>
                    <a:pt x="281940" y="158750"/>
                  </a:lnTo>
                  <a:lnTo>
                    <a:pt x="279400" y="175259"/>
                  </a:lnTo>
                  <a:lnTo>
                    <a:pt x="276860" y="190500"/>
                  </a:lnTo>
                  <a:lnTo>
                    <a:pt x="273050" y="205740"/>
                  </a:lnTo>
                  <a:lnTo>
                    <a:pt x="266700" y="234950"/>
                  </a:lnTo>
                  <a:lnTo>
                    <a:pt x="260350" y="264159"/>
                  </a:lnTo>
                  <a:lnTo>
                    <a:pt x="257810" y="278131"/>
                  </a:lnTo>
                  <a:lnTo>
                    <a:pt x="256540" y="292100"/>
                  </a:lnTo>
                  <a:lnTo>
                    <a:pt x="255270" y="306070"/>
                  </a:lnTo>
                  <a:lnTo>
                    <a:pt x="254000" y="320040"/>
                  </a:lnTo>
                  <a:lnTo>
                    <a:pt x="254000" y="347981"/>
                  </a:lnTo>
                  <a:lnTo>
                    <a:pt x="252730" y="391159"/>
                  </a:lnTo>
                  <a:lnTo>
                    <a:pt x="255270" y="396240"/>
                  </a:lnTo>
                  <a:lnTo>
                    <a:pt x="259080" y="396240"/>
                  </a:lnTo>
                  <a:lnTo>
                    <a:pt x="274320" y="3873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4348480" y="16000730"/>
              <a:ext cx="295911" cy="429260"/>
            </a:xfrm>
            <a:custGeom>
              <a:avLst/>
              <a:gdLst/>
              <a:ahLst/>
              <a:cxnLst/>
              <a:rect l="0" t="0" r="0" b="0"/>
              <a:pathLst>
                <a:path w="295911" h="429260">
                  <a:moveTo>
                    <a:pt x="0" y="50800"/>
                  </a:moveTo>
                  <a:lnTo>
                    <a:pt x="73660" y="35559"/>
                  </a:lnTo>
                  <a:lnTo>
                    <a:pt x="87630" y="33020"/>
                  </a:lnTo>
                  <a:lnTo>
                    <a:pt x="100330" y="29209"/>
                  </a:lnTo>
                  <a:lnTo>
                    <a:pt x="111760" y="25400"/>
                  </a:lnTo>
                  <a:lnTo>
                    <a:pt x="134620" y="19050"/>
                  </a:lnTo>
                  <a:lnTo>
                    <a:pt x="179070" y="5081"/>
                  </a:lnTo>
                  <a:lnTo>
                    <a:pt x="191770" y="2540"/>
                  </a:lnTo>
                  <a:lnTo>
                    <a:pt x="205740" y="1270"/>
                  </a:lnTo>
                  <a:lnTo>
                    <a:pt x="220980" y="0"/>
                  </a:lnTo>
                  <a:lnTo>
                    <a:pt x="236220" y="1270"/>
                  </a:lnTo>
                  <a:lnTo>
                    <a:pt x="251460" y="5081"/>
                  </a:lnTo>
                  <a:lnTo>
                    <a:pt x="265430" y="10159"/>
                  </a:lnTo>
                  <a:lnTo>
                    <a:pt x="276860" y="19050"/>
                  </a:lnTo>
                  <a:lnTo>
                    <a:pt x="284480" y="30481"/>
                  </a:lnTo>
                  <a:lnTo>
                    <a:pt x="292100" y="44450"/>
                  </a:lnTo>
                  <a:lnTo>
                    <a:pt x="294640" y="58420"/>
                  </a:lnTo>
                  <a:lnTo>
                    <a:pt x="295910" y="72390"/>
                  </a:lnTo>
                  <a:lnTo>
                    <a:pt x="295910" y="86359"/>
                  </a:lnTo>
                  <a:lnTo>
                    <a:pt x="294640" y="100331"/>
                  </a:lnTo>
                  <a:lnTo>
                    <a:pt x="292100" y="116840"/>
                  </a:lnTo>
                  <a:lnTo>
                    <a:pt x="285750" y="149859"/>
                  </a:lnTo>
                  <a:lnTo>
                    <a:pt x="279400" y="184150"/>
                  </a:lnTo>
                  <a:lnTo>
                    <a:pt x="275590" y="201931"/>
                  </a:lnTo>
                  <a:lnTo>
                    <a:pt x="270510" y="219709"/>
                  </a:lnTo>
                  <a:lnTo>
                    <a:pt x="264160" y="236220"/>
                  </a:lnTo>
                  <a:lnTo>
                    <a:pt x="259080" y="254000"/>
                  </a:lnTo>
                  <a:lnTo>
                    <a:pt x="254000" y="271781"/>
                  </a:lnTo>
                  <a:lnTo>
                    <a:pt x="238760" y="336550"/>
                  </a:lnTo>
                  <a:lnTo>
                    <a:pt x="234950" y="349250"/>
                  </a:lnTo>
                  <a:lnTo>
                    <a:pt x="231140" y="361950"/>
                  </a:lnTo>
                  <a:lnTo>
                    <a:pt x="220980" y="4292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4785360" y="15904211"/>
              <a:ext cx="289561" cy="518160"/>
            </a:xfrm>
            <a:custGeom>
              <a:avLst/>
              <a:gdLst/>
              <a:ahLst/>
              <a:cxnLst/>
              <a:rect l="0" t="0" r="0" b="0"/>
              <a:pathLst>
                <a:path w="289561" h="518160">
                  <a:moveTo>
                    <a:pt x="236220" y="0"/>
                  </a:moveTo>
                  <a:lnTo>
                    <a:pt x="214630" y="0"/>
                  </a:lnTo>
                  <a:lnTo>
                    <a:pt x="201930" y="2539"/>
                  </a:lnTo>
                  <a:lnTo>
                    <a:pt x="187960" y="6350"/>
                  </a:lnTo>
                  <a:lnTo>
                    <a:pt x="172720" y="10159"/>
                  </a:lnTo>
                  <a:lnTo>
                    <a:pt x="157480" y="17778"/>
                  </a:lnTo>
                  <a:lnTo>
                    <a:pt x="143510" y="25400"/>
                  </a:lnTo>
                  <a:lnTo>
                    <a:pt x="128270" y="34289"/>
                  </a:lnTo>
                  <a:lnTo>
                    <a:pt x="115570" y="44450"/>
                  </a:lnTo>
                  <a:lnTo>
                    <a:pt x="102870" y="53339"/>
                  </a:lnTo>
                  <a:lnTo>
                    <a:pt x="91440" y="63500"/>
                  </a:lnTo>
                  <a:lnTo>
                    <a:pt x="80010" y="73659"/>
                  </a:lnTo>
                  <a:lnTo>
                    <a:pt x="58420" y="95250"/>
                  </a:lnTo>
                  <a:lnTo>
                    <a:pt x="48260" y="104139"/>
                  </a:lnTo>
                  <a:lnTo>
                    <a:pt x="36830" y="113028"/>
                  </a:lnTo>
                  <a:lnTo>
                    <a:pt x="26670" y="120650"/>
                  </a:lnTo>
                  <a:lnTo>
                    <a:pt x="16510" y="133350"/>
                  </a:lnTo>
                  <a:lnTo>
                    <a:pt x="8890" y="148589"/>
                  </a:lnTo>
                  <a:lnTo>
                    <a:pt x="0" y="165100"/>
                  </a:lnTo>
                  <a:lnTo>
                    <a:pt x="0" y="176528"/>
                  </a:lnTo>
                  <a:lnTo>
                    <a:pt x="3810" y="184150"/>
                  </a:lnTo>
                  <a:lnTo>
                    <a:pt x="11430" y="189228"/>
                  </a:lnTo>
                  <a:lnTo>
                    <a:pt x="21590" y="194309"/>
                  </a:lnTo>
                  <a:lnTo>
                    <a:pt x="35560" y="198119"/>
                  </a:lnTo>
                  <a:lnTo>
                    <a:pt x="49530" y="201928"/>
                  </a:lnTo>
                  <a:lnTo>
                    <a:pt x="63500" y="204469"/>
                  </a:lnTo>
                  <a:lnTo>
                    <a:pt x="78740" y="207009"/>
                  </a:lnTo>
                  <a:lnTo>
                    <a:pt x="92710" y="208278"/>
                  </a:lnTo>
                  <a:lnTo>
                    <a:pt x="105410" y="209550"/>
                  </a:lnTo>
                  <a:lnTo>
                    <a:pt x="118110" y="212089"/>
                  </a:lnTo>
                  <a:lnTo>
                    <a:pt x="129540" y="214628"/>
                  </a:lnTo>
                  <a:lnTo>
                    <a:pt x="140970" y="218439"/>
                  </a:lnTo>
                  <a:lnTo>
                    <a:pt x="162560" y="224789"/>
                  </a:lnTo>
                  <a:lnTo>
                    <a:pt x="194310" y="234950"/>
                  </a:lnTo>
                  <a:lnTo>
                    <a:pt x="204470" y="240028"/>
                  </a:lnTo>
                  <a:lnTo>
                    <a:pt x="215900" y="245109"/>
                  </a:lnTo>
                  <a:lnTo>
                    <a:pt x="226060" y="251459"/>
                  </a:lnTo>
                  <a:lnTo>
                    <a:pt x="236220" y="257809"/>
                  </a:lnTo>
                  <a:lnTo>
                    <a:pt x="257810" y="270509"/>
                  </a:lnTo>
                  <a:lnTo>
                    <a:pt x="266700" y="280669"/>
                  </a:lnTo>
                  <a:lnTo>
                    <a:pt x="275590" y="293369"/>
                  </a:lnTo>
                  <a:lnTo>
                    <a:pt x="283210" y="307339"/>
                  </a:lnTo>
                  <a:lnTo>
                    <a:pt x="288290" y="323850"/>
                  </a:lnTo>
                  <a:lnTo>
                    <a:pt x="289560" y="342900"/>
                  </a:lnTo>
                  <a:lnTo>
                    <a:pt x="289560" y="361950"/>
                  </a:lnTo>
                  <a:lnTo>
                    <a:pt x="287020" y="377189"/>
                  </a:lnTo>
                  <a:lnTo>
                    <a:pt x="283210" y="392428"/>
                  </a:lnTo>
                  <a:lnTo>
                    <a:pt x="278130" y="405128"/>
                  </a:lnTo>
                  <a:lnTo>
                    <a:pt x="273050" y="417828"/>
                  </a:lnTo>
                  <a:lnTo>
                    <a:pt x="266700" y="429259"/>
                  </a:lnTo>
                  <a:lnTo>
                    <a:pt x="260350" y="440689"/>
                  </a:lnTo>
                  <a:lnTo>
                    <a:pt x="252730" y="449578"/>
                  </a:lnTo>
                  <a:lnTo>
                    <a:pt x="243840" y="458469"/>
                  </a:lnTo>
                  <a:lnTo>
                    <a:pt x="233680" y="467359"/>
                  </a:lnTo>
                  <a:lnTo>
                    <a:pt x="217170" y="482600"/>
                  </a:lnTo>
                  <a:lnTo>
                    <a:pt x="209550" y="490219"/>
                  </a:lnTo>
                  <a:lnTo>
                    <a:pt x="201930" y="496569"/>
                  </a:lnTo>
                  <a:lnTo>
                    <a:pt x="191770" y="501650"/>
                  </a:lnTo>
                  <a:lnTo>
                    <a:pt x="182880" y="506728"/>
                  </a:lnTo>
                  <a:lnTo>
                    <a:pt x="171450" y="510539"/>
                  </a:lnTo>
                  <a:lnTo>
                    <a:pt x="158750" y="514350"/>
                  </a:lnTo>
                  <a:lnTo>
                    <a:pt x="146050" y="518159"/>
                  </a:lnTo>
                  <a:lnTo>
                    <a:pt x="134620" y="518159"/>
                  </a:lnTo>
                  <a:lnTo>
                    <a:pt x="123190" y="516889"/>
                  </a:lnTo>
                  <a:lnTo>
                    <a:pt x="111760" y="513078"/>
                  </a:lnTo>
                  <a:lnTo>
                    <a:pt x="102870" y="506728"/>
                  </a:lnTo>
                  <a:lnTo>
                    <a:pt x="96520" y="499109"/>
                  </a:lnTo>
                  <a:lnTo>
                    <a:pt x="78740" y="4737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5253990" y="16125189"/>
              <a:ext cx="167641" cy="10162"/>
            </a:xfrm>
            <a:custGeom>
              <a:avLst/>
              <a:gdLst/>
              <a:ahLst/>
              <a:cxnLst/>
              <a:rect l="0" t="0" r="0" b="0"/>
              <a:pathLst>
                <a:path w="167641" h="10162">
                  <a:moveTo>
                    <a:pt x="0" y="0"/>
                  </a:moveTo>
                  <a:lnTo>
                    <a:pt x="63500" y="0"/>
                  </a:lnTo>
                  <a:lnTo>
                    <a:pt x="77470" y="1272"/>
                  </a:lnTo>
                  <a:lnTo>
                    <a:pt x="90170" y="2541"/>
                  </a:lnTo>
                  <a:lnTo>
                    <a:pt x="101600" y="5081"/>
                  </a:lnTo>
                  <a:lnTo>
                    <a:pt x="114300" y="6350"/>
                  </a:lnTo>
                  <a:lnTo>
                    <a:pt x="128270" y="7622"/>
                  </a:lnTo>
                  <a:lnTo>
                    <a:pt x="167640" y="101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5643880" y="15466061"/>
            <a:ext cx="4074161" cy="963929"/>
            <a:chOff x="5643880" y="15466061"/>
            <a:chExt cx="4074161" cy="963929"/>
          </a:xfrm>
        </p:grpSpPr>
        <p:sp>
          <p:nvSpPr>
            <p:cNvPr id="333" name="Freeform 332"/>
            <p:cNvSpPr/>
            <p:nvPr/>
          </p:nvSpPr>
          <p:spPr>
            <a:xfrm>
              <a:off x="5643880" y="15721330"/>
              <a:ext cx="368301" cy="664210"/>
            </a:xfrm>
            <a:custGeom>
              <a:avLst/>
              <a:gdLst/>
              <a:ahLst/>
              <a:cxnLst/>
              <a:rect l="0" t="0" r="0" b="0"/>
              <a:pathLst>
                <a:path w="368301" h="664210">
                  <a:moveTo>
                    <a:pt x="368300" y="97790"/>
                  </a:moveTo>
                  <a:lnTo>
                    <a:pt x="361950" y="81281"/>
                  </a:lnTo>
                  <a:lnTo>
                    <a:pt x="353060" y="60959"/>
                  </a:lnTo>
                  <a:lnTo>
                    <a:pt x="347980" y="48259"/>
                  </a:lnTo>
                  <a:lnTo>
                    <a:pt x="340360" y="38100"/>
                  </a:lnTo>
                  <a:lnTo>
                    <a:pt x="331470" y="29209"/>
                  </a:lnTo>
                  <a:lnTo>
                    <a:pt x="322580" y="20320"/>
                  </a:lnTo>
                  <a:lnTo>
                    <a:pt x="312420" y="13970"/>
                  </a:lnTo>
                  <a:lnTo>
                    <a:pt x="299720" y="7620"/>
                  </a:lnTo>
                  <a:lnTo>
                    <a:pt x="288290" y="2540"/>
                  </a:lnTo>
                  <a:lnTo>
                    <a:pt x="274320" y="1270"/>
                  </a:lnTo>
                  <a:lnTo>
                    <a:pt x="261620" y="0"/>
                  </a:lnTo>
                  <a:lnTo>
                    <a:pt x="247650" y="1270"/>
                  </a:lnTo>
                  <a:lnTo>
                    <a:pt x="234950" y="5081"/>
                  </a:lnTo>
                  <a:lnTo>
                    <a:pt x="223520" y="8890"/>
                  </a:lnTo>
                  <a:lnTo>
                    <a:pt x="212090" y="13970"/>
                  </a:lnTo>
                  <a:lnTo>
                    <a:pt x="200660" y="21590"/>
                  </a:lnTo>
                  <a:lnTo>
                    <a:pt x="189230" y="29209"/>
                  </a:lnTo>
                  <a:lnTo>
                    <a:pt x="179070" y="38100"/>
                  </a:lnTo>
                  <a:lnTo>
                    <a:pt x="167640" y="48259"/>
                  </a:lnTo>
                  <a:lnTo>
                    <a:pt x="157480" y="60959"/>
                  </a:lnTo>
                  <a:lnTo>
                    <a:pt x="147320" y="73659"/>
                  </a:lnTo>
                  <a:lnTo>
                    <a:pt x="137160" y="86359"/>
                  </a:lnTo>
                  <a:lnTo>
                    <a:pt x="129540" y="99059"/>
                  </a:lnTo>
                  <a:lnTo>
                    <a:pt x="92710" y="160020"/>
                  </a:lnTo>
                  <a:lnTo>
                    <a:pt x="83820" y="176531"/>
                  </a:lnTo>
                  <a:lnTo>
                    <a:pt x="76200" y="194309"/>
                  </a:lnTo>
                  <a:lnTo>
                    <a:pt x="67310" y="210820"/>
                  </a:lnTo>
                  <a:lnTo>
                    <a:pt x="53340" y="246381"/>
                  </a:lnTo>
                  <a:lnTo>
                    <a:pt x="24130" y="316231"/>
                  </a:lnTo>
                  <a:lnTo>
                    <a:pt x="17780" y="334009"/>
                  </a:lnTo>
                  <a:lnTo>
                    <a:pt x="12700" y="350520"/>
                  </a:lnTo>
                  <a:lnTo>
                    <a:pt x="8890" y="368300"/>
                  </a:lnTo>
                  <a:lnTo>
                    <a:pt x="5080" y="384809"/>
                  </a:lnTo>
                  <a:lnTo>
                    <a:pt x="3810" y="400050"/>
                  </a:lnTo>
                  <a:lnTo>
                    <a:pt x="2540" y="415290"/>
                  </a:lnTo>
                  <a:lnTo>
                    <a:pt x="1270" y="430531"/>
                  </a:lnTo>
                  <a:lnTo>
                    <a:pt x="0" y="459740"/>
                  </a:lnTo>
                  <a:lnTo>
                    <a:pt x="1270" y="473709"/>
                  </a:lnTo>
                  <a:lnTo>
                    <a:pt x="2540" y="487681"/>
                  </a:lnTo>
                  <a:lnTo>
                    <a:pt x="5080" y="501650"/>
                  </a:lnTo>
                  <a:lnTo>
                    <a:pt x="7620" y="514350"/>
                  </a:lnTo>
                  <a:lnTo>
                    <a:pt x="11430" y="527050"/>
                  </a:lnTo>
                  <a:lnTo>
                    <a:pt x="13970" y="538481"/>
                  </a:lnTo>
                  <a:lnTo>
                    <a:pt x="20320" y="560070"/>
                  </a:lnTo>
                  <a:lnTo>
                    <a:pt x="29210" y="580390"/>
                  </a:lnTo>
                  <a:lnTo>
                    <a:pt x="40640" y="598170"/>
                  </a:lnTo>
                  <a:lnTo>
                    <a:pt x="46990" y="605790"/>
                  </a:lnTo>
                  <a:lnTo>
                    <a:pt x="53340" y="613409"/>
                  </a:lnTo>
                  <a:lnTo>
                    <a:pt x="59690" y="621031"/>
                  </a:lnTo>
                  <a:lnTo>
                    <a:pt x="68580" y="627381"/>
                  </a:lnTo>
                  <a:lnTo>
                    <a:pt x="80010" y="635000"/>
                  </a:lnTo>
                  <a:lnTo>
                    <a:pt x="91440" y="642620"/>
                  </a:lnTo>
                  <a:lnTo>
                    <a:pt x="104140" y="647700"/>
                  </a:lnTo>
                  <a:lnTo>
                    <a:pt x="116840" y="652781"/>
                  </a:lnTo>
                  <a:lnTo>
                    <a:pt x="130810" y="657859"/>
                  </a:lnTo>
                  <a:lnTo>
                    <a:pt x="143510" y="660400"/>
                  </a:lnTo>
                  <a:lnTo>
                    <a:pt x="157480" y="662940"/>
                  </a:lnTo>
                  <a:lnTo>
                    <a:pt x="171450" y="664209"/>
                  </a:lnTo>
                  <a:lnTo>
                    <a:pt x="185420" y="664209"/>
                  </a:lnTo>
                  <a:lnTo>
                    <a:pt x="199390" y="662940"/>
                  </a:lnTo>
                  <a:lnTo>
                    <a:pt x="213360" y="660400"/>
                  </a:lnTo>
                  <a:lnTo>
                    <a:pt x="227330" y="655320"/>
                  </a:lnTo>
                  <a:lnTo>
                    <a:pt x="241300" y="648970"/>
                  </a:lnTo>
                  <a:lnTo>
                    <a:pt x="283210" y="6248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5821680" y="15713711"/>
              <a:ext cx="261621" cy="716279"/>
            </a:xfrm>
            <a:custGeom>
              <a:avLst/>
              <a:gdLst/>
              <a:ahLst/>
              <a:cxnLst/>
              <a:rect l="0" t="0" r="0" b="0"/>
              <a:pathLst>
                <a:path w="261621" h="716279">
                  <a:moveTo>
                    <a:pt x="158750" y="0"/>
                  </a:moveTo>
                  <a:lnTo>
                    <a:pt x="163830" y="17778"/>
                  </a:lnTo>
                  <a:lnTo>
                    <a:pt x="168910" y="26669"/>
                  </a:lnTo>
                  <a:lnTo>
                    <a:pt x="176530" y="38100"/>
                  </a:lnTo>
                  <a:lnTo>
                    <a:pt x="184150" y="49528"/>
                  </a:lnTo>
                  <a:lnTo>
                    <a:pt x="190500" y="62228"/>
                  </a:lnTo>
                  <a:lnTo>
                    <a:pt x="196850" y="72389"/>
                  </a:lnTo>
                  <a:lnTo>
                    <a:pt x="201930" y="83819"/>
                  </a:lnTo>
                  <a:lnTo>
                    <a:pt x="213360" y="109219"/>
                  </a:lnTo>
                  <a:lnTo>
                    <a:pt x="219710" y="121919"/>
                  </a:lnTo>
                  <a:lnTo>
                    <a:pt x="226060" y="134619"/>
                  </a:lnTo>
                  <a:lnTo>
                    <a:pt x="232410" y="146050"/>
                  </a:lnTo>
                  <a:lnTo>
                    <a:pt x="240030" y="157478"/>
                  </a:lnTo>
                  <a:lnTo>
                    <a:pt x="245110" y="168909"/>
                  </a:lnTo>
                  <a:lnTo>
                    <a:pt x="250190" y="181609"/>
                  </a:lnTo>
                  <a:lnTo>
                    <a:pt x="255270" y="195578"/>
                  </a:lnTo>
                  <a:lnTo>
                    <a:pt x="257810" y="209550"/>
                  </a:lnTo>
                  <a:lnTo>
                    <a:pt x="260350" y="226059"/>
                  </a:lnTo>
                  <a:lnTo>
                    <a:pt x="261620" y="241300"/>
                  </a:lnTo>
                  <a:lnTo>
                    <a:pt x="260350" y="259078"/>
                  </a:lnTo>
                  <a:lnTo>
                    <a:pt x="259080" y="275589"/>
                  </a:lnTo>
                  <a:lnTo>
                    <a:pt x="257810" y="292100"/>
                  </a:lnTo>
                  <a:lnTo>
                    <a:pt x="255270" y="309878"/>
                  </a:lnTo>
                  <a:lnTo>
                    <a:pt x="248920" y="344169"/>
                  </a:lnTo>
                  <a:lnTo>
                    <a:pt x="245110" y="361950"/>
                  </a:lnTo>
                  <a:lnTo>
                    <a:pt x="238760" y="379728"/>
                  </a:lnTo>
                  <a:lnTo>
                    <a:pt x="233680" y="397509"/>
                  </a:lnTo>
                  <a:lnTo>
                    <a:pt x="220980" y="431800"/>
                  </a:lnTo>
                  <a:lnTo>
                    <a:pt x="213360" y="449578"/>
                  </a:lnTo>
                  <a:lnTo>
                    <a:pt x="205740" y="467359"/>
                  </a:lnTo>
                  <a:lnTo>
                    <a:pt x="196850" y="485139"/>
                  </a:lnTo>
                  <a:lnTo>
                    <a:pt x="187960" y="502919"/>
                  </a:lnTo>
                  <a:lnTo>
                    <a:pt x="179070" y="519428"/>
                  </a:lnTo>
                  <a:lnTo>
                    <a:pt x="171450" y="537209"/>
                  </a:lnTo>
                  <a:lnTo>
                    <a:pt x="163830" y="554989"/>
                  </a:lnTo>
                  <a:lnTo>
                    <a:pt x="154940" y="570228"/>
                  </a:lnTo>
                  <a:lnTo>
                    <a:pt x="146050" y="584200"/>
                  </a:lnTo>
                  <a:lnTo>
                    <a:pt x="105410" y="636269"/>
                  </a:lnTo>
                  <a:lnTo>
                    <a:pt x="96520" y="647700"/>
                  </a:lnTo>
                  <a:lnTo>
                    <a:pt x="87630" y="657859"/>
                  </a:lnTo>
                  <a:lnTo>
                    <a:pt x="80010" y="666750"/>
                  </a:lnTo>
                  <a:lnTo>
                    <a:pt x="69850" y="675639"/>
                  </a:lnTo>
                  <a:lnTo>
                    <a:pt x="58420" y="683259"/>
                  </a:lnTo>
                  <a:lnTo>
                    <a:pt x="0" y="7162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169660" y="15735300"/>
              <a:ext cx="21591" cy="600712"/>
            </a:xfrm>
            <a:custGeom>
              <a:avLst/>
              <a:gdLst/>
              <a:ahLst/>
              <a:cxnLst/>
              <a:rect l="0" t="0" r="0" b="0"/>
              <a:pathLst>
                <a:path w="21591" h="600712">
                  <a:moveTo>
                    <a:pt x="10160" y="0"/>
                  </a:moveTo>
                  <a:lnTo>
                    <a:pt x="10160" y="22861"/>
                  </a:lnTo>
                  <a:lnTo>
                    <a:pt x="11430" y="36830"/>
                  </a:lnTo>
                  <a:lnTo>
                    <a:pt x="16510" y="74930"/>
                  </a:lnTo>
                  <a:lnTo>
                    <a:pt x="17780" y="96520"/>
                  </a:lnTo>
                  <a:lnTo>
                    <a:pt x="19050" y="116839"/>
                  </a:lnTo>
                  <a:lnTo>
                    <a:pt x="20320" y="158750"/>
                  </a:lnTo>
                  <a:lnTo>
                    <a:pt x="21590" y="284480"/>
                  </a:lnTo>
                  <a:lnTo>
                    <a:pt x="21590" y="389889"/>
                  </a:lnTo>
                  <a:lnTo>
                    <a:pt x="20320" y="408939"/>
                  </a:lnTo>
                  <a:lnTo>
                    <a:pt x="17780" y="427989"/>
                  </a:lnTo>
                  <a:lnTo>
                    <a:pt x="15240" y="447039"/>
                  </a:lnTo>
                  <a:lnTo>
                    <a:pt x="13970" y="464820"/>
                  </a:lnTo>
                  <a:lnTo>
                    <a:pt x="12700" y="480061"/>
                  </a:lnTo>
                  <a:lnTo>
                    <a:pt x="11430" y="495300"/>
                  </a:lnTo>
                  <a:lnTo>
                    <a:pt x="10160" y="509270"/>
                  </a:lnTo>
                  <a:lnTo>
                    <a:pt x="7620" y="521970"/>
                  </a:lnTo>
                  <a:lnTo>
                    <a:pt x="5080" y="534670"/>
                  </a:lnTo>
                  <a:lnTo>
                    <a:pt x="3810" y="547370"/>
                  </a:lnTo>
                  <a:lnTo>
                    <a:pt x="2540" y="560070"/>
                  </a:lnTo>
                  <a:lnTo>
                    <a:pt x="0" y="600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318250" y="16019780"/>
              <a:ext cx="30481" cy="284482"/>
            </a:xfrm>
            <a:custGeom>
              <a:avLst/>
              <a:gdLst/>
              <a:ahLst/>
              <a:cxnLst/>
              <a:rect l="0" t="0" r="0" b="0"/>
              <a:pathLst>
                <a:path w="30481" h="284482">
                  <a:moveTo>
                    <a:pt x="30480" y="0"/>
                  </a:moveTo>
                  <a:lnTo>
                    <a:pt x="25400" y="21590"/>
                  </a:lnTo>
                  <a:lnTo>
                    <a:pt x="22860" y="34290"/>
                  </a:lnTo>
                  <a:lnTo>
                    <a:pt x="21590" y="48259"/>
                  </a:lnTo>
                  <a:lnTo>
                    <a:pt x="21590" y="63500"/>
                  </a:lnTo>
                  <a:lnTo>
                    <a:pt x="20320" y="78740"/>
                  </a:lnTo>
                  <a:lnTo>
                    <a:pt x="17780" y="93981"/>
                  </a:lnTo>
                  <a:lnTo>
                    <a:pt x="15240" y="107950"/>
                  </a:lnTo>
                  <a:lnTo>
                    <a:pt x="12700" y="121920"/>
                  </a:lnTo>
                  <a:lnTo>
                    <a:pt x="11430" y="135890"/>
                  </a:lnTo>
                  <a:lnTo>
                    <a:pt x="11430" y="151131"/>
                  </a:lnTo>
                  <a:lnTo>
                    <a:pt x="8890" y="163831"/>
                  </a:lnTo>
                  <a:lnTo>
                    <a:pt x="6350" y="175259"/>
                  </a:lnTo>
                  <a:lnTo>
                    <a:pt x="3810" y="186690"/>
                  </a:lnTo>
                  <a:lnTo>
                    <a:pt x="2540" y="200659"/>
                  </a:lnTo>
                  <a:lnTo>
                    <a:pt x="1270" y="215900"/>
                  </a:lnTo>
                  <a:lnTo>
                    <a:pt x="0" y="231140"/>
                  </a:lnTo>
                  <a:lnTo>
                    <a:pt x="2540" y="243840"/>
                  </a:lnTo>
                  <a:lnTo>
                    <a:pt x="6350" y="255270"/>
                  </a:lnTo>
                  <a:lnTo>
                    <a:pt x="20320" y="2844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6464300" y="15921989"/>
              <a:ext cx="473711" cy="391162"/>
            </a:xfrm>
            <a:custGeom>
              <a:avLst/>
              <a:gdLst/>
              <a:ahLst/>
              <a:cxnLst/>
              <a:rect l="0" t="0" r="0" b="0"/>
              <a:pathLst>
                <a:path w="473711" h="391162">
                  <a:moveTo>
                    <a:pt x="0" y="118111"/>
                  </a:moveTo>
                  <a:lnTo>
                    <a:pt x="6350" y="135891"/>
                  </a:lnTo>
                  <a:lnTo>
                    <a:pt x="8890" y="148591"/>
                  </a:lnTo>
                  <a:lnTo>
                    <a:pt x="11430" y="165100"/>
                  </a:lnTo>
                  <a:lnTo>
                    <a:pt x="15240" y="185422"/>
                  </a:lnTo>
                  <a:lnTo>
                    <a:pt x="17780" y="203200"/>
                  </a:lnTo>
                  <a:lnTo>
                    <a:pt x="25400" y="234950"/>
                  </a:lnTo>
                  <a:lnTo>
                    <a:pt x="35560" y="279400"/>
                  </a:lnTo>
                  <a:lnTo>
                    <a:pt x="40640" y="292100"/>
                  </a:lnTo>
                  <a:lnTo>
                    <a:pt x="45720" y="304800"/>
                  </a:lnTo>
                  <a:lnTo>
                    <a:pt x="50800" y="316231"/>
                  </a:lnTo>
                  <a:lnTo>
                    <a:pt x="57150" y="327661"/>
                  </a:lnTo>
                  <a:lnTo>
                    <a:pt x="60960" y="339091"/>
                  </a:lnTo>
                  <a:lnTo>
                    <a:pt x="66040" y="349250"/>
                  </a:lnTo>
                  <a:lnTo>
                    <a:pt x="71120" y="361950"/>
                  </a:lnTo>
                  <a:lnTo>
                    <a:pt x="82550" y="387350"/>
                  </a:lnTo>
                  <a:lnTo>
                    <a:pt x="88900" y="391161"/>
                  </a:lnTo>
                  <a:lnTo>
                    <a:pt x="95250" y="389891"/>
                  </a:lnTo>
                  <a:lnTo>
                    <a:pt x="102870" y="383541"/>
                  </a:lnTo>
                  <a:lnTo>
                    <a:pt x="107950" y="370841"/>
                  </a:lnTo>
                  <a:lnTo>
                    <a:pt x="113030" y="354331"/>
                  </a:lnTo>
                  <a:lnTo>
                    <a:pt x="118110" y="335281"/>
                  </a:lnTo>
                  <a:lnTo>
                    <a:pt x="120650" y="318772"/>
                  </a:lnTo>
                  <a:lnTo>
                    <a:pt x="123190" y="302261"/>
                  </a:lnTo>
                  <a:lnTo>
                    <a:pt x="124460" y="287022"/>
                  </a:lnTo>
                  <a:lnTo>
                    <a:pt x="125730" y="271781"/>
                  </a:lnTo>
                  <a:lnTo>
                    <a:pt x="128270" y="256541"/>
                  </a:lnTo>
                  <a:lnTo>
                    <a:pt x="130810" y="242572"/>
                  </a:lnTo>
                  <a:lnTo>
                    <a:pt x="137160" y="213361"/>
                  </a:lnTo>
                  <a:lnTo>
                    <a:pt x="140970" y="199391"/>
                  </a:lnTo>
                  <a:lnTo>
                    <a:pt x="144780" y="186691"/>
                  </a:lnTo>
                  <a:lnTo>
                    <a:pt x="147320" y="173991"/>
                  </a:lnTo>
                  <a:lnTo>
                    <a:pt x="151130" y="162561"/>
                  </a:lnTo>
                  <a:lnTo>
                    <a:pt x="156210" y="152400"/>
                  </a:lnTo>
                  <a:lnTo>
                    <a:pt x="161290" y="143511"/>
                  </a:lnTo>
                  <a:lnTo>
                    <a:pt x="167640" y="135891"/>
                  </a:lnTo>
                  <a:lnTo>
                    <a:pt x="175260" y="128272"/>
                  </a:lnTo>
                  <a:lnTo>
                    <a:pt x="182880" y="123191"/>
                  </a:lnTo>
                  <a:lnTo>
                    <a:pt x="193040" y="118111"/>
                  </a:lnTo>
                  <a:lnTo>
                    <a:pt x="201930" y="119381"/>
                  </a:lnTo>
                  <a:lnTo>
                    <a:pt x="212090" y="124461"/>
                  </a:lnTo>
                  <a:lnTo>
                    <a:pt x="222250" y="133350"/>
                  </a:lnTo>
                  <a:lnTo>
                    <a:pt x="229870" y="142241"/>
                  </a:lnTo>
                  <a:lnTo>
                    <a:pt x="236220" y="152400"/>
                  </a:lnTo>
                  <a:lnTo>
                    <a:pt x="242570" y="162561"/>
                  </a:lnTo>
                  <a:lnTo>
                    <a:pt x="248920" y="172722"/>
                  </a:lnTo>
                  <a:lnTo>
                    <a:pt x="257810" y="182881"/>
                  </a:lnTo>
                  <a:lnTo>
                    <a:pt x="266700" y="193041"/>
                  </a:lnTo>
                  <a:lnTo>
                    <a:pt x="278130" y="199391"/>
                  </a:lnTo>
                  <a:lnTo>
                    <a:pt x="292100" y="204472"/>
                  </a:lnTo>
                  <a:lnTo>
                    <a:pt x="307340" y="207011"/>
                  </a:lnTo>
                  <a:lnTo>
                    <a:pt x="321310" y="207011"/>
                  </a:lnTo>
                  <a:lnTo>
                    <a:pt x="336550" y="204472"/>
                  </a:lnTo>
                  <a:lnTo>
                    <a:pt x="350520" y="200661"/>
                  </a:lnTo>
                  <a:lnTo>
                    <a:pt x="361950" y="195581"/>
                  </a:lnTo>
                  <a:lnTo>
                    <a:pt x="372110" y="189231"/>
                  </a:lnTo>
                  <a:lnTo>
                    <a:pt x="382270" y="184150"/>
                  </a:lnTo>
                  <a:lnTo>
                    <a:pt x="389890" y="177800"/>
                  </a:lnTo>
                  <a:lnTo>
                    <a:pt x="398780" y="170181"/>
                  </a:lnTo>
                  <a:lnTo>
                    <a:pt x="406400" y="163831"/>
                  </a:lnTo>
                  <a:lnTo>
                    <a:pt x="412750" y="156211"/>
                  </a:lnTo>
                  <a:lnTo>
                    <a:pt x="417830" y="147322"/>
                  </a:lnTo>
                  <a:lnTo>
                    <a:pt x="422910" y="137161"/>
                  </a:lnTo>
                  <a:lnTo>
                    <a:pt x="427990" y="128272"/>
                  </a:lnTo>
                  <a:lnTo>
                    <a:pt x="434340" y="118111"/>
                  </a:lnTo>
                  <a:lnTo>
                    <a:pt x="440690" y="107950"/>
                  </a:lnTo>
                  <a:lnTo>
                    <a:pt x="445770" y="95250"/>
                  </a:lnTo>
                  <a:lnTo>
                    <a:pt x="450850" y="80011"/>
                  </a:lnTo>
                  <a:lnTo>
                    <a:pt x="454660" y="64772"/>
                  </a:lnTo>
                  <a:lnTo>
                    <a:pt x="457200" y="50800"/>
                  </a:lnTo>
                  <a:lnTo>
                    <a:pt x="459740" y="35561"/>
                  </a:lnTo>
                  <a:lnTo>
                    <a:pt x="461010" y="21591"/>
                  </a:lnTo>
                  <a:lnTo>
                    <a:pt x="457200" y="11431"/>
                  </a:lnTo>
                  <a:lnTo>
                    <a:pt x="449580" y="5081"/>
                  </a:lnTo>
                  <a:lnTo>
                    <a:pt x="440690" y="1272"/>
                  </a:lnTo>
                  <a:lnTo>
                    <a:pt x="431800" y="0"/>
                  </a:lnTo>
                  <a:lnTo>
                    <a:pt x="422910" y="2541"/>
                  </a:lnTo>
                  <a:lnTo>
                    <a:pt x="415290" y="6350"/>
                  </a:lnTo>
                  <a:lnTo>
                    <a:pt x="407670" y="11431"/>
                  </a:lnTo>
                  <a:lnTo>
                    <a:pt x="401320" y="19050"/>
                  </a:lnTo>
                  <a:lnTo>
                    <a:pt x="393700" y="27941"/>
                  </a:lnTo>
                  <a:lnTo>
                    <a:pt x="386080" y="38100"/>
                  </a:lnTo>
                  <a:lnTo>
                    <a:pt x="379730" y="49531"/>
                  </a:lnTo>
                  <a:lnTo>
                    <a:pt x="372110" y="62231"/>
                  </a:lnTo>
                  <a:lnTo>
                    <a:pt x="358140" y="88900"/>
                  </a:lnTo>
                  <a:lnTo>
                    <a:pt x="351790" y="101600"/>
                  </a:lnTo>
                  <a:lnTo>
                    <a:pt x="344170" y="116841"/>
                  </a:lnTo>
                  <a:lnTo>
                    <a:pt x="330200" y="148591"/>
                  </a:lnTo>
                  <a:lnTo>
                    <a:pt x="323850" y="166372"/>
                  </a:lnTo>
                  <a:lnTo>
                    <a:pt x="318770" y="182881"/>
                  </a:lnTo>
                  <a:lnTo>
                    <a:pt x="314960" y="200661"/>
                  </a:lnTo>
                  <a:lnTo>
                    <a:pt x="311150" y="215900"/>
                  </a:lnTo>
                  <a:lnTo>
                    <a:pt x="309880" y="231141"/>
                  </a:lnTo>
                  <a:lnTo>
                    <a:pt x="308610" y="246381"/>
                  </a:lnTo>
                  <a:lnTo>
                    <a:pt x="308610" y="260350"/>
                  </a:lnTo>
                  <a:lnTo>
                    <a:pt x="309880" y="273050"/>
                  </a:lnTo>
                  <a:lnTo>
                    <a:pt x="312420" y="284481"/>
                  </a:lnTo>
                  <a:lnTo>
                    <a:pt x="316230" y="295911"/>
                  </a:lnTo>
                  <a:lnTo>
                    <a:pt x="320040" y="307341"/>
                  </a:lnTo>
                  <a:lnTo>
                    <a:pt x="326390" y="317500"/>
                  </a:lnTo>
                  <a:lnTo>
                    <a:pt x="335280" y="326391"/>
                  </a:lnTo>
                  <a:lnTo>
                    <a:pt x="347980" y="332741"/>
                  </a:lnTo>
                  <a:lnTo>
                    <a:pt x="361950" y="339091"/>
                  </a:lnTo>
                  <a:lnTo>
                    <a:pt x="375920" y="342900"/>
                  </a:lnTo>
                  <a:lnTo>
                    <a:pt x="389890" y="345441"/>
                  </a:lnTo>
                  <a:lnTo>
                    <a:pt x="403860" y="346711"/>
                  </a:lnTo>
                  <a:lnTo>
                    <a:pt x="417830" y="345441"/>
                  </a:lnTo>
                  <a:lnTo>
                    <a:pt x="431800" y="342900"/>
                  </a:lnTo>
                  <a:lnTo>
                    <a:pt x="473710" y="3289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7212330" y="15584170"/>
              <a:ext cx="388621" cy="604520"/>
            </a:xfrm>
            <a:custGeom>
              <a:avLst/>
              <a:gdLst/>
              <a:ahLst/>
              <a:cxnLst/>
              <a:rect l="0" t="0" r="0" b="0"/>
              <a:pathLst>
                <a:path w="388621" h="604520">
                  <a:moveTo>
                    <a:pt x="10160" y="604519"/>
                  </a:moveTo>
                  <a:lnTo>
                    <a:pt x="10160" y="576580"/>
                  </a:lnTo>
                  <a:lnTo>
                    <a:pt x="8890" y="563880"/>
                  </a:lnTo>
                  <a:lnTo>
                    <a:pt x="7620" y="552450"/>
                  </a:lnTo>
                  <a:lnTo>
                    <a:pt x="5080" y="542291"/>
                  </a:lnTo>
                  <a:lnTo>
                    <a:pt x="2540" y="529591"/>
                  </a:lnTo>
                  <a:lnTo>
                    <a:pt x="1270" y="516891"/>
                  </a:lnTo>
                  <a:lnTo>
                    <a:pt x="1270" y="504191"/>
                  </a:lnTo>
                  <a:lnTo>
                    <a:pt x="0" y="476250"/>
                  </a:lnTo>
                  <a:lnTo>
                    <a:pt x="0" y="463550"/>
                  </a:lnTo>
                  <a:lnTo>
                    <a:pt x="1270" y="448310"/>
                  </a:lnTo>
                  <a:lnTo>
                    <a:pt x="2540" y="431800"/>
                  </a:lnTo>
                  <a:lnTo>
                    <a:pt x="5080" y="415291"/>
                  </a:lnTo>
                  <a:lnTo>
                    <a:pt x="8890" y="397510"/>
                  </a:lnTo>
                  <a:lnTo>
                    <a:pt x="13970" y="378460"/>
                  </a:lnTo>
                  <a:lnTo>
                    <a:pt x="20320" y="359410"/>
                  </a:lnTo>
                  <a:lnTo>
                    <a:pt x="25400" y="339091"/>
                  </a:lnTo>
                  <a:lnTo>
                    <a:pt x="29210" y="318769"/>
                  </a:lnTo>
                  <a:lnTo>
                    <a:pt x="33020" y="297180"/>
                  </a:lnTo>
                  <a:lnTo>
                    <a:pt x="38100" y="276860"/>
                  </a:lnTo>
                  <a:lnTo>
                    <a:pt x="44450" y="256541"/>
                  </a:lnTo>
                  <a:lnTo>
                    <a:pt x="50800" y="234950"/>
                  </a:lnTo>
                  <a:lnTo>
                    <a:pt x="58420" y="215900"/>
                  </a:lnTo>
                  <a:lnTo>
                    <a:pt x="67310" y="196850"/>
                  </a:lnTo>
                  <a:lnTo>
                    <a:pt x="76200" y="177800"/>
                  </a:lnTo>
                  <a:lnTo>
                    <a:pt x="85090" y="160019"/>
                  </a:lnTo>
                  <a:lnTo>
                    <a:pt x="100330" y="123191"/>
                  </a:lnTo>
                  <a:lnTo>
                    <a:pt x="109220" y="106680"/>
                  </a:lnTo>
                  <a:lnTo>
                    <a:pt x="118110" y="91441"/>
                  </a:lnTo>
                  <a:lnTo>
                    <a:pt x="128270" y="76200"/>
                  </a:lnTo>
                  <a:lnTo>
                    <a:pt x="137160" y="63500"/>
                  </a:lnTo>
                  <a:lnTo>
                    <a:pt x="147320" y="53341"/>
                  </a:lnTo>
                  <a:lnTo>
                    <a:pt x="158750" y="43180"/>
                  </a:lnTo>
                  <a:lnTo>
                    <a:pt x="168910" y="35560"/>
                  </a:lnTo>
                  <a:lnTo>
                    <a:pt x="179070" y="26669"/>
                  </a:lnTo>
                  <a:lnTo>
                    <a:pt x="189230" y="19050"/>
                  </a:lnTo>
                  <a:lnTo>
                    <a:pt x="199390" y="12700"/>
                  </a:lnTo>
                  <a:lnTo>
                    <a:pt x="210820" y="7619"/>
                  </a:lnTo>
                  <a:lnTo>
                    <a:pt x="220980" y="2541"/>
                  </a:lnTo>
                  <a:lnTo>
                    <a:pt x="232410" y="1269"/>
                  </a:lnTo>
                  <a:lnTo>
                    <a:pt x="245110" y="0"/>
                  </a:lnTo>
                  <a:lnTo>
                    <a:pt x="257810" y="1269"/>
                  </a:lnTo>
                  <a:lnTo>
                    <a:pt x="269240" y="5080"/>
                  </a:lnTo>
                  <a:lnTo>
                    <a:pt x="278130" y="8891"/>
                  </a:lnTo>
                  <a:lnTo>
                    <a:pt x="287020" y="13969"/>
                  </a:lnTo>
                  <a:lnTo>
                    <a:pt x="293370" y="22860"/>
                  </a:lnTo>
                  <a:lnTo>
                    <a:pt x="297180" y="33019"/>
                  </a:lnTo>
                  <a:lnTo>
                    <a:pt x="299720" y="44450"/>
                  </a:lnTo>
                  <a:lnTo>
                    <a:pt x="300990" y="60960"/>
                  </a:lnTo>
                  <a:lnTo>
                    <a:pt x="299720" y="81280"/>
                  </a:lnTo>
                  <a:lnTo>
                    <a:pt x="298450" y="105410"/>
                  </a:lnTo>
                  <a:lnTo>
                    <a:pt x="294640" y="124460"/>
                  </a:lnTo>
                  <a:lnTo>
                    <a:pt x="289560" y="143510"/>
                  </a:lnTo>
                  <a:lnTo>
                    <a:pt x="284480" y="160019"/>
                  </a:lnTo>
                  <a:lnTo>
                    <a:pt x="278130" y="176530"/>
                  </a:lnTo>
                  <a:lnTo>
                    <a:pt x="265430" y="210819"/>
                  </a:lnTo>
                  <a:lnTo>
                    <a:pt x="257810" y="227330"/>
                  </a:lnTo>
                  <a:lnTo>
                    <a:pt x="248920" y="242569"/>
                  </a:lnTo>
                  <a:lnTo>
                    <a:pt x="240030" y="257810"/>
                  </a:lnTo>
                  <a:lnTo>
                    <a:pt x="231140" y="273050"/>
                  </a:lnTo>
                  <a:lnTo>
                    <a:pt x="222250" y="287019"/>
                  </a:lnTo>
                  <a:lnTo>
                    <a:pt x="214630" y="300991"/>
                  </a:lnTo>
                  <a:lnTo>
                    <a:pt x="207010" y="313691"/>
                  </a:lnTo>
                  <a:lnTo>
                    <a:pt x="196850" y="323850"/>
                  </a:lnTo>
                  <a:lnTo>
                    <a:pt x="170180" y="349250"/>
                  </a:lnTo>
                  <a:lnTo>
                    <a:pt x="162560" y="356869"/>
                  </a:lnTo>
                  <a:lnTo>
                    <a:pt x="158750" y="355600"/>
                  </a:lnTo>
                  <a:lnTo>
                    <a:pt x="157480" y="350519"/>
                  </a:lnTo>
                  <a:lnTo>
                    <a:pt x="157480" y="340360"/>
                  </a:lnTo>
                  <a:lnTo>
                    <a:pt x="160020" y="330200"/>
                  </a:lnTo>
                  <a:lnTo>
                    <a:pt x="163830" y="318769"/>
                  </a:lnTo>
                  <a:lnTo>
                    <a:pt x="168910" y="308610"/>
                  </a:lnTo>
                  <a:lnTo>
                    <a:pt x="180340" y="290830"/>
                  </a:lnTo>
                  <a:lnTo>
                    <a:pt x="186690" y="283210"/>
                  </a:lnTo>
                  <a:lnTo>
                    <a:pt x="193040" y="274319"/>
                  </a:lnTo>
                  <a:lnTo>
                    <a:pt x="207010" y="255269"/>
                  </a:lnTo>
                  <a:lnTo>
                    <a:pt x="214630" y="246380"/>
                  </a:lnTo>
                  <a:lnTo>
                    <a:pt x="223520" y="237491"/>
                  </a:lnTo>
                  <a:lnTo>
                    <a:pt x="233680" y="229869"/>
                  </a:lnTo>
                  <a:lnTo>
                    <a:pt x="243840" y="222250"/>
                  </a:lnTo>
                  <a:lnTo>
                    <a:pt x="252730" y="214630"/>
                  </a:lnTo>
                  <a:lnTo>
                    <a:pt x="264160" y="208280"/>
                  </a:lnTo>
                  <a:lnTo>
                    <a:pt x="276860" y="203200"/>
                  </a:lnTo>
                  <a:lnTo>
                    <a:pt x="293370" y="199391"/>
                  </a:lnTo>
                  <a:lnTo>
                    <a:pt x="311150" y="198119"/>
                  </a:lnTo>
                  <a:lnTo>
                    <a:pt x="326390" y="198119"/>
                  </a:lnTo>
                  <a:lnTo>
                    <a:pt x="340360" y="201930"/>
                  </a:lnTo>
                  <a:lnTo>
                    <a:pt x="353060" y="205741"/>
                  </a:lnTo>
                  <a:lnTo>
                    <a:pt x="364490" y="214630"/>
                  </a:lnTo>
                  <a:lnTo>
                    <a:pt x="373380" y="226060"/>
                  </a:lnTo>
                  <a:lnTo>
                    <a:pt x="382270" y="240030"/>
                  </a:lnTo>
                  <a:lnTo>
                    <a:pt x="387350" y="257810"/>
                  </a:lnTo>
                  <a:lnTo>
                    <a:pt x="388620" y="279400"/>
                  </a:lnTo>
                  <a:lnTo>
                    <a:pt x="388620" y="303530"/>
                  </a:lnTo>
                  <a:lnTo>
                    <a:pt x="387350" y="323850"/>
                  </a:lnTo>
                  <a:lnTo>
                    <a:pt x="383540" y="342900"/>
                  </a:lnTo>
                  <a:lnTo>
                    <a:pt x="378460" y="359410"/>
                  </a:lnTo>
                  <a:lnTo>
                    <a:pt x="370840" y="377191"/>
                  </a:lnTo>
                  <a:lnTo>
                    <a:pt x="363220" y="393700"/>
                  </a:lnTo>
                  <a:lnTo>
                    <a:pt x="354330" y="411480"/>
                  </a:lnTo>
                  <a:lnTo>
                    <a:pt x="345440" y="427991"/>
                  </a:lnTo>
                  <a:lnTo>
                    <a:pt x="335280" y="443230"/>
                  </a:lnTo>
                  <a:lnTo>
                    <a:pt x="325120" y="458469"/>
                  </a:lnTo>
                  <a:lnTo>
                    <a:pt x="304800" y="487680"/>
                  </a:lnTo>
                  <a:lnTo>
                    <a:pt x="294640" y="501650"/>
                  </a:lnTo>
                  <a:lnTo>
                    <a:pt x="283210" y="514350"/>
                  </a:lnTo>
                  <a:lnTo>
                    <a:pt x="273050" y="527050"/>
                  </a:lnTo>
                  <a:lnTo>
                    <a:pt x="262890" y="538480"/>
                  </a:lnTo>
                  <a:lnTo>
                    <a:pt x="252730" y="547369"/>
                  </a:lnTo>
                  <a:lnTo>
                    <a:pt x="241300" y="554991"/>
                  </a:lnTo>
                  <a:lnTo>
                    <a:pt x="199390" y="5727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651750" y="15808961"/>
              <a:ext cx="275591" cy="279401"/>
            </a:xfrm>
            <a:custGeom>
              <a:avLst/>
              <a:gdLst/>
              <a:ahLst/>
              <a:cxnLst/>
              <a:rect l="0" t="0" r="0" b="0"/>
              <a:pathLst>
                <a:path w="275591" h="279401">
                  <a:moveTo>
                    <a:pt x="24130" y="63500"/>
                  </a:moveTo>
                  <a:lnTo>
                    <a:pt x="29210" y="96519"/>
                  </a:lnTo>
                  <a:lnTo>
                    <a:pt x="30480" y="113028"/>
                  </a:lnTo>
                  <a:lnTo>
                    <a:pt x="31750" y="128269"/>
                  </a:lnTo>
                  <a:lnTo>
                    <a:pt x="33020" y="161289"/>
                  </a:lnTo>
                  <a:lnTo>
                    <a:pt x="33020" y="191769"/>
                  </a:lnTo>
                  <a:lnTo>
                    <a:pt x="33020" y="204469"/>
                  </a:lnTo>
                  <a:lnTo>
                    <a:pt x="30480" y="217169"/>
                  </a:lnTo>
                  <a:lnTo>
                    <a:pt x="19050" y="274319"/>
                  </a:lnTo>
                  <a:lnTo>
                    <a:pt x="15240" y="279400"/>
                  </a:lnTo>
                  <a:lnTo>
                    <a:pt x="10160" y="279400"/>
                  </a:lnTo>
                  <a:lnTo>
                    <a:pt x="3810" y="273050"/>
                  </a:lnTo>
                  <a:lnTo>
                    <a:pt x="1270" y="266700"/>
                  </a:lnTo>
                  <a:lnTo>
                    <a:pt x="0" y="259078"/>
                  </a:lnTo>
                  <a:lnTo>
                    <a:pt x="1270" y="250189"/>
                  </a:lnTo>
                  <a:lnTo>
                    <a:pt x="2540" y="240028"/>
                  </a:lnTo>
                  <a:lnTo>
                    <a:pt x="5080" y="229869"/>
                  </a:lnTo>
                  <a:lnTo>
                    <a:pt x="7620" y="219709"/>
                  </a:lnTo>
                  <a:lnTo>
                    <a:pt x="13970" y="199389"/>
                  </a:lnTo>
                  <a:lnTo>
                    <a:pt x="16510" y="189228"/>
                  </a:lnTo>
                  <a:lnTo>
                    <a:pt x="21590" y="177800"/>
                  </a:lnTo>
                  <a:lnTo>
                    <a:pt x="26670" y="165100"/>
                  </a:lnTo>
                  <a:lnTo>
                    <a:pt x="33020" y="152400"/>
                  </a:lnTo>
                  <a:lnTo>
                    <a:pt x="39370" y="140969"/>
                  </a:lnTo>
                  <a:lnTo>
                    <a:pt x="45720" y="132078"/>
                  </a:lnTo>
                  <a:lnTo>
                    <a:pt x="52070" y="123189"/>
                  </a:lnTo>
                  <a:lnTo>
                    <a:pt x="59690" y="114300"/>
                  </a:lnTo>
                  <a:lnTo>
                    <a:pt x="66040" y="106678"/>
                  </a:lnTo>
                  <a:lnTo>
                    <a:pt x="72390" y="99059"/>
                  </a:lnTo>
                  <a:lnTo>
                    <a:pt x="81280" y="91439"/>
                  </a:lnTo>
                  <a:lnTo>
                    <a:pt x="90170" y="85089"/>
                  </a:lnTo>
                  <a:lnTo>
                    <a:pt x="99060" y="77469"/>
                  </a:lnTo>
                  <a:lnTo>
                    <a:pt x="111760" y="71119"/>
                  </a:lnTo>
                  <a:lnTo>
                    <a:pt x="125730" y="63500"/>
                  </a:lnTo>
                  <a:lnTo>
                    <a:pt x="140970" y="55878"/>
                  </a:lnTo>
                  <a:lnTo>
                    <a:pt x="157480" y="50800"/>
                  </a:lnTo>
                  <a:lnTo>
                    <a:pt x="176530" y="45719"/>
                  </a:lnTo>
                  <a:lnTo>
                    <a:pt x="195580" y="40639"/>
                  </a:lnTo>
                  <a:lnTo>
                    <a:pt x="210820" y="35559"/>
                  </a:lnTo>
                  <a:lnTo>
                    <a:pt x="223520" y="29209"/>
                  </a:lnTo>
                  <a:lnTo>
                    <a:pt x="2755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846060" y="15848330"/>
              <a:ext cx="208281" cy="264160"/>
            </a:xfrm>
            <a:custGeom>
              <a:avLst/>
              <a:gdLst/>
              <a:ahLst/>
              <a:cxnLst/>
              <a:rect l="0" t="0" r="0" b="0"/>
              <a:pathLst>
                <a:path w="208281" h="264160">
                  <a:moveTo>
                    <a:pt x="166370" y="34290"/>
                  </a:moveTo>
                  <a:lnTo>
                    <a:pt x="154940" y="17781"/>
                  </a:lnTo>
                  <a:lnTo>
                    <a:pt x="148590" y="11431"/>
                  </a:lnTo>
                  <a:lnTo>
                    <a:pt x="139700" y="6350"/>
                  </a:lnTo>
                  <a:lnTo>
                    <a:pt x="130810" y="1270"/>
                  </a:lnTo>
                  <a:lnTo>
                    <a:pt x="121920" y="0"/>
                  </a:lnTo>
                  <a:lnTo>
                    <a:pt x="111760" y="0"/>
                  </a:lnTo>
                  <a:lnTo>
                    <a:pt x="101600" y="1270"/>
                  </a:lnTo>
                  <a:lnTo>
                    <a:pt x="92710" y="3809"/>
                  </a:lnTo>
                  <a:lnTo>
                    <a:pt x="85090" y="7620"/>
                  </a:lnTo>
                  <a:lnTo>
                    <a:pt x="76200" y="13970"/>
                  </a:lnTo>
                  <a:lnTo>
                    <a:pt x="67310" y="22859"/>
                  </a:lnTo>
                  <a:lnTo>
                    <a:pt x="58420" y="34290"/>
                  </a:lnTo>
                  <a:lnTo>
                    <a:pt x="31750" y="73659"/>
                  </a:lnTo>
                  <a:lnTo>
                    <a:pt x="24130" y="85090"/>
                  </a:lnTo>
                  <a:lnTo>
                    <a:pt x="17780" y="97790"/>
                  </a:lnTo>
                  <a:lnTo>
                    <a:pt x="11430" y="110490"/>
                  </a:lnTo>
                  <a:lnTo>
                    <a:pt x="7620" y="123190"/>
                  </a:lnTo>
                  <a:lnTo>
                    <a:pt x="3810" y="137159"/>
                  </a:lnTo>
                  <a:lnTo>
                    <a:pt x="2540" y="151131"/>
                  </a:lnTo>
                  <a:lnTo>
                    <a:pt x="0" y="165100"/>
                  </a:lnTo>
                  <a:lnTo>
                    <a:pt x="1270" y="180340"/>
                  </a:lnTo>
                  <a:lnTo>
                    <a:pt x="2540" y="199390"/>
                  </a:lnTo>
                  <a:lnTo>
                    <a:pt x="3810" y="217170"/>
                  </a:lnTo>
                  <a:lnTo>
                    <a:pt x="7620" y="232409"/>
                  </a:lnTo>
                  <a:lnTo>
                    <a:pt x="12700" y="245109"/>
                  </a:lnTo>
                  <a:lnTo>
                    <a:pt x="17780" y="255270"/>
                  </a:lnTo>
                  <a:lnTo>
                    <a:pt x="25400" y="261620"/>
                  </a:lnTo>
                  <a:lnTo>
                    <a:pt x="34290" y="264159"/>
                  </a:lnTo>
                  <a:lnTo>
                    <a:pt x="43180" y="264159"/>
                  </a:lnTo>
                  <a:lnTo>
                    <a:pt x="50800" y="260350"/>
                  </a:lnTo>
                  <a:lnTo>
                    <a:pt x="58420" y="252731"/>
                  </a:lnTo>
                  <a:lnTo>
                    <a:pt x="66040" y="243840"/>
                  </a:lnTo>
                  <a:lnTo>
                    <a:pt x="73660" y="231140"/>
                  </a:lnTo>
                  <a:lnTo>
                    <a:pt x="81280" y="217170"/>
                  </a:lnTo>
                  <a:lnTo>
                    <a:pt x="88900" y="201931"/>
                  </a:lnTo>
                  <a:lnTo>
                    <a:pt x="93980" y="187959"/>
                  </a:lnTo>
                  <a:lnTo>
                    <a:pt x="99060" y="175259"/>
                  </a:lnTo>
                  <a:lnTo>
                    <a:pt x="104140" y="163831"/>
                  </a:lnTo>
                  <a:lnTo>
                    <a:pt x="107950" y="151131"/>
                  </a:lnTo>
                  <a:lnTo>
                    <a:pt x="113030" y="138431"/>
                  </a:lnTo>
                  <a:lnTo>
                    <a:pt x="120650" y="111759"/>
                  </a:lnTo>
                  <a:lnTo>
                    <a:pt x="130810" y="77470"/>
                  </a:lnTo>
                  <a:lnTo>
                    <a:pt x="138430" y="55881"/>
                  </a:lnTo>
                  <a:lnTo>
                    <a:pt x="140970" y="53340"/>
                  </a:lnTo>
                  <a:lnTo>
                    <a:pt x="142240" y="55881"/>
                  </a:lnTo>
                  <a:lnTo>
                    <a:pt x="143510" y="63500"/>
                  </a:lnTo>
                  <a:lnTo>
                    <a:pt x="143510" y="72390"/>
                  </a:lnTo>
                  <a:lnTo>
                    <a:pt x="143510" y="82550"/>
                  </a:lnTo>
                  <a:lnTo>
                    <a:pt x="144780" y="95250"/>
                  </a:lnTo>
                  <a:lnTo>
                    <a:pt x="146050" y="107950"/>
                  </a:lnTo>
                  <a:lnTo>
                    <a:pt x="147320" y="120650"/>
                  </a:lnTo>
                  <a:lnTo>
                    <a:pt x="149860" y="134620"/>
                  </a:lnTo>
                  <a:lnTo>
                    <a:pt x="152400" y="147320"/>
                  </a:lnTo>
                  <a:lnTo>
                    <a:pt x="153670" y="161290"/>
                  </a:lnTo>
                  <a:lnTo>
                    <a:pt x="153670" y="175259"/>
                  </a:lnTo>
                  <a:lnTo>
                    <a:pt x="156210" y="190500"/>
                  </a:lnTo>
                  <a:lnTo>
                    <a:pt x="157480" y="205740"/>
                  </a:lnTo>
                  <a:lnTo>
                    <a:pt x="161290" y="222250"/>
                  </a:lnTo>
                  <a:lnTo>
                    <a:pt x="166370" y="229870"/>
                  </a:lnTo>
                  <a:lnTo>
                    <a:pt x="172720" y="231140"/>
                  </a:lnTo>
                  <a:lnTo>
                    <a:pt x="181610" y="228600"/>
                  </a:lnTo>
                  <a:lnTo>
                    <a:pt x="187960" y="223520"/>
                  </a:lnTo>
                  <a:lnTo>
                    <a:pt x="193040" y="217170"/>
                  </a:lnTo>
                  <a:lnTo>
                    <a:pt x="208280" y="191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8119110" y="15850870"/>
              <a:ext cx="177801" cy="233681"/>
            </a:xfrm>
            <a:custGeom>
              <a:avLst/>
              <a:gdLst/>
              <a:ahLst/>
              <a:cxnLst/>
              <a:rect l="0" t="0" r="0" b="0"/>
              <a:pathLst>
                <a:path w="177801" h="233681">
                  <a:moveTo>
                    <a:pt x="30480" y="63500"/>
                  </a:moveTo>
                  <a:lnTo>
                    <a:pt x="30480" y="91441"/>
                  </a:lnTo>
                  <a:lnTo>
                    <a:pt x="29210" y="105410"/>
                  </a:lnTo>
                  <a:lnTo>
                    <a:pt x="26670" y="120650"/>
                  </a:lnTo>
                  <a:lnTo>
                    <a:pt x="24130" y="137160"/>
                  </a:lnTo>
                  <a:lnTo>
                    <a:pt x="21590" y="152400"/>
                  </a:lnTo>
                  <a:lnTo>
                    <a:pt x="15240" y="181610"/>
                  </a:lnTo>
                  <a:lnTo>
                    <a:pt x="12700" y="196850"/>
                  </a:lnTo>
                  <a:lnTo>
                    <a:pt x="11430" y="213360"/>
                  </a:lnTo>
                  <a:lnTo>
                    <a:pt x="10160" y="229869"/>
                  </a:lnTo>
                  <a:lnTo>
                    <a:pt x="8890" y="233680"/>
                  </a:lnTo>
                  <a:lnTo>
                    <a:pt x="6350" y="229869"/>
                  </a:lnTo>
                  <a:lnTo>
                    <a:pt x="3810" y="219710"/>
                  </a:lnTo>
                  <a:lnTo>
                    <a:pt x="2540" y="204469"/>
                  </a:lnTo>
                  <a:lnTo>
                    <a:pt x="1270" y="184150"/>
                  </a:lnTo>
                  <a:lnTo>
                    <a:pt x="0" y="161291"/>
                  </a:lnTo>
                  <a:lnTo>
                    <a:pt x="0" y="142241"/>
                  </a:lnTo>
                  <a:lnTo>
                    <a:pt x="2540" y="123191"/>
                  </a:lnTo>
                  <a:lnTo>
                    <a:pt x="3810" y="106680"/>
                  </a:lnTo>
                  <a:lnTo>
                    <a:pt x="7620" y="92710"/>
                  </a:lnTo>
                  <a:lnTo>
                    <a:pt x="10160" y="80010"/>
                  </a:lnTo>
                  <a:lnTo>
                    <a:pt x="12700" y="67310"/>
                  </a:lnTo>
                  <a:lnTo>
                    <a:pt x="17780" y="55880"/>
                  </a:lnTo>
                  <a:lnTo>
                    <a:pt x="22860" y="44450"/>
                  </a:lnTo>
                  <a:lnTo>
                    <a:pt x="29210" y="33019"/>
                  </a:lnTo>
                  <a:lnTo>
                    <a:pt x="35560" y="22860"/>
                  </a:lnTo>
                  <a:lnTo>
                    <a:pt x="41910" y="13969"/>
                  </a:lnTo>
                  <a:lnTo>
                    <a:pt x="48260" y="6350"/>
                  </a:lnTo>
                  <a:lnTo>
                    <a:pt x="55880" y="2541"/>
                  </a:lnTo>
                  <a:lnTo>
                    <a:pt x="64770" y="0"/>
                  </a:lnTo>
                  <a:lnTo>
                    <a:pt x="74930" y="0"/>
                  </a:lnTo>
                  <a:lnTo>
                    <a:pt x="82550" y="2541"/>
                  </a:lnTo>
                  <a:lnTo>
                    <a:pt x="91440" y="6350"/>
                  </a:lnTo>
                  <a:lnTo>
                    <a:pt x="99060" y="11430"/>
                  </a:lnTo>
                  <a:lnTo>
                    <a:pt x="106680" y="21591"/>
                  </a:lnTo>
                  <a:lnTo>
                    <a:pt x="113030" y="35560"/>
                  </a:lnTo>
                  <a:lnTo>
                    <a:pt x="120650" y="52069"/>
                  </a:lnTo>
                  <a:lnTo>
                    <a:pt x="128270" y="66041"/>
                  </a:lnTo>
                  <a:lnTo>
                    <a:pt x="134620" y="80010"/>
                  </a:lnTo>
                  <a:lnTo>
                    <a:pt x="142240" y="91441"/>
                  </a:lnTo>
                  <a:lnTo>
                    <a:pt x="148590" y="104141"/>
                  </a:lnTo>
                  <a:lnTo>
                    <a:pt x="153670" y="118110"/>
                  </a:lnTo>
                  <a:lnTo>
                    <a:pt x="157480" y="130810"/>
                  </a:lnTo>
                  <a:lnTo>
                    <a:pt x="161290" y="144780"/>
                  </a:lnTo>
                  <a:lnTo>
                    <a:pt x="162560" y="158750"/>
                  </a:lnTo>
                  <a:lnTo>
                    <a:pt x="163830" y="172719"/>
                  </a:lnTo>
                  <a:lnTo>
                    <a:pt x="166370" y="185419"/>
                  </a:lnTo>
                  <a:lnTo>
                    <a:pt x="168910" y="196850"/>
                  </a:lnTo>
                  <a:lnTo>
                    <a:pt x="17780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8331200" y="15814039"/>
              <a:ext cx="207011" cy="345442"/>
            </a:xfrm>
            <a:custGeom>
              <a:avLst/>
              <a:gdLst/>
              <a:ahLst/>
              <a:cxnLst/>
              <a:rect l="0" t="0" r="0" b="0"/>
              <a:pathLst>
                <a:path w="207011" h="345442">
                  <a:moveTo>
                    <a:pt x="154940" y="5081"/>
                  </a:moveTo>
                  <a:lnTo>
                    <a:pt x="138430" y="0"/>
                  </a:lnTo>
                  <a:lnTo>
                    <a:pt x="129540" y="1272"/>
                  </a:lnTo>
                  <a:lnTo>
                    <a:pt x="120650" y="6350"/>
                  </a:lnTo>
                  <a:lnTo>
                    <a:pt x="110490" y="12700"/>
                  </a:lnTo>
                  <a:lnTo>
                    <a:pt x="101600" y="21591"/>
                  </a:lnTo>
                  <a:lnTo>
                    <a:pt x="93980" y="30481"/>
                  </a:lnTo>
                  <a:lnTo>
                    <a:pt x="86360" y="39372"/>
                  </a:lnTo>
                  <a:lnTo>
                    <a:pt x="78740" y="50800"/>
                  </a:lnTo>
                  <a:lnTo>
                    <a:pt x="71120" y="62231"/>
                  </a:lnTo>
                  <a:lnTo>
                    <a:pt x="63500" y="74931"/>
                  </a:lnTo>
                  <a:lnTo>
                    <a:pt x="49530" y="101600"/>
                  </a:lnTo>
                  <a:lnTo>
                    <a:pt x="21590" y="156211"/>
                  </a:lnTo>
                  <a:lnTo>
                    <a:pt x="15240" y="171450"/>
                  </a:lnTo>
                  <a:lnTo>
                    <a:pt x="10160" y="187961"/>
                  </a:lnTo>
                  <a:lnTo>
                    <a:pt x="6350" y="204472"/>
                  </a:lnTo>
                  <a:lnTo>
                    <a:pt x="2540" y="219711"/>
                  </a:lnTo>
                  <a:lnTo>
                    <a:pt x="1270" y="234950"/>
                  </a:lnTo>
                  <a:lnTo>
                    <a:pt x="0" y="250191"/>
                  </a:lnTo>
                  <a:lnTo>
                    <a:pt x="0" y="262891"/>
                  </a:lnTo>
                  <a:lnTo>
                    <a:pt x="1270" y="275591"/>
                  </a:lnTo>
                  <a:lnTo>
                    <a:pt x="3810" y="287022"/>
                  </a:lnTo>
                  <a:lnTo>
                    <a:pt x="6350" y="298450"/>
                  </a:lnTo>
                  <a:lnTo>
                    <a:pt x="11430" y="309881"/>
                  </a:lnTo>
                  <a:lnTo>
                    <a:pt x="17780" y="320041"/>
                  </a:lnTo>
                  <a:lnTo>
                    <a:pt x="26670" y="328931"/>
                  </a:lnTo>
                  <a:lnTo>
                    <a:pt x="39370" y="335281"/>
                  </a:lnTo>
                  <a:lnTo>
                    <a:pt x="53340" y="341631"/>
                  </a:lnTo>
                  <a:lnTo>
                    <a:pt x="66040" y="344172"/>
                  </a:lnTo>
                  <a:lnTo>
                    <a:pt x="77470" y="345441"/>
                  </a:lnTo>
                  <a:lnTo>
                    <a:pt x="90170" y="344172"/>
                  </a:lnTo>
                  <a:lnTo>
                    <a:pt x="99060" y="340361"/>
                  </a:lnTo>
                  <a:lnTo>
                    <a:pt x="109220" y="334011"/>
                  </a:lnTo>
                  <a:lnTo>
                    <a:pt x="116840" y="326391"/>
                  </a:lnTo>
                  <a:lnTo>
                    <a:pt x="124460" y="317500"/>
                  </a:lnTo>
                  <a:lnTo>
                    <a:pt x="132080" y="308611"/>
                  </a:lnTo>
                  <a:lnTo>
                    <a:pt x="139700" y="298450"/>
                  </a:lnTo>
                  <a:lnTo>
                    <a:pt x="148590" y="288291"/>
                  </a:lnTo>
                  <a:lnTo>
                    <a:pt x="157480" y="278131"/>
                  </a:lnTo>
                  <a:lnTo>
                    <a:pt x="167640" y="267972"/>
                  </a:lnTo>
                  <a:lnTo>
                    <a:pt x="175260" y="257811"/>
                  </a:lnTo>
                  <a:lnTo>
                    <a:pt x="180340" y="247650"/>
                  </a:lnTo>
                  <a:lnTo>
                    <a:pt x="186690" y="237491"/>
                  </a:lnTo>
                  <a:lnTo>
                    <a:pt x="190500" y="226061"/>
                  </a:lnTo>
                  <a:lnTo>
                    <a:pt x="195580" y="215900"/>
                  </a:lnTo>
                  <a:lnTo>
                    <a:pt x="207010" y="1841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8633460" y="15640050"/>
              <a:ext cx="231141" cy="523240"/>
            </a:xfrm>
            <a:custGeom>
              <a:avLst/>
              <a:gdLst/>
              <a:ahLst/>
              <a:cxnLst/>
              <a:rect l="0" t="0" r="0" b="0"/>
              <a:pathLst>
                <a:path w="231141" h="523240">
                  <a:moveTo>
                    <a:pt x="41910" y="0"/>
                  </a:moveTo>
                  <a:lnTo>
                    <a:pt x="36830" y="22861"/>
                  </a:lnTo>
                  <a:lnTo>
                    <a:pt x="30480" y="49530"/>
                  </a:lnTo>
                  <a:lnTo>
                    <a:pt x="27940" y="64770"/>
                  </a:lnTo>
                  <a:lnTo>
                    <a:pt x="25400" y="81280"/>
                  </a:lnTo>
                  <a:lnTo>
                    <a:pt x="24130" y="97789"/>
                  </a:lnTo>
                  <a:lnTo>
                    <a:pt x="22860" y="114300"/>
                  </a:lnTo>
                  <a:lnTo>
                    <a:pt x="21590" y="132080"/>
                  </a:lnTo>
                  <a:lnTo>
                    <a:pt x="19050" y="151130"/>
                  </a:lnTo>
                  <a:lnTo>
                    <a:pt x="16510" y="171450"/>
                  </a:lnTo>
                  <a:lnTo>
                    <a:pt x="13970" y="190500"/>
                  </a:lnTo>
                  <a:lnTo>
                    <a:pt x="12700" y="209550"/>
                  </a:lnTo>
                  <a:lnTo>
                    <a:pt x="12700" y="227330"/>
                  </a:lnTo>
                  <a:lnTo>
                    <a:pt x="10160" y="246380"/>
                  </a:lnTo>
                  <a:lnTo>
                    <a:pt x="7620" y="266700"/>
                  </a:lnTo>
                  <a:lnTo>
                    <a:pt x="5080" y="287020"/>
                  </a:lnTo>
                  <a:lnTo>
                    <a:pt x="3810" y="306070"/>
                  </a:lnTo>
                  <a:lnTo>
                    <a:pt x="2540" y="325120"/>
                  </a:lnTo>
                  <a:lnTo>
                    <a:pt x="1270" y="359411"/>
                  </a:lnTo>
                  <a:lnTo>
                    <a:pt x="0" y="406400"/>
                  </a:lnTo>
                  <a:lnTo>
                    <a:pt x="0" y="439420"/>
                  </a:lnTo>
                  <a:lnTo>
                    <a:pt x="0" y="433070"/>
                  </a:lnTo>
                  <a:lnTo>
                    <a:pt x="1270" y="420370"/>
                  </a:lnTo>
                  <a:lnTo>
                    <a:pt x="5080" y="386080"/>
                  </a:lnTo>
                  <a:lnTo>
                    <a:pt x="8890" y="368300"/>
                  </a:lnTo>
                  <a:lnTo>
                    <a:pt x="11430" y="351789"/>
                  </a:lnTo>
                  <a:lnTo>
                    <a:pt x="13970" y="336550"/>
                  </a:lnTo>
                  <a:lnTo>
                    <a:pt x="19050" y="321311"/>
                  </a:lnTo>
                  <a:lnTo>
                    <a:pt x="24130" y="307339"/>
                  </a:lnTo>
                  <a:lnTo>
                    <a:pt x="30480" y="292100"/>
                  </a:lnTo>
                  <a:lnTo>
                    <a:pt x="36830" y="279400"/>
                  </a:lnTo>
                  <a:lnTo>
                    <a:pt x="43180" y="266700"/>
                  </a:lnTo>
                  <a:lnTo>
                    <a:pt x="49530" y="255270"/>
                  </a:lnTo>
                  <a:lnTo>
                    <a:pt x="55880" y="245111"/>
                  </a:lnTo>
                  <a:lnTo>
                    <a:pt x="63500" y="236220"/>
                  </a:lnTo>
                  <a:lnTo>
                    <a:pt x="69850" y="227330"/>
                  </a:lnTo>
                  <a:lnTo>
                    <a:pt x="77470" y="219711"/>
                  </a:lnTo>
                  <a:lnTo>
                    <a:pt x="83820" y="212089"/>
                  </a:lnTo>
                  <a:lnTo>
                    <a:pt x="97790" y="198120"/>
                  </a:lnTo>
                  <a:lnTo>
                    <a:pt x="111760" y="182880"/>
                  </a:lnTo>
                  <a:lnTo>
                    <a:pt x="121920" y="180339"/>
                  </a:lnTo>
                  <a:lnTo>
                    <a:pt x="132080" y="179070"/>
                  </a:lnTo>
                  <a:lnTo>
                    <a:pt x="144780" y="179070"/>
                  </a:lnTo>
                  <a:lnTo>
                    <a:pt x="154940" y="185420"/>
                  </a:lnTo>
                  <a:lnTo>
                    <a:pt x="163830" y="194311"/>
                  </a:lnTo>
                  <a:lnTo>
                    <a:pt x="172720" y="207011"/>
                  </a:lnTo>
                  <a:lnTo>
                    <a:pt x="177800" y="220980"/>
                  </a:lnTo>
                  <a:lnTo>
                    <a:pt x="181610" y="236220"/>
                  </a:lnTo>
                  <a:lnTo>
                    <a:pt x="184150" y="252730"/>
                  </a:lnTo>
                  <a:lnTo>
                    <a:pt x="190500" y="285750"/>
                  </a:lnTo>
                  <a:lnTo>
                    <a:pt x="193040" y="303530"/>
                  </a:lnTo>
                  <a:lnTo>
                    <a:pt x="195580" y="321311"/>
                  </a:lnTo>
                  <a:lnTo>
                    <a:pt x="196850" y="340361"/>
                  </a:lnTo>
                  <a:lnTo>
                    <a:pt x="198120" y="360680"/>
                  </a:lnTo>
                  <a:lnTo>
                    <a:pt x="198120" y="381000"/>
                  </a:lnTo>
                  <a:lnTo>
                    <a:pt x="195580" y="401320"/>
                  </a:lnTo>
                  <a:lnTo>
                    <a:pt x="194310" y="422911"/>
                  </a:lnTo>
                  <a:lnTo>
                    <a:pt x="191770" y="440689"/>
                  </a:lnTo>
                  <a:lnTo>
                    <a:pt x="191770" y="458470"/>
                  </a:lnTo>
                  <a:lnTo>
                    <a:pt x="190500" y="488950"/>
                  </a:lnTo>
                  <a:lnTo>
                    <a:pt x="189230" y="518161"/>
                  </a:lnTo>
                  <a:lnTo>
                    <a:pt x="191770" y="523239"/>
                  </a:lnTo>
                  <a:lnTo>
                    <a:pt x="195580" y="519430"/>
                  </a:lnTo>
                  <a:lnTo>
                    <a:pt x="200660" y="511811"/>
                  </a:lnTo>
                  <a:lnTo>
                    <a:pt x="205740" y="502920"/>
                  </a:lnTo>
                  <a:lnTo>
                    <a:pt x="231140" y="443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9033510" y="15466061"/>
              <a:ext cx="208281" cy="505460"/>
            </a:xfrm>
            <a:custGeom>
              <a:avLst/>
              <a:gdLst/>
              <a:ahLst/>
              <a:cxnLst/>
              <a:rect l="0" t="0" r="0" b="0"/>
              <a:pathLst>
                <a:path w="208281" h="505460">
                  <a:moveTo>
                    <a:pt x="63500" y="69850"/>
                  </a:moveTo>
                  <a:lnTo>
                    <a:pt x="68580" y="97789"/>
                  </a:lnTo>
                  <a:lnTo>
                    <a:pt x="69850" y="111759"/>
                  </a:lnTo>
                  <a:lnTo>
                    <a:pt x="71120" y="127000"/>
                  </a:lnTo>
                  <a:lnTo>
                    <a:pt x="72390" y="142239"/>
                  </a:lnTo>
                  <a:lnTo>
                    <a:pt x="72390" y="176528"/>
                  </a:lnTo>
                  <a:lnTo>
                    <a:pt x="73660" y="431800"/>
                  </a:lnTo>
                  <a:lnTo>
                    <a:pt x="72390" y="452119"/>
                  </a:lnTo>
                  <a:lnTo>
                    <a:pt x="71120" y="471169"/>
                  </a:lnTo>
                  <a:lnTo>
                    <a:pt x="68580" y="491489"/>
                  </a:lnTo>
                  <a:lnTo>
                    <a:pt x="63500" y="501650"/>
                  </a:lnTo>
                  <a:lnTo>
                    <a:pt x="59690" y="505459"/>
                  </a:lnTo>
                  <a:lnTo>
                    <a:pt x="53340" y="504189"/>
                  </a:lnTo>
                  <a:lnTo>
                    <a:pt x="48260" y="497839"/>
                  </a:lnTo>
                  <a:lnTo>
                    <a:pt x="44450" y="490219"/>
                  </a:lnTo>
                  <a:lnTo>
                    <a:pt x="39370" y="478789"/>
                  </a:lnTo>
                  <a:lnTo>
                    <a:pt x="35560" y="467359"/>
                  </a:lnTo>
                  <a:lnTo>
                    <a:pt x="31750" y="455928"/>
                  </a:lnTo>
                  <a:lnTo>
                    <a:pt x="27940" y="441959"/>
                  </a:lnTo>
                  <a:lnTo>
                    <a:pt x="24130" y="426719"/>
                  </a:lnTo>
                  <a:lnTo>
                    <a:pt x="21590" y="408939"/>
                  </a:lnTo>
                  <a:lnTo>
                    <a:pt x="17780" y="391159"/>
                  </a:lnTo>
                  <a:lnTo>
                    <a:pt x="15240" y="372109"/>
                  </a:lnTo>
                  <a:lnTo>
                    <a:pt x="13970" y="354328"/>
                  </a:lnTo>
                  <a:lnTo>
                    <a:pt x="12700" y="336550"/>
                  </a:lnTo>
                  <a:lnTo>
                    <a:pt x="10160" y="317500"/>
                  </a:lnTo>
                  <a:lnTo>
                    <a:pt x="8890" y="298450"/>
                  </a:lnTo>
                  <a:lnTo>
                    <a:pt x="5080" y="278128"/>
                  </a:lnTo>
                  <a:lnTo>
                    <a:pt x="3810" y="259078"/>
                  </a:lnTo>
                  <a:lnTo>
                    <a:pt x="2540" y="240028"/>
                  </a:lnTo>
                  <a:lnTo>
                    <a:pt x="1270" y="204469"/>
                  </a:lnTo>
                  <a:lnTo>
                    <a:pt x="0" y="158750"/>
                  </a:lnTo>
                  <a:lnTo>
                    <a:pt x="0" y="129539"/>
                  </a:lnTo>
                  <a:lnTo>
                    <a:pt x="1270" y="114300"/>
                  </a:lnTo>
                  <a:lnTo>
                    <a:pt x="2540" y="97789"/>
                  </a:lnTo>
                  <a:lnTo>
                    <a:pt x="5080" y="81278"/>
                  </a:lnTo>
                  <a:lnTo>
                    <a:pt x="10160" y="66039"/>
                  </a:lnTo>
                  <a:lnTo>
                    <a:pt x="13970" y="50800"/>
                  </a:lnTo>
                  <a:lnTo>
                    <a:pt x="20320" y="35559"/>
                  </a:lnTo>
                  <a:lnTo>
                    <a:pt x="29210" y="24128"/>
                  </a:lnTo>
                  <a:lnTo>
                    <a:pt x="39370" y="16509"/>
                  </a:lnTo>
                  <a:lnTo>
                    <a:pt x="50800" y="8889"/>
                  </a:lnTo>
                  <a:lnTo>
                    <a:pt x="64770" y="5078"/>
                  </a:lnTo>
                  <a:lnTo>
                    <a:pt x="82550" y="1269"/>
                  </a:lnTo>
                  <a:lnTo>
                    <a:pt x="100330" y="0"/>
                  </a:lnTo>
                  <a:lnTo>
                    <a:pt x="114300" y="0"/>
                  </a:lnTo>
                  <a:lnTo>
                    <a:pt x="127000" y="3809"/>
                  </a:lnTo>
                  <a:lnTo>
                    <a:pt x="137160" y="7619"/>
                  </a:lnTo>
                  <a:lnTo>
                    <a:pt x="147320" y="12700"/>
                  </a:lnTo>
                  <a:lnTo>
                    <a:pt x="157480" y="19050"/>
                  </a:lnTo>
                  <a:lnTo>
                    <a:pt x="168910" y="25400"/>
                  </a:lnTo>
                  <a:lnTo>
                    <a:pt x="176530" y="33019"/>
                  </a:lnTo>
                  <a:lnTo>
                    <a:pt x="182880" y="41909"/>
                  </a:lnTo>
                  <a:lnTo>
                    <a:pt x="189230" y="50800"/>
                  </a:lnTo>
                  <a:lnTo>
                    <a:pt x="194310" y="60959"/>
                  </a:lnTo>
                  <a:lnTo>
                    <a:pt x="198120" y="69850"/>
                  </a:lnTo>
                  <a:lnTo>
                    <a:pt x="201930" y="80009"/>
                  </a:lnTo>
                  <a:lnTo>
                    <a:pt x="204470" y="91439"/>
                  </a:lnTo>
                  <a:lnTo>
                    <a:pt x="207010" y="104139"/>
                  </a:lnTo>
                  <a:lnTo>
                    <a:pt x="208280" y="116839"/>
                  </a:lnTo>
                  <a:lnTo>
                    <a:pt x="208280" y="130809"/>
                  </a:lnTo>
                  <a:lnTo>
                    <a:pt x="205740" y="143509"/>
                  </a:lnTo>
                  <a:lnTo>
                    <a:pt x="204470" y="157478"/>
                  </a:lnTo>
                  <a:lnTo>
                    <a:pt x="200660" y="175259"/>
                  </a:lnTo>
                  <a:lnTo>
                    <a:pt x="195580" y="194309"/>
                  </a:lnTo>
                  <a:lnTo>
                    <a:pt x="185420" y="233678"/>
                  </a:lnTo>
                  <a:lnTo>
                    <a:pt x="176530" y="262889"/>
                  </a:lnTo>
                  <a:lnTo>
                    <a:pt x="171450" y="274319"/>
                  </a:lnTo>
                  <a:lnTo>
                    <a:pt x="166370" y="284478"/>
                  </a:lnTo>
                  <a:lnTo>
                    <a:pt x="160020" y="293369"/>
                  </a:lnTo>
                  <a:lnTo>
                    <a:pt x="152400" y="303528"/>
                  </a:lnTo>
                  <a:lnTo>
                    <a:pt x="143510" y="312419"/>
                  </a:lnTo>
                  <a:lnTo>
                    <a:pt x="125730" y="331469"/>
                  </a:lnTo>
                  <a:lnTo>
                    <a:pt x="102870" y="355600"/>
                  </a:lnTo>
                  <a:lnTo>
                    <a:pt x="73660" y="3848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9202420" y="15722600"/>
              <a:ext cx="231141" cy="302262"/>
            </a:xfrm>
            <a:custGeom>
              <a:avLst/>
              <a:gdLst/>
              <a:ahLst/>
              <a:cxnLst/>
              <a:rect l="0" t="0" r="0" b="0"/>
              <a:pathLst>
                <a:path w="231141" h="302262">
                  <a:moveTo>
                    <a:pt x="0" y="139700"/>
                  </a:moveTo>
                  <a:lnTo>
                    <a:pt x="10160" y="149861"/>
                  </a:lnTo>
                  <a:lnTo>
                    <a:pt x="19050" y="154939"/>
                  </a:lnTo>
                  <a:lnTo>
                    <a:pt x="29210" y="158750"/>
                  </a:lnTo>
                  <a:lnTo>
                    <a:pt x="39370" y="162561"/>
                  </a:lnTo>
                  <a:lnTo>
                    <a:pt x="52070" y="165100"/>
                  </a:lnTo>
                  <a:lnTo>
                    <a:pt x="64770" y="167639"/>
                  </a:lnTo>
                  <a:lnTo>
                    <a:pt x="78740" y="168911"/>
                  </a:lnTo>
                  <a:lnTo>
                    <a:pt x="88900" y="166370"/>
                  </a:lnTo>
                  <a:lnTo>
                    <a:pt x="99060" y="163830"/>
                  </a:lnTo>
                  <a:lnTo>
                    <a:pt x="107950" y="158750"/>
                  </a:lnTo>
                  <a:lnTo>
                    <a:pt x="118110" y="152400"/>
                  </a:lnTo>
                  <a:lnTo>
                    <a:pt x="127000" y="144780"/>
                  </a:lnTo>
                  <a:lnTo>
                    <a:pt x="137160" y="135889"/>
                  </a:lnTo>
                  <a:lnTo>
                    <a:pt x="146050" y="124461"/>
                  </a:lnTo>
                  <a:lnTo>
                    <a:pt x="154940" y="110489"/>
                  </a:lnTo>
                  <a:lnTo>
                    <a:pt x="162560" y="95250"/>
                  </a:lnTo>
                  <a:lnTo>
                    <a:pt x="167640" y="81280"/>
                  </a:lnTo>
                  <a:lnTo>
                    <a:pt x="171450" y="66039"/>
                  </a:lnTo>
                  <a:lnTo>
                    <a:pt x="173990" y="52070"/>
                  </a:lnTo>
                  <a:lnTo>
                    <a:pt x="173990" y="38100"/>
                  </a:lnTo>
                  <a:lnTo>
                    <a:pt x="172720" y="24130"/>
                  </a:lnTo>
                  <a:lnTo>
                    <a:pt x="171450" y="8889"/>
                  </a:lnTo>
                  <a:lnTo>
                    <a:pt x="165100" y="2539"/>
                  </a:lnTo>
                  <a:lnTo>
                    <a:pt x="157480" y="0"/>
                  </a:lnTo>
                  <a:lnTo>
                    <a:pt x="146050" y="1270"/>
                  </a:lnTo>
                  <a:lnTo>
                    <a:pt x="135890" y="3811"/>
                  </a:lnTo>
                  <a:lnTo>
                    <a:pt x="125730" y="7620"/>
                  </a:lnTo>
                  <a:lnTo>
                    <a:pt x="115570" y="12700"/>
                  </a:lnTo>
                  <a:lnTo>
                    <a:pt x="105410" y="20320"/>
                  </a:lnTo>
                  <a:lnTo>
                    <a:pt x="97790" y="27939"/>
                  </a:lnTo>
                  <a:lnTo>
                    <a:pt x="88900" y="36830"/>
                  </a:lnTo>
                  <a:lnTo>
                    <a:pt x="82550" y="46989"/>
                  </a:lnTo>
                  <a:lnTo>
                    <a:pt x="77470" y="55880"/>
                  </a:lnTo>
                  <a:lnTo>
                    <a:pt x="54610" y="102870"/>
                  </a:lnTo>
                  <a:lnTo>
                    <a:pt x="49530" y="115570"/>
                  </a:lnTo>
                  <a:lnTo>
                    <a:pt x="46990" y="129539"/>
                  </a:lnTo>
                  <a:lnTo>
                    <a:pt x="45720" y="143511"/>
                  </a:lnTo>
                  <a:lnTo>
                    <a:pt x="44450" y="157480"/>
                  </a:lnTo>
                  <a:lnTo>
                    <a:pt x="43180" y="171450"/>
                  </a:lnTo>
                  <a:lnTo>
                    <a:pt x="43180" y="185420"/>
                  </a:lnTo>
                  <a:lnTo>
                    <a:pt x="43180" y="199389"/>
                  </a:lnTo>
                  <a:lnTo>
                    <a:pt x="45720" y="213361"/>
                  </a:lnTo>
                  <a:lnTo>
                    <a:pt x="46990" y="227330"/>
                  </a:lnTo>
                  <a:lnTo>
                    <a:pt x="50800" y="240030"/>
                  </a:lnTo>
                  <a:lnTo>
                    <a:pt x="55880" y="251461"/>
                  </a:lnTo>
                  <a:lnTo>
                    <a:pt x="62230" y="262889"/>
                  </a:lnTo>
                  <a:lnTo>
                    <a:pt x="68580" y="273050"/>
                  </a:lnTo>
                  <a:lnTo>
                    <a:pt x="77470" y="281939"/>
                  </a:lnTo>
                  <a:lnTo>
                    <a:pt x="86360" y="290830"/>
                  </a:lnTo>
                  <a:lnTo>
                    <a:pt x="97790" y="295911"/>
                  </a:lnTo>
                  <a:lnTo>
                    <a:pt x="109220" y="299720"/>
                  </a:lnTo>
                  <a:lnTo>
                    <a:pt x="121920" y="302261"/>
                  </a:lnTo>
                  <a:lnTo>
                    <a:pt x="133350" y="302261"/>
                  </a:lnTo>
                  <a:lnTo>
                    <a:pt x="144780" y="299720"/>
                  </a:lnTo>
                  <a:lnTo>
                    <a:pt x="156210" y="294639"/>
                  </a:lnTo>
                  <a:lnTo>
                    <a:pt x="166370" y="288289"/>
                  </a:lnTo>
                  <a:lnTo>
                    <a:pt x="175260" y="280670"/>
                  </a:lnTo>
                  <a:lnTo>
                    <a:pt x="191770" y="262889"/>
                  </a:lnTo>
                  <a:lnTo>
                    <a:pt x="231140" y="2235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9591040" y="15546070"/>
              <a:ext cx="11431" cy="473711"/>
            </a:xfrm>
            <a:custGeom>
              <a:avLst/>
              <a:gdLst/>
              <a:ahLst/>
              <a:cxnLst/>
              <a:rect l="0" t="0" r="0" b="0"/>
              <a:pathLst>
                <a:path w="11431" h="473711">
                  <a:moveTo>
                    <a:pt x="11430" y="0"/>
                  </a:moveTo>
                  <a:lnTo>
                    <a:pt x="11430" y="379730"/>
                  </a:lnTo>
                  <a:lnTo>
                    <a:pt x="10160" y="394969"/>
                  </a:lnTo>
                  <a:lnTo>
                    <a:pt x="7620" y="408941"/>
                  </a:lnTo>
                  <a:lnTo>
                    <a:pt x="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9559290" y="15651480"/>
              <a:ext cx="158751" cy="52071"/>
            </a:xfrm>
            <a:custGeom>
              <a:avLst/>
              <a:gdLst/>
              <a:ahLst/>
              <a:cxnLst/>
              <a:rect l="0" t="0" r="0" b="0"/>
              <a:pathLst>
                <a:path w="158751" h="52071">
                  <a:moveTo>
                    <a:pt x="158750" y="0"/>
                  </a:moveTo>
                  <a:lnTo>
                    <a:pt x="130810" y="0"/>
                  </a:lnTo>
                  <a:lnTo>
                    <a:pt x="116840" y="2540"/>
                  </a:lnTo>
                  <a:lnTo>
                    <a:pt x="101600" y="8890"/>
                  </a:lnTo>
                  <a:lnTo>
                    <a:pt x="85090" y="16509"/>
                  </a:lnTo>
                  <a:lnTo>
                    <a:pt x="52070" y="30481"/>
                  </a:lnTo>
                  <a:lnTo>
                    <a:pt x="0" y="52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3695700" y="16296639"/>
            <a:ext cx="5453381" cy="1031242"/>
            <a:chOff x="3695700" y="16296639"/>
            <a:chExt cx="5453381" cy="1031242"/>
          </a:xfrm>
        </p:grpSpPr>
        <p:sp>
          <p:nvSpPr>
            <p:cNvPr id="349" name="Freeform 348"/>
            <p:cNvSpPr/>
            <p:nvPr/>
          </p:nvSpPr>
          <p:spPr>
            <a:xfrm>
              <a:off x="3695700" y="16780511"/>
              <a:ext cx="31751" cy="400051"/>
            </a:xfrm>
            <a:custGeom>
              <a:avLst/>
              <a:gdLst/>
              <a:ahLst/>
              <a:cxnLst/>
              <a:rect l="0" t="0" r="0" b="0"/>
              <a:pathLst>
                <a:path w="31751" h="400051">
                  <a:moveTo>
                    <a:pt x="0" y="0"/>
                  </a:moveTo>
                  <a:lnTo>
                    <a:pt x="5080" y="16509"/>
                  </a:lnTo>
                  <a:lnTo>
                    <a:pt x="13970" y="40639"/>
                  </a:lnTo>
                  <a:lnTo>
                    <a:pt x="20320" y="54609"/>
                  </a:lnTo>
                  <a:lnTo>
                    <a:pt x="24130" y="69850"/>
                  </a:lnTo>
                  <a:lnTo>
                    <a:pt x="26670" y="83819"/>
                  </a:lnTo>
                  <a:lnTo>
                    <a:pt x="27940" y="97789"/>
                  </a:lnTo>
                  <a:lnTo>
                    <a:pt x="29210" y="111759"/>
                  </a:lnTo>
                  <a:lnTo>
                    <a:pt x="30480" y="125728"/>
                  </a:lnTo>
                  <a:lnTo>
                    <a:pt x="30480" y="154939"/>
                  </a:lnTo>
                  <a:lnTo>
                    <a:pt x="30480" y="187959"/>
                  </a:lnTo>
                  <a:lnTo>
                    <a:pt x="30480" y="203200"/>
                  </a:lnTo>
                  <a:lnTo>
                    <a:pt x="27940" y="218439"/>
                  </a:lnTo>
                  <a:lnTo>
                    <a:pt x="25400" y="233678"/>
                  </a:lnTo>
                  <a:lnTo>
                    <a:pt x="24130" y="247650"/>
                  </a:lnTo>
                  <a:lnTo>
                    <a:pt x="22860" y="262889"/>
                  </a:lnTo>
                  <a:lnTo>
                    <a:pt x="22860" y="276859"/>
                  </a:lnTo>
                  <a:lnTo>
                    <a:pt x="21590" y="304800"/>
                  </a:lnTo>
                  <a:lnTo>
                    <a:pt x="21590" y="346709"/>
                  </a:lnTo>
                  <a:lnTo>
                    <a:pt x="3175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3884930" y="16896080"/>
              <a:ext cx="139701" cy="209551"/>
            </a:xfrm>
            <a:custGeom>
              <a:avLst/>
              <a:gdLst/>
              <a:ahLst/>
              <a:cxnLst/>
              <a:rect l="0" t="0" r="0" b="0"/>
              <a:pathLst>
                <a:path w="139701" h="209551">
                  <a:moveTo>
                    <a:pt x="0" y="0"/>
                  </a:moveTo>
                  <a:lnTo>
                    <a:pt x="11430" y="11431"/>
                  </a:lnTo>
                  <a:lnTo>
                    <a:pt x="13970" y="20320"/>
                  </a:lnTo>
                  <a:lnTo>
                    <a:pt x="16510" y="31750"/>
                  </a:lnTo>
                  <a:lnTo>
                    <a:pt x="17780" y="45720"/>
                  </a:lnTo>
                  <a:lnTo>
                    <a:pt x="19050" y="63500"/>
                  </a:lnTo>
                  <a:lnTo>
                    <a:pt x="20320" y="104140"/>
                  </a:lnTo>
                  <a:lnTo>
                    <a:pt x="20320" y="162559"/>
                  </a:lnTo>
                  <a:lnTo>
                    <a:pt x="22860" y="177800"/>
                  </a:lnTo>
                  <a:lnTo>
                    <a:pt x="26670" y="189231"/>
                  </a:lnTo>
                  <a:lnTo>
                    <a:pt x="31750" y="200659"/>
                  </a:lnTo>
                  <a:lnTo>
                    <a:pt x="40640" y="205740"/>
                  </a:lnTo>
                  <a:lnTo>
                    <a:pt x="50800" y="208281"/>
                  </a:lnTo>
                  <a:lnTo>
                    <a:pt x="62230" y="209550"/>
                  </a:lnTo>
                  <a:lnTo>
                    <a:pt x="71120" y="207009"/>
                  </a:lnTo>
                  <a:lnTo>
                    <a:pt x="80010" y="203200"/>
                  </a:lnTo>
                  <a:lnTo>
                    <a:pt x="88900" y="199390"/>
                  </a:lnTo>
                  <a:lnTo>
                    <a:pt x="97790" y="191770"/>
                  </a:lnTo>
                  <a:lnTo>
                    <a:pt x="107950" y="181609"/>
                  </a:lnTo>
                  <a:lnTo>
                    <a:pt x="116840" y="170181"/>
                  </a:lnTo>
                  <a:lnTo>
                    <a:pt x="124460" y="156209"/>
                  </a:lnTo>
                  <a:lnTo>
                    <a:pt x="130810" y="142240"/>
                  </a:lnTo>
                  <a:lnTo>
                    <a:pt x="137160" y="125731"/>
                  </a:lnTo>
                  <a:lnTo>
                    <a:pt x="139700" y="110490"/>
                  </a:lnTo>
                  <a:lnTo>
                    <a:pt x="139700" y="96520"/>
                  </a:lnTo>
                  <a:lnTo>
                    <a:pt x="138430" y="81281"/>
                  </a:lnTo>
                  <a:lnTo>
                    <a:pt x="134620" y="69850"/>
                  </a:lnTo>
                  <a:lnTo>
                    <a:pt x="128270" y="59690"/>
                  </a:lnTo>
                  <a:lnTo>
                    <a:pt x="120650" y="49531"/>
                  </a:lnTo>
                  <a:lnTo>
                    <a:pt x="109220" y="45720"/>
                  </a:lnTo>
                  <a:lnTo>
                    <a:pt x="96520" y="43181"/>
                  </a:lnTo>
                  <a:lnTo>
                    <a:pt x="0" y="419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4147820" y="16889730"/>
              <a:ext cx="147321" cy="438151"/>
            </a:xfrm>
            <a:custGeom>
              <a:avLst/>
              <a:gdLst/>
              <a:ahLst/>
              <a:cxnLst/>
              <a:rect l="0" t="0" r="0" b="0"/>
              <a:pathLst>
                <a:path w="147321" h="438151">
                  <a:moveTo>
                    <a:pt x="0" y="48259"/>
                  </a:moveTo>
                  <a:lnTo>
                    <a:pt x="15240" y="92709"/>
                  </a:lnTo>
                  <a:lnTo>
                    <a:pt x="17780" y="104140"/>
                  </a:lnTo>
                  <a:lnTo>
                    <a:pt x="29210" y="140970"/>
                  </a:lnTo>
                  <a:lnTo>
                    <a:pt x="35560" y="162559"/>
                  </a:lnTo>
                  <a:lnTo>
                    <a:pt x="40640" y="167640"/>
                  </a:lnTo>
                  <a:lnTo>
                    <a:pt x="45720" y="168909"/>
                  </a:lnTo>
                  <a:lnTo>
                    <a:pt x="52070" y="167640"/>
                  </a:lnTo>
                  <a:lnTo>
                    <a:pt x="58420" y="161290"/>
                  </a:lnTo>
                  <a:lnTo>
                    <a:pt x="64770" y="153670"/>
                  </a:lnTo>
                  <a:lnTo>
                    <a:pt x="91440" y="111759"/>
                  </a:lnTo>
                  <a:lnTo>
                    <a:pt x="97790" y="101600"/>
                  </a:lnTo>
                  <a:lnTo>
                    <a:pt x="102870" y="90170"/>
                  </a:lnTo>
                  <a:lnTo>
                    <a:pt x="106680" y="80009"/>
                  </a:lnTo>
                  <a:lnTo>
                    <a:pt x="113030" y="69850"/>
                  </a:lnTo>
                  <a:lnTo>
                    <a:pt x="118110" y="58420"/>
                  </a:lnTo>
                  <a:lnTo>
                    <a:pt x="124460" y="48259"/>
                  </a:lnTo>
                  <a:lnTo>
                    <a:pt x="129540" y="35559"/>
                  </a:lnTo>
                  <a:lnTo>
                    <a:pt x="134620" y="21590"/>
                  </a:lnTo>
                  <a:lnTo>
                    <a:pt x="139700" y="6350"/>
                  </a:lnTo>
                  <a:lnTo>
                    <a:pt x="142240" y="0"/>
                  </a:lnTo>
                  <a:lnTo>
                    <a:pt x="143510" y="1270"/>
                  </a:lnTo>
                  <a:lnTo>
                    <a:pt x="146050" y="13970"/>
                  </a:lnTo>
                  <a:lnTo>
                    <a:pt x="146050" y="24131"/>
                  </a:lnTo>
                  <a:lnTo>
                    <a:pt x="147320" y="35559"/>
                  </a:lnTo>
                  <a:lnTo>
                    <a:pt x="146050" y="48259"/>
                  </a:lnTo>
                  <a:lnTo>
                    <a:pt x="144780" y="60959"/>
                  </a:lnTo>
                  <a:lnTo>
                    <a:pt x="142240" y="74931"/>
                  </a:lnTo>
                  <a:lnTo>
                    <a:pt x="140970" y="87631"/>
                  </a:lnTo>
                  <a:lnTo>
                    <a:pt x="139700" y="101600"/>
                  </a:lnTo>
                  <a:lnTo>
                    <a:pt x="138430" y="115570"/>
                  </a:lnTo>
                  <a:lnTo>
                    <a:pt x="138430" y="146050"/>
                  </a:lnTo>
                  <a:lnTo>
                    <a:pt x="137160" y="208281"/>
                  </a:lnTo>
                  <a:lnTo>
                    <a:pt x="138430" y="224790"/>
                  </a:lnTo>
                  <a:lnTo>
                    <a:pt x="140970" y="240031"/>
                  </a:lnTo>
                  <a:lnTo>
                    <a:pt x="143510" y="257809"/>
                  </a:lnTo>
                  <a:lnTo>
                    <a:pt x="143510" y="273050"/>
                  </a:lnTo>
                  <a:lnTo>
                    <a:pt x="142240" y="288290"/>
                  </a:lnTo>
                  <a:lnTo>
                    <a:pt x="140970" y="303531"/>
                  </a:lnTo>
                  <a:lnTo>
                    <a:pt x="139700" y="317500"/>
                  </a:lnTo>
                  <a:lnTo>
                    <a:pt x="138430" y="331470"/>
                  </a:lnTo>
                  <a:lnTo>
                    <a:pt x="138430" y="346709"/>
                  </a:lnTo>
                  <a:lnTo>
                    <a:pt x="139700" y="360681"/>
                  </a:lnTo>
                  <a:lnTo>
                    <a:pt x="147320" y="4381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4403090" y="16854170"/>
              <a:ext cx="229871" cy="229870"/>
            </a:xfrm>
            <a:custGeom>
              <a:avLst/>
              <a:gdLst/>
              <a:ahLst/>
              <a:cxnLst/>
              <a:rect l="0" t="0" r="0" b="0"/>
              <a:pathLst>
                <a:path w="229871" h="229870">
                  <a:moveTo>
                    <a:pt x="102870" y="0"/>
                  </a:moveTo>
                  <a:lnTo>
                    <a:pt x="74930" y="16510"/>
                  </a:lnTo>
                  <a:lnTo>
                    <a:pt x="64770" y="24130"/>
                  </a:lnTo>
                  <a:lnTo>
                    <a:pt x="54610" y="30480"/>
                  </a:lnTo>
                  <a:lnTo>
                    <a:pt x="46990" y="38100"/>
                  </a:lnTo>
                  <a:lnTo>
                    <a:pt x="39370" y="46991"/>
                  </a:lnTo>
                  <a:lnTo>
                    <a:pt x="34290" y="55880"/>
                  </a:lnTo>
                  <a:lnTo>
                    <a:pt x="29210" y="64769"/>
                  </a:lnTo>
                  <a:lnTo>
                    <a:pt x="24130" y="76200"/>
                  </a:lnTo>
                  <a:lnTo>
                    <a:pt x="20320" y="87630"/>
                  </a:lnTo>
                  <a:lnTo>
                    <a:pt x="5080" y="135891"/>
                  </a:lnTo>
                  <a:lnTo>
                    <a:pt x="2540" y="149860"/>
                  </a:lnTo>
                  <a:lnTo>
                    <a:pt x="1270" y="166369"/>
                  </a:lnTo>
                  <a:lnTo>
                    <a:pt x="0" y="184150"/>
                  </a:lnTo>
                  <a:lnTo>
                    <a:pt x="2540" y="199391"/>
                  </a:lnTo>
                  <a:lnTo>
                    <a:pt x="7620" y="210819"/>
                  </a:lnTo>
                  <a:lnTo>
                    <a:pt x="15240" y="220980"/>
                  </a:lnTo>
                  <a:lnTo>
                    <a:pt x="22860" y="227330"/>
                  </a:lnTo>
                  <a:lnTo>
                    <a:pt x="33020" y="229869"/>
                  </a:lnTo>
                  <a:lnTo>
                    <a:pt x="41910" y="229869"/>
                  </a:lnTo>
                  <a:lnTo>
                    <a:pt x="52070" y="224791"/>
                  </a:lnTo>
                  <a:lnTo>
                    <a:pt x="62230" y="215900"/>
                  </a:lnTo>
                  <a:lnTo>
                    <a:pt x="72390" y="203200"/>
                  </a:lnTo>
                  <a:lnTo>
                    <a:pt x="80010" y="191769"/>
                  </a:lnTo>
                  <a:lnTo>
                    <a:pt x="86360" y="180341"/>
                  </a:lnTo>
                  <a:lnTo>
                    <a:pt x="92710" y="168910"/>
                  </a:lnTo>
                  <a:lnTo>
                    <a:pt x="97790" y="158750"/>
                  </a:lnTo>
                  <a:lnTo>
                    <a:pt x="104140" y="147319"/>
                  </a:lnTo>
                  <a:lnTo>
                    <a:pt x="110490" y="137160"/>
                  </a:lnTo>
                  <a:lnTo>
                    <a:pt x="116840" y="127000"/>
                  </a:lnTo>
                  <a:lnTo>
                    <a:pt x="121920" y="115569"/>
                  </a:lnTo>
                  <a:lnTo>
                    <a:pt x="125730" y="105410"/>
                  </a:lnTo>
                  <a:lnTo>
                    <a:pt x="129540" y="93980"/>
                  </a:lnTo>
                  <a:lnTo>
                    <a:pt x="133350" y="81280"/>
                  </a:lnTo>
                  <a:lnTo>
                    <a:pt x="140970" y="55880"/>
                  </a:lnTo>
                  <a:lnTo>
                    <a:pt x="149860" y="29210"/>
                  </a:lnTo>
                  <a:lnTo>
                    <a:pt x="148590" y="34291"/>
                  </a:lnTo>
                  <a:lnTo>
                    <a:pt x="140970" y="55880"/>
                  </a:lnTo>
                  <a:lnTo>
                    <a:pt x="138430" y="69850"/>
                  </a:lnTo>
                  <a:lnTo>
                    <a:pt x="137160" y="87630"/>
                  </a:lnTo>
                  <a:lnTo>
                    <a:pt x="135890" y="107950"/>
                  </a:lnTo>
                  <a:lnTo>
                    <a:pt x="137160" y="127000"/>
                  </a:lnTo>
                  <a:lnTo>
                    <a:pt x="138430" y="144780"/>
                  </a:lnTo>
                  <a:lnTo>
                    <a:pt x="140970" y="163830"/>
                  </a:lnTo>
                  <a:lnTo>
                    <a:pt x="146050" y="176530"/>
                  </a:lnTo>
                  <a:lnTo>
                    <a:pt x="152400" y="186691"/>
                  </a:lnTo>
                  <a:lnTo>
                    <a:pt x="161290" y="194310"/>
                  </a:lnTo>
                  <a:lnTo>
                    <a:pt x="170180" y="198119"/>
                  </a:lnTo>
                  <a:lnTo>
                    <a:pt x="179070" y="196850"/>
                  </a:lnTo>
                  <a:lnTo>
                    <a:pt x="189230" y="194310"/>
                  </a:lnTo>
                  <a:lnTo>
                    <a:pt x="198120" y="189230"/>
                  </a:lnTo>
                  <a:lnTo>
                    <a:pt x="205740" y="182880"/>
                  </a:lnTo>
                  <a:lnTo>
                    <a:pt x="229870" y="157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4768850" y="16738600"/>
              <a:ext cx="43181" cy="314962"/>
            </a:xfrm>
            <a:custGeom>
              <a:avLst/>
              <a:gdLst/>
              <a:ahLst/>
              <a:cxnLst/>
              <a:rect l="0" t="0" r="0" b="0"/>
              <a:pathLst>
                <a:path w="43181" h="314962">
                  <a:moveTo>
                    <a:pt x="0" y="0"/>
                  </a:moveTo>
                  <a:lnTo>
                    <a:pt x="0" y="243839"/>
                  </a:lnTo>
                  <a:lnTo>
                    <a:pt x="1270" y="260350"/>
                  </a:lnTo>
                  <a:lnTo>
                    <a:pt x="3810" y="275589"/>
                  </a:lnTo>
                  <a:lnTo>
                    <a:pt x="43180" y="314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5232400" y="16685261"/>
              <a:ext cx="31751" cy="316229"/>
            </a:xfrm>
            <a:custGeom>
              <a:avLst/>
              <a:gdLst/>
              <a:ahLst/>
              <a:cxnLst/>
              <a:rect l="0" t="0" r="0" b="0"/>
              <a:pathLst>
                <a:path w="31751" h="316229">
                  <a:moveTo>
                    <a:pt x="0" y="0"/>
                  </a:moveTo>
                  <a:lnTo>
                    <a:pt x="6350" y="16509"/>
                  </a:lnTo>
                  <a:lnTo>
                    <a:pt x="8890" y="27939"/>
                  </a:lnTo>
                  <a:lnTo>
                    <a:pt x="15240" y="55878"/>
                  </a:lnTo>
                  <a:lnTo>
                    <a:pt x="16510" y="71119"/>
                  </a:lnTo>
                  <a:lnTo>
                    <a:pt x="19050" y="87628"/>
                  </a:lnTo>
                  <a:lnTo>
                    <a:pt x="19050" y="104139"/>
                  </a:lnTo>
                  <a:lnTo>
                    <a:pt x="21590" y="119378"/>
                  </a:lnTo>
                  <a:lnTo>
                    <a:pt x="24130" y="134619"/>
                  </a:lnTo>
                  <a:lnTo>
                    <a:pt x="26670" y="149859"/>
                  </a:lnTo>
                  <a:lnTo>
                    <a:pt x="27940" y="165100"/>
                  </a:lnTo>
                  <a:lnTo>
                    <a:pt x="29210" y="181609"/>
                  </a:lnTo>
                  <a:lnTo>
                    <a:pt x="30480" y="198119"/>
                  </a:lnTo>
                  <a:lnTo>
                    <a:pt x="31750" y="229869"/>
                  </a:lnTo>
                  <a:lnTo>
                    <a:pt x="31750" y="276859"/>
                  </a:lnTo>
                  <a:lnTo>
                    <a:pt x="21590" y="316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5200650" y="16777970"/>
              <a:ext cx="374651" cy="186692"/>
            </a:xfrm>
            <a:custGeom>
              <a:avLst/>
              <a:gdLst/>
              <a:ahLst/>
              <a:cxnLst/>
              <a:rect l="0" t="0" r="0" b="0"/>
              <a:pathLst>
                <a:path w="374651" h="186692">
                  <a:moveTo>
                    <a:pt x="0" y="54610"/>
                  </a:moveTo>
                  <a:lnTo>
                    <a:pt x="11430" y="38100"/>
                  </a:lnTo>
                  <a:lnTo>
                    <a:pt x="20320" y="30480"/>
                  </a:lnTo>
                  <a:lnTo>
                    <a:pt x="33020" y="24130"/>
                  </a:lnTo>
                  <a:lnTo>
                    <a:pt x="46990" y="16510"/>
                  </a:lnTo>
                  <a:lnTo>
                    <a:pt x="62230" y="11430"/>
                  </a:lnTo>
                  <a:lnTo>
                    <a:pt x="80010" y="8891"/>
                  </a:lnTo>
                  <a:lnTo>
                    <a:pt x="99060" y="6350"/>
                  </a:lnTo>
                  <a:lnTo>
                    <a:pt x="119380" y="5080"/>
                  </a:lnTo>
                  <a:lnTo>
                    <a:pt x="139700" y="3810"/>
                  </a:lnTo>
                  <a:lnTo>
                    <a:pt x="160020" y="3810"/>
                  </a:lnTo>
                  <a:lnTo>
                    <a:pt x="176530" y="6350"/>
                  </a:lnTo>
                  <a:lnTo>
                    <a:pt x="191770" y="12700"/>
                  </a:lnTo>
                  <a:lnTo>
                    <a:pt x="205740" y="19050"/>
                  </a:lnTo>
                  <a:lnTo>
                    <a:pt x="215900" y="30480"/>
                  </a:lnTo>
                  <a:lnTo>
                    <a:pt x="226060" y="43180"/>
                  </a:lnTo>
                  <a:lnTo>
                    <a:pt x="234950" y="57150"/>
                  </a:lnTo>
                  <a:lnTo>
                    <a:pt x="242570" y="73660"/>
                  </a:lnTo>
                  <a:lnTo>
                    <a:pt x="248920" y="88900"/>
                  </a:lnTo>
                  <a:lnTo>
                    <a:pt x="254000" y="105410"/>
                  </a:lnTo>
                  <a:lnTo>
                    <a:pt x="256540" y="121919"/>
                  </a:lnTo>
                  <a:lnTo>
                    <a:pt x="259080" y="137160"/>
                  </a:lnTo>
                  <a:lnTo>
                    <a:pt x="260350" y="151130"/>
                  </a:lnTo>
                  <a:lnTo>
                    <a:pt x="265430" y="163830"/>
                  </a:lnTo>
                  <a:lnTo>
                    <a:pt x="271780" y="173991"/>
                  </a:lnTo>
                  <a:lnTo>
                    <a:pt x="279400" y="184150"/>
                  </a:lnTo>
                  <a:lnTo>
                    <a:pt x="288290" y="186691"/>
                  </a:lnTo>
                  <a:lnTo>
                    <a:pt x="297180" y="184150"/>
                  </a:lnTo>
                  <a:lnTo>
                    <a:pt x="307340" y="180341"/>
                  </a:lnTo>
                  <a:lnTo>
                    <a:pt x="317500" y="172719"/>
                  </a:lnTo>
                  <a:lnTo>
                    <a:pt x="327660" y="162560"/>
                  </a:lnTo>
                  <a:lnTo>
                    <a:pt x="337820" y="151130"/>
                  </a:lnTo>
                  <a:lnTo>
                    <a:pt x="346710" y="138430"/>
                  </a:lnTo>
                  <a:lnTo>
                    <a:pt x="355600" y="123191"/>
                  </a:lnTo>
                  <a:lnTo>
                    <a:pt x="363220" y="107950"/>
                  </a:lnTo>
                  <a:lnTo>
                    <a:pt x="368300" y="91441"/>
                  </a:lnTo>
                  <a:lnTo>
                    <a:pt x="372110" y="74930"/>
                  </a:lnTo>
                  <a:lnTo>
                    <a:pt x="374650" y="57150"/>
                  </a:lnTo>
                  <a:lnTo>
                    <a:pt x="373380" y="43180"/>
                  </a:lnTo>
                  <a:lnTo>
                    <a:pt x="370840" y="31750"/>
                  </a:lnTo>
                  <a:lnTo>
                    <a:pt x="367030" y="22860"/>
                  </a:lnTo>
                  <a:lnTo>
                    <a:pt x="358140" y="13969"/>
                  </a:lnTo>
                  <a:lnTo>
                    <a:pt x="346710" y="7619"/>
                  </a:lnTo>
                  <a:lnTo>
                    <a:pt x="332740" y="2541"/>
                  </a:lnTo>
                  <a:lnTo>
                    <a:pt x="317500" y="0"/>
                  </a:lnTo>
                  <a:lnTo>
                    <a:pt x="299720" y="0"/>
                  </a:lnTo>
                  <a:lnTo>
                    <a:pt x="280670" y="0"/>
                  </a:lnTo>
                  <a:lnTo>
                    <a:pt x="264160" y="2541"/>
                  </a:lnTo>
                  <a:lnTo>
                    <a:pt x="250190" y="5080"/>
                  </a:lnTo>
                  <a:lnTo>
                    <a:pt x="237490" y="7619"/>
                  </a:lnTo>
                  <a:lnTo>
                    <a:pt x="224790" y="10160"/>
                  </a:lnTo>
                  <a:lnTo>
                    <a:pt x="213360" y="13969"/>
                  </a:lnTo>
                  <a:lnTo>
                    <a:pt x="168910" y="22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5990590" y="16591280"/>
              <a:ext cx="20321" cy="368301"/>
            </a:xfrm>
            <a:custGeom>
              <a:avLst/>
              <a:gdLst/>
              <a:ahLst/>
              <a:cxnLst/>
              <a:rect l="0" t="0" r="0" b="0"/>
              <a:pathLst>
                <a:path w="20321" h="368301">
                  <a:moveTo>
                    <a:pt x="0" y="0"/>
                  </a:moveTo>
                  <a:lnTo>
                    <a:pt x="15240" y="58420"/>
                  </a:lnTo>
                  <a:lnTo>
                    <a:pt x="16510" y="71120"/>
                  </a:lnTo>
                  <a:lnTo>
                    <a:pt x="17780" y="85090"/>
                  </a:lnTo>
                  <a:lnTo>
                    <a:pt x="19050" y="99059"/>
                  </a:lnTo>
                  <a:lnTo>
                    <a:pt x="20320" y="113031"/>
                  </a:lnTo>
                  <a:lnTo>
                    <a:pt x="20320" y="146050"/>
                  </a:lnTo>
                  <a:lnTo>
                    <a:pt x="19050" y="161290"/>
                  </a:lnTo>
                  <a:lnTo>
                    <a:pt x="17780" y="176531"/>
                  </a:lnTo>
                  <a:lnTo>
                    <a:pt x="15240" y="191770"/>
                  </a:lnTo>
                  <a:lnTo>
                    <a:pt x="13970" y="207009"/>
                  </a:lnTo>
                  <a:lnTo>
                    <a:pt x="12700" y="223520"/>
                  </a:lnTo>
                  <a:lnTo>
                    <a:pt x="12700" y="240031"/>
                  </a:lnTo>
                  <a:lnTo>
                    <a:pt x="10160" y="254000"/>
                  </a:lnTo>
                  <a:lnTo>
                    <a:pt x="7620" y="267970"/>
                  </a:lnTo>
                  <a:lnTo>
                    <a:pt x="2540" y="293370"/>
                  </a:lnTo>
                  <a:lnTo>
                    <a:pt x="0" y="30607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5995670" y="16696689"/>
              <a:ext cx="173991" cy="241301"/>
            </a:xfrm>
            <a:custGeom>
              <a:avLst/>
              <a:gdLst/>
              <a:ahLst/>
              <a:cxnLst/>
              <a:rect l="0" t="0" r="0" b="0"/>
              <a:pathLst>
                <a:path w="173991" h="241301">
                  <a:moveTo>
                    <a:pt x="173990" y="0"/>
                  </a:moveTo>
                  <a:lnTo>
                    <a:pt x="144780" y="29211"/>
                  </a:lnTo>
                  <a:lnTo>
                    <a:pt x="137160" y="35561"/>
                  </a:lnTo>
                  <a:lnTo>
                    <a:pt x="128270" y="41911"/>
                  </a:lnTo>
                  <a:lnTo>
                    <a:pt x="119380" y="49531"/>
                  </a:lnTo>
                  <a:lnTo>
                    <a:pt x="110490" y="55881"/>
                  </a:lnTo>
                  <a:lnTo>
                    <a:pt x="102870" y="62231"/>
                  </a:lnTo>
                  <a:lnTo>
                    <a:pt x="95250" y="69850"/>
                  </a:lnTo>
                  <a:lnTo>
                    <a:pt x="86360" y="76200"/>
                  </a:lnTo>
                  <a:lnTo>
                    <a:pt x="76200" y="83822"/>
                  </a:lnTo>
                  <a:lnTo>
                    <a:pt x="67310" y="90172"/>
                  </a:lnTo>
                  <a:lnTo>
                    <a:pt x="57150" y="99061"/>
                  </a:lnTo>
                  <a:lnTo>
                    <a:pt x="46990" y="107950"/>
                  </a:lnTo>
                  <a:lnTo>
                    <a:pt x="27940" y="125731"/>
                  </a:lnTo>
                  <a:lnTo>
                    <a:pt x="11430" y="142241"/>
                  </a:lnTo>
                  <a:lnTo>
                    <a:pt x="5080" y="151131"/>
                  </a:lnTo>
                  <a:lnTo>
                    <a:pt x="2540" y="162561"/>
                  </a:lnTo>
                  <a:lnTo>
                    <a:pt x="0" y="175261"/>
                  </a:lnTo>
                  <a:lnTo>
                    <a:pt x="1270" y="186691"/>
                  </a:lnTo>
                  <a:lnTo>
                    <a:pt x="6350" y="198122"/>
                  </a:lnTo>
                  <a:lnTo>
                    <a:pt x="12700" y="209550"/>
                  </a:lnTo>
                  <a:lnTo>
                    <a:pt x="24130" y="218441"/>
                  </a:lnTo>
                  <a:lnTo>
                    <a:pt x="36830" y="227331"/>
                  </a:lnTo>
                  <a:lnTo>
                    <a:pt x="50800" y="236222"/>
                  </a:lnTo>
                  <a:lnTo>
                    <a:pt x="67310" y="240031"/>
                  </a:lnTo>
                  <a:lnTo>
                    <a:pt x="85090" y="241300"/>
                  </a:lnTo>
                  <a:lnTo>
                    <a:pt x="104140" y="241300"/>
                  </a:lnTo>
                  <a:lnTo>
                    <a:pt x="120650" y="240031"/>
                  </a:lnTo>
                  <a:lnTo>
                    <a:pt x="134620" y="238761"/>
                  </a:lnTo>
                  <a:lnTo>
                    <a:pt x="173990" y="2311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6339840" y="16717011"/>
              <a:ext cx="30481" cy="252729"/>
            </a:xfrm>
            <a:custGeom>
              <a:avLst/>
              <a:gdLst/>
              <a:ahLst/>
              <a:cxnLst/>
              <a:rect l="0" t="0" r="0" b="0"/>
              <a:pathLst>
                <a:path w="30481" h="252729">
                  <a:moveTo>
                    <a:pt x="30480" y="0"/>
                  </a:moveTo>
                  <a:lnTo>
                    <a:pt x="24130" y="16509"/>
                  </a:lnTo>
                  <a:lnTo>
                    <a:pt x="21590" y="26669"/>
                  </a:lnTo>
                  <a:lnTo>
                    <a:pt x="15240" y="49528"/>
                  </a:lnTo>
                  <a:lnTo>
                    <a:pt x="12700" y="62228"/>
                  </a:lnTo>
                  <a:lnTo>
                    <a:pt x="11430" y="76200"/>
                  </a:lnTo>
                  <a:lnTo>
                    <a:pt x="10160" y="88900"/>
                  </a:lnTo>
                  <a:lnTo>
                    <a:pt x="10160" y="102869"/>
                  </a:lnTo>
                  <a:lnTo>
                    <a:pt x="8890" y="130809"/>
                  </a:lnTo>
                  <a:lnTo>
                    <a:pt x="7620" y="143509"/>
                  </a:lnTo>
                  <a:lnTo>
                    <a:pt x="6350" y="154939"/>
                  </a:lnTo>
                  <a:lnTo>
                    <a:pt x="3810" y="166369"/>
                  </a:lnTo>
                  <a:lnTo>
                    <a:pt x="1270" y="180339"/>
                  </a:lnTo>
                  <a:lnTo>
                    <a:pt x="0" y="195578"/>
                  </a:lnTo>
                  <a:lnTo>
                    <a:pt x="8890" y="2527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6499860" y="16667480"/>
              <a:ext cx="412751" cy="436882"/>
            </a:xfrm>
            <a:custGeom>
              <a:avLst/>
              <a:gdLst/>
              <a:ahLst/>
              <a:cxnLst/>
              <a:rect l="0" t="0" r="0" b="0"/>
              <a:pathLst>
                <a:path w="412751" h="436882">
                  <a:moveTo>
                    <a:pt x="27940" y="59690"/>
                  </a:moveTo>
                  <a:lnTo>
                    <a:pt x="27940" y="133350"/>
                  </a:lnTo>
                  <a:lnTo>
                    <a:pt x="26670" y="151131"/>
                  </a:lnTo>
                  <a:lnTo>
                    <a:pt x="24130" y="170181"/>
                  </a:lnTo>
                  <a:lnTo>
                    <a:pt x="21590" y="189231"/>
                  </a:lnTo>
                  <a:lnTo>
                    <a:pt x="17780" y="205740"/>
                  </a:lnTo>
                  <a:lnTo>
                    <a:pt x="12700" y="220981"/>
                  </a:lnTo>
                  <a:lnTo>
                    <a:pt x="7620" y="233681"/>
                  </a:lnTo>
                  <a:lnTo>
                    <a:pt x="3810" y="236220"/>
                  </a:lnTo>
                  <a:lnTo>
                    <a:pt x="1270" y="232409"/>
                  </a:lnTo>
                  <a:lnTo>
                    <a:pt x="0" y="224790"/>
                  </a:lnTo>
                  <a:lnTo>
                    <a:pt x="1270" y="212090"/>
                  </a:lnTo>
                  <a:lnTo>
                    <a:pt x="3810" y="196850"/>
                  </a:lnTo>
                  <a:lnTo>
                    <a:pt x="8890" y="179070"/>
                  </a:lnTo>
                  <a:lnTo>
                    <a:pt x="16510" y="149859"/>
                  </a:lnTo>
                  <a:lnTo>
                    <a:pt x="20320" y="138431"/>
                  </a:lnTo>
                  <a:lnTo>
                    <a:pt x="25400" y="125731"/>
                  </a:lnTo>
                  <a:lnTo>
                    <a:pt x="30480" y="114300"/>
                  </a:lnTo>
                  <a:lnTo>
                    <a:pt x="36830" y="102870"/>
                  </a:lnTo>
                  <a:lnTo>
                    <a:pt x="43180" y="93981"/>
                  </a:lnTo>
                  <a:lnTo>
                    <a:pt x="49530" y="85090"/>
                  </a:lnTo>
                  <a:lnTo>
                    <a:pt x="55880" y="76200"/>
                  </a:lnTo>
                  <a:lnTo>
                    <a:pt x="63500" y="68581"/>
                  </a:lnTo>
                  <a:lnTo>
                    <a:pt x="69850" y="60959"/>
                  </a:lnTo>
                  <a:lnTo>
                    <a:pt x="77470" y="53340"/>
                  </a:lnTo>
                  <a:lnTo>
                    <a:pt x="86360" y="49531"/>
                  </a:lnTo>
                  <a:lnTo>
                    <a:pt x="97790" y="48259"/>
                  </a:lnTo>
                  <a:lnTo>
                    <a:pt x="109220" y="49531"/>
                  </a:lnTo>
                  <a:lnTo>
                    <a:pt x="119380" y="54609"/>
                  </a:lnTo>
                  <a:lnTo>
                    <a:pt x="128270" y="64770"/>
                  </a:lnTo>
                  <a:lnTo>
                    <a:pt x="137160" y="77470"/>
                  </a:lnTo>
                  <a:lnTo>
                    <a:pt x="143510" y="88900"/>
                  </a:lnTo>
                  <a:lnTo>
                    <a:pt x="149860" y="100331"/>
                  </a:lnTo>
                  <a:lnTo>
                    <a:pt x="154940" y="111759"/>
                  </a:lnTo>
                  <a:lnTo>
                    <a:pt x="158750" y="123190"/>
                  </a:lnTo>
                  <a:lnTo>
                    <a:pt x="163830" y="133350"/>
                  </a:lnTo>
                  <a:lnTo>
                    <a:pt x="167640" y="143509"/>
                  </a:lnTo>
                  <a:lnTo>
                    <a:pt x="170180" y="157481"/>
                  </a:lnTo>
                  <a:lnTo>
                    <a:pt x="171450" y="171450"/>
                  </a:lnTo>
                  <a:lnTo>
                    <a:pt x="172720" y="186690"/>
                  </a:lnTo>
                  <a:lnTo>
                    <a:pt x="176530" y="199390"/>
                  </a:lnTo>
                  <a:lnTo>
                    <a:pt x="184150" y="210820"/>
                  </a:lnTo>
                  <a:lnTo>
                    <a:pt x="191770" y="219709"/>
                  </a:lnTo>
                  <a:lnTo>
                    <a:pt x="199390" y="224790"/>
                  </a:lnTo>
                  <a:lnTo>
                    <a:pt x="209550" y="227331"/>
                  </a:lnTo>
                  <a:lnTo>
                    <a:pt x="218440" y="227331"/>
                  </a:lnTo>
                  <a:lnTo>
                    <a:pt x="228600" y="226059"/>
                  </a:lnTo>
                  <a:lnTo>
                    <a:pt x="238760" y="222250"/>
                  </a:lnTo>
                  <a:lnTo>
                    <a:pt x="248920" y="217170"/>
                  </a:lnTo>
                  <a:lnTo>
                    <a:pt x="259080" y="212090"/>
                  </a:lnTo>
                  <a:lnTo>
                    <a:pt x="266700" y="205740"/>
                  </a:lnTo>
                  <a:lnTo>
                    <a:pt x="275590" y="199390"/>
                  </a:lnTo>
                  <a:lnTo>
                    <a:pt x="283210" y="193040"/>
                  </a:lnTo>
                  <a:lnTo>
                    <a:pt x="289560" y="185420"/>
                  </a:lnTo>
                  <a:lnTo>
                    <a:pt x="297180" y="179070"/>
                  </a:lnTo>
                  <a:lnTo>
                    <a:pt x="306070" y="170181"/>
                  </a:lnTo>
                  <a:lnTo>
                    <a:pt x="314960" y="158750"/>
                  </a:lnTo>
                  <a:lnTo>
                    <a:pt x="325120" y="147320"/>
                  </a:lnTo>
                  <a:lnTo>
                    <a:pt x="331470" y="135890"/>
                  </a:lnTo>
                  <a:lnTo>
                    <a:pt x="337820" y="124459"/>
                  </a:lnTo>
                  <a:lnTo>
                    <a:pt x="344170" y="113031"/>
                  </a:lnTo>
                  <a:lnTo>
                    <a:pt x="349250" y="102870"/>
                  </a:lnTo>
                  <a:lnTo>
                    <a:pt x="355600" y="92709"/>
                  </a:lnTo>
                  <a:lnTo>
                    <a:pt x="361950" y="81281"/>
                  </a:lnTo>
                  <a:lnTo>
                    <a:pt x="368300" y="71120"/>
                  </a:lnTo>
                  <a:lnTo>
                    <a:pt x="372110" y="59690"/>
                  </a:lnTo>
                  <a:lnTo>
                    <a:pt x="377190" y="49531"/>
                  </a:lnTo>
                  <a:lnTo>
                    <a:pt x="379730" y="38100"/>
                  </a:lnTo>
                  <a:lnTo>
                    <a:pt x="382270" y="25400"/>
                  </a:lnTo>
                  <a:lnTo>
                    <a:pt x="383540" y="12700"/>
                  </a:lnTo>
                  <a:lnTo>
                    <a:pt x="378460" y="5081"/>
                  </a:lnTo>
                  <a:lnTo>
                    <a:pt x="369570" y="1270"/>
                  </a:lnTo>
                  <a:lnTo>
                    <a:pt x="356870" y="0"/>
                  </a:lnTo>
                  <a:lnTo>
                    <a:pt x="345440" y="2540"/>
                  </a:lnTo>
                  <a:lnTo>
                    <a:pt x="334010" y="7620"/>
                  </a:lnTo>
                  <a:lnTo>
                    <a:pt x="323850" y="15240"/>
                  </a:lnTo>
                  <a:lnTo>
                    <a:pt x="313690" y="24131"/>
                  </a:lnTo>
                  <a:lnTo>
                    <a:pt x="304800" y="34290"/>
                  </a:lnTo>
                  <a:lnTo>
                    <a:pt x="297180" y="46990"/>
                  </a:lnTo>
                  <a:lnTo>
                    <a:pt x="292100" y="62231"/>
                  </a:lnTo>
                  <a:lnTo>
                    <a:pt x="290830" y="78740"/>
                  </a:lnTo>
                  <a:lnTo>
                    <a:pt x="290830" y="97790"/>
                  </a:lnTo>
                  <a:lnTo>
                    <a:pt x="293370" y="114300"/>
                  </a:lnTo>
                  <a:lnTo>
                    <a:pt x="297180" y="129540"/>
                  </a:lnTo>
                  <a:lnTo>
                    <a:pt x="302260" y="144781"/>
                  </a:lnTo>
                  <a:lnTo>
                    <a:pt x="307340" y="157481"/>
                  </a:lnTo>
                  <a:lnTo>
                    <a:pt x="313690" y="168909"/>
                  </a:lnTo>
                  <a:lnTo>
                    <a:pt x="320040" y="177800"/>
                  </a:lnTo>
                  <a:lnTo>
                    <a:pt x="326390" y="186690"/>
                  </a:lnTo>
                  <a:lnTo>
                    <a:pt x="334010" y="194309"/>
                  </a:lnTo>
                  <a:lnTo>
                    <a:pt x="340360" y="203200"/>
                  </a:lnTo>
                  <a:lnTo>
                    <a:pt x="347980" y="210820"/>
                  </a:lnTo>
                  <a:lnTo>
                    <a:pt x="354330" y="220981"/>
                  </a:lnTo>
                  <a:lnTo>
                    <a:pt x="361950" y="229870"/>
                  </a:lnTo>
                  <a:lnTo>
                    <a:pt x="368300" y="238759"/>
                  </a:lnTo>
                  <a:lnTo>
                    <a:pt x="375920" y="247650"/>
                  </a:lnTo>
                  <a:lnTo>
                    <a:pt x="382270" y="255270"/>
                  </a:lnTo>
                  <a:lnTo>
                    <a:pt x="389890" y="265431"/>
                  </a:lnTo>
                  <a:lnTo>
                    <a:pt x="396240" y="276859"/>
                  </a:lnTo>
                  <a:lnTo>
                    <a:pt x="403860" y="288290"/>
                  </a:lnTo>
                  <a:lnTo>
                    <a:pt x="407670" y="300990"/>
                  </a:lnTo>
                  <a:lnTo>
                    <a:pt x="411480" y="314959"/>
                  </a:lnTo>
                  <a:lnTo>
                    <a:pt x="412750" y="327659"/>
                  </a:lnTo>
                  <a:lnTo>
                    <a:pt x="412750" y="341631"/>
                  </a:lnTo>
                  <a:lnTo>
                    <a:pt x="408940" y="355600"/>
                  </a:lnTo>
                  <a:lnTo>
                    <a:pt x="405130" y="369570"/>
                  </a:lnTo>
                  <a:lnTo>
                    <a:pt x="398780" y="381000"/>
                  </a:lnTo>
                  <a:lnTo>
                    <a:pt x="391160" y="391159"/>
                  </a:lnTo>
                  <a:lnTo>
                    <a:pt x="382270" y="400050"/>
                  </a:lnTo>
                  <a:lnTo>
                    <a:pt x="373380" y="407670"/>
                  </a:lnTo>
                  <a:lnTo>
                    <a:pt x="363220" y="412750"/>
                  </a:lnTo>
                  <a:lnTo>
                    <a:pt x="353060" y="417831"/>
                  </a:lnTo>
                  <a:lnTo>
                    <a:pt x="342900" y="422909"/>
                  </a:lnTo>
                  <a:lnTo>
                    <a:pt x="332740" y="426720"/>
                  </a:lnTo>
                  <a:lnTo>
                    <a:pt x="322580" y="431800"/>
                  </a:lnTo>
                  <a:lnTo>
                    <a:pt x="311150" y="434340"/>
                  </a:lnTo>
                  <a:lnTo>
                    <a:pt x="298450" y="435609"/>
                  </a:lnTo>
                  <a:lnTo>
                    <a:pt x="285750" y="436881"/>
                  </a:lnTo>
                  <a:lnTo>
                    <a:pt x="271780" y="436881"/>
                  </a:lnTo>
                  <a:lnTo>
                    <a:pt x="259080" y="435609"/>
                  </a:lnTo>
                  <a:lnTo>
                    <a:pt x="245110" y="433070"/>
                  </a:lnTo>
                  <a:lnTo>
                    <a:pt x="232410" y="430531"/>
                  </a:lnTo>
                  <a:lnTo>
                    <a:pt x="219710" y="427990"/>
                  </a:lnTo>
                  <a:lnTo>
                    <a:pt x="165100" y="4178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6338570" y="16506189"/>
              <a:ext cx="31751" cy="11432"/>
            </a:xfrm>
            <a:custGeom>
              <a:avLst/>
              <a:gdLst/>
              <a:ahLst/>
              <a:cxnLst/>
              <a:rect l="0" t="0" r="0" b="0"/>
              <a:pathLst>
                <a:path w="31751" h="11432">
                  <a:moveTo>
                    <a:pt x="31750" y="1143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7353300" y="16617950"/>
              <a:ext cx="246381" cy="246381"/>
            </a:xfrm>
            <a:custGeom>
              <a:avLst/>
              <a:gdLst/>
              <a:ahLst/>
              <a:cxnLst/>
              <a:rect l="0" t="0" r="0" b="0"/>
              <a:pathLst>
                <a:path w="246381" h="246381">
                  <a:moveTo>
                    <a:pt x="6350" y="140970"/>
                  </a:moveTo>
                  <a:lnTo>
                    <a:pt x="0" y="157480"/>
                  </a:lnTo>
                  <a:lnTo>
                    <a:pt x="0" y="166370"/>
                  </a:lnTo>
                  <a:lnTo>
                    <a:pt x="1270" y="175261"/>
                  </a:lnTo>
                  <a:lnTo>
                    <a:pt x="2540" y="185420"/>
                  </a:lnTo>
                  <a:lnTo>
                    <a:pt x="5080" y="195580"/>
                  </a:lnTo>
                  <a:lnTo>
                    <a:pt x="7620" y="205739"/>
                  </a:lnTo>
                  <a:lnTo>
                    <a:pt x="10160" y="215900"/>
                  </a:lnTo>
                  <a:lnTo>
                    <a:pt x="13970" y="217170"/>
                  </a:lnTo>
                  <a:lnTo>
                    <a:pt x="16510" y="214630"/>
                  </a:lnTo>
                  <a:lnTo>
                    <a:pt x="20320" y="207011"/>
                  </a:lnTo>
                  <a:lnTo>
                    <a:pt x="24130" y="194311"/>
                  </a:lnTo>
                  <a:lnTo>
                    <a:pt x="27940" y="177800"/>
                  </a:lnTo>
                  <a:lnTo>
                    <a:pt x="30480" y="158750"/>
                  </a:lnTo>
                  <a:lnTo>
                    <a:pt x="34290" y="142239"/>
                  </a:lnTo>
                  <a:lnTo>
                    <a:pt x="38100" y="128270"/>
                  </a:lnTo>
                  <a:lnTo>
                    <a:pt x="40640" y="114300"/>
                  </a:lnTo>
                  <a:lnTo>
                    <a:pt x="48260" y="91439"/>
                  </a:lnTo>
                  <a:lnTo>
                    <a:pt x="52070" y="80011"/>
                  </a:lnTo>
                  <a:lnTo>
                    <a:pt x="55880" y="68580"/>
                  </a:lnTo>
                  <a:lnTo>
                    <a:pt x="62230" y="57150"/>
                  </a:lnTo>
                  <a:lnTo>
                    <a:pt x="67310" y="46989"/>
                  </a:lnTo>
                  <a:lnTo>
                    <a:pt x="73660" y="36830"/>
                  </a:lnTo>
                  <a:lnTo>
                    <a:pt x="87630" y="15239"/>
                  </a:lnTo>
                  <a:lnTo>
                    <a:pt x="97790" y="7620"/>
                  </a:lnTo>
                  <a:lnTo>
                    <a:pt x="110490" y="3811"/>
                  </a:lnTo>
                  <a:lnTo>
                    <a:pt x="124460" y="0"/>
                  </a:lnTo>
                  <a:lnTo>
                    <a:pt x="139700" y="1270"/>
                  </a:lnTo>
                  <a:lnTo>
                    <a:pt x="153670" y="6350"/>
                  </a:lnTo>
                  <a:lnTo>
                    <a:pt x="167640" y="12700"/>
                  </a:lnTo>
                  <a:lnTo>
                    <a:pt x="179070" y="20320"/>
                  </a:lnTo>
                  <a:lnTo>
                    <a:pt x="189230" y="29211"/>
                  </a:lnTo>
                  <a:lnTo>
                    <a:pt x="198120" y="38100"/>
                  </a:lnTo>
                  <a:lnTo>
                    <a:pt x="205740" y="48261"/>
                  </a:lnTo>
                  <a:lnTo>
                    <a:pt x="212090" y="58420"/>
                  </a:lnTo>
                  <a:lnTo>
                    <a:pt x="217170" y="68580"/>
                  </a:lnTo>
                  <a:lnTo>
                    <a:pt x="220980" y="78739"/>
                  </a:lnTo>
                  <a:lnTo>
                    <a:pt x="226060" y="88900"/>
                  </a:lnTo>
                  <a:lnTo>
                    <a:pt x="229870" y="99061"/>
                  </a:lnTo>
                  <a:lnTo>
                    <a:pt x="237490" y="120650"/>
                  </a:lnTo>
                  <a:lnTo>
                    <a:pt x="241300" y="130811"/>
                  </a:lnTo>
                  <a:lnTo>
                    <a:pt x="243840" y="144780"/>
                  </a:lnTo>
                  <a:lnTo>
                    <a:pt x="245110" y="161289"/>
                  </a:lnTo>
                  <a:lnTo>
                    <a:pt x="246380" y="179070"/>
                  </a:lnTo>
                  <a:lnTo>
                    <a:pt x="245110" y="194311"/>
                  </a:lnTo>
                  <a:lnTo>
                    <a:pt x="243840" y="208280"/>
                  </a:lnTo>
                  <a:lnTo>
                    <a:pt x="237490" y="246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7654290" y="16625570"/>
              <a:ext cx="228601" cy="215901"/>
            </a:xfrm>
            <a:custGeom>
              <a:avLst/>
              <a:gdLst/>
              <a:ahLst/>
              <a:cxnLst/>
              <a:rect l="0" t="0" r="0" b="0"/>
              <a:pathLst>
                <a:path w="228601" h="215901">
                  <a:moveTo>
                    <a:pt x="63500" y="17780"/>
                  </a:moveTo>
                  <a:lnTo>
                    <a:pt x="57150" y="34291"/>
                  </a:lnTo>
                  <a:lnTo>
                    <a:pt x="55880" y="45719"/>
                  </a:lnTo>
                  <a:lnTo>
                    <a:pt x="54610" y="58419"/>
                  </a:lnTo>
                  <a:lnTo>
                    <a:pt x="54610" y="72391"/>
                  </a:lnTo>
                  <a:lnTo>
                    <a:pt x="54610" y="91441"/>
                  </a:lnTo>
                  <a:lnTo>
                    <a:pt x="55880" y="110491"/>
                  </a:lnTo>
                  <a:lnTo>
                    <a:pt x="58420" y="132080"/>
                  </a:lnTo>
                  <a:lnTo>
                    <a:pt x="62230" y="151130"/>
                  </a:lnTo>
                  <a:lnTo>
                    <a:pt x="67310" y="168910"/>
                  </a:lnTo>
                  <a:lnTo>
                    <a:pt x="72390" y="185419"/>
                  </a:lnTo>
                  <a:lnTo>
                    <a:pt x="81280" y="196850"/>
                  </a:lnTo>
                  <a:lnTo>
                    <a:pt x="91440" y="207010"/>
                  </a:lnTo>
                  <a:lnTo>
                    <a:pt x="102870" y="213360"/>
                  </a:lnTo>
                  <a:lnTo>
                    <a:pt x="113030" y="215900"/>
                  </a:lnTo>
                  <a:lnTo>
                    <a:pt x="121920" y="215900"/>
                  </a:lnTo>
                  <a:lnTo>
                    <a:pt x="130810" y="213360"/>
                  </a:lnTo>
                  <a:lnTo>
                    <a:pt x="140970" y="207010"/>
                  </a:lnTo>
                  <a:lnTo>
                    <a:pt x="152400" y="200660"/>
                  </a:lnTo>
                  <a:lnTo>
                    <a:pt x="165100" y="191769"/>
                  </a:lnTo>
                  <a:lnTo>
                    <a:pt x="173990" y="182880"/>
                  </a:lnTo>
                  <a:lnTo>
                    <a:pt x="181610" y="173991"/>
                  </a:lnTo>
                  <a:lnTo>
                    <a:pt x="194310" y="153669"/>
                  </a:lnTo>
                  <a:lnTo>
                    <a:pt x="207010" y="133350"/>
                  </a:lnTo>
                  <a:lnTo>
                    <a:pt x="213360" y="123191"/>
                  </a:lnTo>
                  <a:lnTo>
                    <a:pt x="218440" y="113030"/>
                  </a:lnTo>
                  <a:lnTo>
                    <a:pt x="222250" y="101600"/>
                  </a:lnTo>
                  <a:lnTo>
                    <a:pt x="226060" y="87630"/>
                  </a:lnTo>
                  <a:lnTo>
                    <a:pt x="227330" y="71119"/>
                  </a:lnTo>
                  <a:lnTo>
                    <a:pt x="228600" y="53341"/>
                  </a:lnTo>
                  <a:lnTo>
                    <a:pt x="226060" y="38100"/>
                  </a:lnTo>
                  <a:lnTo>
                    <a:pt x="220980" y="24130"/>
                  </a:lnTo>
                  <a:lnTo>
                    <a:pt x="214630" y="11430"/>
                  </a:lnTo>
                  <a:lnTo>
                    <a:pt x="203200" y="3810"/>
                  </a:lnTo>
                  <a:lnTo>
                    <a:pt x="190500" y="1269"/>
                  </a:lnTo>
                  <a:lnTo>
                    <a:pt x="176530" y="0"/>
                  </a:lnTo>
                  <a:lnTo>
                    <a:pt x="161290" y="0"/>
                  </a:lnTo>
                  <a:lnTo>
                    <a:pt x="147320" y="1269"/>
                  </a:lnTo>
                  <a:lnTo>
                    <a:pt x="133350" y="3810"/>
                  </a:lnTo>
                  <a:lnTo>
                    <a:pt x="120650" y="6350"/>
                  </a:lnTo>
                  <a:lnTo>
                    <a:pt x="107950" y="8891"/>
                  </a:lnTo>
                  <a:lnTo>
                    <a:pt x="96520" y="11430"/>
                  </a:lnTo>
                  <a:lnTo>
                    <a:pt x="74930" y="17780"/>
                  </a:lnTo>
                  <a:lnTo>
                    <a:pt x="41910" y="27941"/>
                  </a:lnTo>
                  <a:lnTo>
                    <a:pt x="0" y="393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8075930" y="16474439"/>
              <a:ext cx="10161" cy="316232"/>
            </a:xfrm>
            <a:custGeom>
              <a:avLst/>
              <a:gdLst/>
              <a:ahLst/>
              <a:cxnLst/>
              <a:rect l="0" t="0" r="0" b="0"/>
              <a:pathLst>
                <a:path w="10161" h="316232">
                  <a:moveTo>
                    <a:pt x="0" y="0"/>
                  </a:moveTo>
                  <a:lnTo>
                    <a:pt x="0" y="22861"/>
                  </a:lnTo>
                  <a:lnTo>
                    <a:pt x="0" y="34291"/>
                  </a:lnTo>
                  <a:lnTo>
                    <a:pt x="2540" y="46991"/>
                  </a:lnTo>
                  <a:lnTo>
                    <a:pt x="5080" y="59691"/>
                  </a:lnTo>
                  <a:lnTo>
                    <a:pt x="6350" y="72391"/>
                  </a:lnTo>
                  <a:lnTo>
                    <a:pt x="7620" y="86361"/>
                  </a:lnTo>
                  <a:lnTo>
                    <a:pt x="8890" y="99061"/>
                  </a:lnTo>
                  <a:lnTo>
                    <a:pt x="8890" y="127000"/>
                  </a:lnTo>
                  <a:lnTo>
                    <a:pt x="10160" y="217172"/>
                  </a:lnTo>
                  <a:lnTo>
                    <a:pt x="10160" y="316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7938770" y="16537939"/>
              <a:ext cx="262891" cy="127001"/>
            </a:xfrm>
            <a:custGeom>
              <a:avLst/>
              <a:gdLst/>
              <a:ahLst/>
              <a:cxnLst/>
              <a:rect l="0" t="0" r="0" b="0"/>
              <a:pathLst>
                <a:path w="262891" h="127001">
                  <a:moveTo>
                    <a:pt x="262890" y="0"/>
                  </a:moveTo>
                  <a:lnTo>
                    <a:pt x="234950" y="6350"/>
                  </a:lnTo>
                  <a:lnTo>
                    <a:pt x="220980" y="11431"/>
                  </a:lnTo>
                  <a:lnTo>
                    <a:pt x="205740" y="17781"/>
                  </a:lnTo>
                  <a:lnTo>
                    <a:pt x="189230" y="26672"/>
                  </a:lnTo>
                  <a:lnTo>
                    <a:pt x="172720" y="34291"/>
                  </a:lnTo>
                  <a:lnTo>
                    <a:pt x="123190" y="55881"/>
                  </a:lnTo>
                  <a:lnTo>
                    <a:pt x="92710" y="69850"/>
                  </a:lnTo>
                  <a:lnTo>
                    <a:pt x="78740" y="77472"/>
                  </a:lnTo>
                  <a:lnTo>
                    <a:pt x="67310" y="83822"/>
                  </a:lnTo>
                  <a:lnTo>
                    <a:pt x="54610" y="91441"/>
                  </a:lnTo>
                  <a:lnTo>
                    <a:pt x="33020" y="105411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8380730" y="16305530"/>
              <a:ext cx="289561" cy="443232"/>
            </a:xfrm>
            <a:custGeom>
              <a:avLst/>
              <a:gdLst/>
              <a:ahLst/>
              <a:cxnLst/>
              <a:rect l="0" t="0" r="0" b="0"/>
              <a:pathLst>
                <a:path w="289561" h="443232">
                  <a:moveTo>
                    <a:pt x="125730" y="443231"/>
                  </a:moveTo>
                  <a:lnTo>
                    <a:pt x="115570" y="426720"/>
                  </a:lnTo>
                  <a:lnTo>
                    <a:pt x="110490" y="415290"/>
                  </a:lnTo>
                  <a:lnTo>
                    <a:pt x="106680" y="402590"/>
                  </a:lnTo>
                  <a:lnTo>
                    <a:pt x="102870" y="388620"/>
                  </a:lnTo>
                  <a:lnTo>
                    <a:pt x="95250" y="361950"/>
                  </a:lnTo>
                  <a:lnTo>
                    <a:pt x="91440" y="350520"/>
                  </a:lnTo>
                  <a:lnTo>
                    <a:pt x="88900" y="337820"/>
                  </a:lnTo>
                  <a:lnTo>
                    <a:pt x="87630" y="325120"/>
                  </a:lnTo>
                  <a:lnTo>
                    <a:pt x="86360" y="312420"/>
                  </a:lnTo>
                  <a:lnTo>
                    <a:pt x="83820" y="297181"/>
                  </a:lnTo>
                  <a:lnTo>
                    <a:pt x="82550" y="281940"/>
                  </a:lnTo>
                  <a:lnTo>
                    <a:pt x="78740" y="265431"/>
                  </a:lnTo>
                  <a:lnTo>
                    <a:pt x="77470" y="248920"/>
                  </a:lnTo>
                  <a:lnTo>
                    <a:pt x="76200" y="231140"/>
                  </a:lnTo>
                  <a:lnTo>
                    <a:pt x="74930" y="198120"/>
                  </a:lnTo>
                  <a:lnTo>
                    <a:pt x="73660" y="167640"/>
                  </a:lnTo>
                  <a:lnTo>
                    <a:pt x="74930" y="153670"/>
                  </a:lnTo>
                  <a:lnTo>
                    <a:pt x="77470" y="138431"/>
                  </a:lnTo>
                  <a:lnTo>
                    <a:pt x="80010" y="124459"/>
                  </a:lnTo>
                  <a:lnTo>
                    <a:pt x="82550" y="111759"/>
                  </a:lnTo>
                  <a:lnTo>
                    <a:pt x="85090" y="99059"/>
                  </a:lnTo>
                  <a:lnTo>
                    <a:pt x="88900" y="87631"/>
                  </a:lnTo>
                  <a:lnTo>
                    <a:pt x="95250" y="64770"/>
                  </a:lnTo>
                  <a:lnTo>
                    <a:pt x="97790" y="54609"/>
                  </a:lnTo>
                  <a:lnTo>
                    <a:pt x="105410" y="43181"/>
                  </a:lnTo>
                  <a:lnTo>
                    <a:pt x="114300" y="33020"/>
                  </a:lnTo>
                  <a:lnTo>
                    <a:pt x="125730" y="22859"/>
                  </a:lnTo>
                  <a:lnTo>
                    <a:pt x="138430" y="13970"/>
                  </a:lnTo>
                  <a:lnTo>
                    <a:pt x="153670" y="7620"/>
                  </a:lnTo>
                  <a:lnTo>
                    <a:pt x="168910" y="1270"/>
                  </a:lnTo>
                  <a:lnTo>
                    <a:pt x="185420" y="0"/>
                  </a:lnTo>
                  <a:lnTo>
                    <a:pt x="201930" y="1270"/>
                  </a:lnTo>
                  <a:lnTo>
                    <a:pt x="218440" y="5081"/>
                  </a:lnTo>
                  <a:lnTo>
                    <a:pt x="232410" y="8890"/>
                  </a:lnTo>
                  <a:lnTo>
                    <a:pt x="243840" y="15240"/>
                  </a:lnTo>
                  <a:lnTo>
                    <a:pt x="254000" y="20320"/>
                  </a:lnTo>
                  <a:lnTo>
                    <a:pt x="262890" y="26670"/>
                  </a:lnTo>
                  <a:lnTo>
                    <a:pt x="270510" y="33020"/>
                  </a:lnTo>
                  <a:lnTo>
                    <a:pt x="279400" y="40640"/>
                  </a:lnTo>
                  <a:lnTo>
                    <a:pt x="284480" y="50800"/>
                  </a:lnTo>
                  <a:lnTo>
                    <a:pt x="288290" y="63500"/>
                  </a:lnTo>
                  <a:lnTo>
                    <a:pt x="289560" y="77470"/>
                  </a:lnTo>
                  <a:lnTo>
                    <a:pt x="289560" y="88900"/>
                  </a:lnTo>
                  <a:lnTo>
                    <a:pt x="287020" y="100331"/>
                  </a:lnTo>
                  <a:lnTo>
                    <a:pt x="281940" y="109220"/>
                  </a:lnTo>
                  <a:lnTo>
                    <a:pt x="275590" y="118109"/>
                  </a:lnTo>
                  <a:lnTo>
                    <a:pt x="267970" y="128270"/>
                  </a:lnTo>
                  <a:lnTo>
                    <a:pt x="259080" y="138431"/>
                  </a:lnTo>
                  <a:lnTo>
                    <a:pt x="248920" y="148590"/>
                  </a:lnTo>
                  <a:lnTo>
                    <a:pt x="237490" y="158750"/>
                  </a:lnTo>
                  <a:lnTo>
                    <a:pt x="224790" y="170181"/>
                  </a:lnTo>
                  <a:lnTo>
                    <a:pt x="210820" y="180340"/>
                  </a:lnTo>
                  <a:lnTo>
                    <a:pt x="195580" y="190500"/>
                  </a:lnTo>
                  <a:lnTo>
                    <a:pt x="179070" y="200659"/>
                  </a:lnTo>
                  <a:lnTo>
                    <a:pt x="163830" y="210820"/>
                  </a:lnTo>
                  <a:lnTo>
                    <a:pt x="148590" y="218440"/>
                  </a:lnTo>
                  <a:lnTo>
                    <a:pt x="134620" y="227331"/>
                  </a:lnTo>
                  <a:lnTo>
                    <a:pt x="119380" y="234950"/>
                  </a:lnTo>
                  <a:lnTo>
                    <a:pt x="102870" y="242570"/>
                  </a:lnTo>
                  <a:lnTo>
                    <a:pt x="86360" y="250190"/>
                  </a:lnTo>
                  <a:lnTo>
                    <a:pt x="71120" y="255270"/>
                  </a:lnTo>
                  <a:lnTo>
                    <a:pt x="58420" y="260350"/>
                  </a:lnTo>
                  <a:lnTo>
                    <a:pt x="0" y="285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8583930" y="16496030"/>
              <a:ext cx="207011" cy="220982"/>
            </a:xfrm>
            <a:custGeom>
              <a:avLst/>
              <a:gdLst/>
              <a:ahLst/>
              <a:cxnLst/>
              <a:rect l="0" t="0" r="0" b="0"/>
              <a:pathLst>
                <a:path w="207011" h="220982">
                  <a:moveTo>
                    <a:pt x="133350" y="0"/>
                  </a:moveTo>
                  <a:lnTo>
                    <a:pt x="105410" y="5081"/>
                  </a:lnTo>
                  <a:lnTo>
                    <a:pt x="95250" y="10159"/>
                  </a:lnTo>
                  <a:lnTo>
                    <a:pt x="86360" y="13970"/>
                  </a:lnTo>
                  <a:lnTo>
                    <a:pt x="77470" y="20320"/>
                  </a:lnTo>
                  <a:lnTo>
                    <a:pt x="68580" y="26670"/>
                  </a:lnTo>
                  <a:lnTo>
                    <a:pt x="60960" y="33020"/>
                  </a:lnTo>
                  <a:lnTo>
                    <a:pt x="53340" y="39370"/>
                  </a:lnTo>
                  <a:lnTo>
                    <a:pt x="48260" y="46990"/>
                  </a:lnTo>
                  <a:lnTo>
                    <a:pt x="41910" y="55881"/>
                  </a:lnTo>
                  <a:lnTo>
                    <a:pt x="20320" y="101600"/>
                  </a:lnTo>
                  <a:lnTo>
                    <a:pt x="13970" y="113031"/>
                  </a:lnTo>
                  <a:lnTo>
                    <a:pt x="10160" y="124459"/>
                  </a:lnTo>
                  <a:lnTo>
                    <a:pt x="5080" y="135890"/>
                  </a:lnTo>
                  <a:lnTo>
                    <a:pt x="2540" y="148590"/>
                  </a:lnTo>
                  <a:lnTo>
                    <a:pt x="1270" y="163831"/>
                  </a:lnTo>
                  <a:lnTo>
                    <a:pt x="0" y="179070"/>
                  </a:lnTo>
                  <a:lnTo>
                    <a:pt x="1270" y="191770"/>
                  </a:lnTo>
                  <a:lnTo>
                    <a:pt x="3810" y="203200"/>
                  </a:lnTo>
                  <a:lnTo>
                    <a:pt x="8890" y="212090"/>
                  </a:lnTo>
                  <a:lnTo>
                    <a:pt x="16510" y="217170"/>
                  </a:lnTo>
                  <a:lnTo>
                    <a:pt x="26670" y="219709"/>
                  </a:lnTo>
                  <a:lnTo>
                    <a:pt x="38100" y="220981"/>
                  </a:lnTo>
                  <a:lnTo>
                    <a:pt x="46990" y="217170"/>
                  </a:lnTo>
                  <a:lnTo>
                    <a:pt x="55880" y="210820"/>
                  </a:lnTo>
                  <a:lnTo>
                    <a:pt x="64770" y="204470"/>
                  </a:lnTo>
                  <a:lnTo>
                    <a:pt x="72390" y="194309"/>
                  </a:lnTo>
                  <a:lnTo>
                    <a:pt x="80010" y="184150"/>
                  </a:lnTo>
                  <a:lnTo>
                    <a:pt x="87630" y="171450"/>
                  </a:lnTo>
                  <a:lnTo>
                    <a:pt x="93980" y="160020"/>
                  </a:lnTo>
                  <a:lnTo>
                    <a:pt x="99060" y="148590"/>
                  </a:lnTo>
                  <a:lnTo>
                    <a:pt x="102870" y="137159"/>
                  </a:lnTo>
                  <a:lnTo>
                    <a:pt x="107950" y="127000"/>
                  </a:lnTo>
                  <a:lnTo>
                    <a:pt x="115570" y="105409"/>
                  </a:lnTo>
                  <a:lnTo>
                    <a:pt x="119380" y="93981"/>
                  </a:lnTo>
                  <a:lnTo>
                    <a:pt x="127000" y="68581"/>
                  </a:lnTo>
                  <a:lnTo>
                    <a:pt x="127000" y="62231"/>
                  </a:lnTo>
                  <a:lnTo>
                    <a:pt x="124460" y="59690"/>
                  </a:lnTo>
                  <a:lnTo>
                    <a:pt x="120650" y="60959"/>
                  </a:lnTo>
                  <a:lnTo>
                    <a:pt x="116840" y="68581"/>
                  </a:lnTo>
                  <a:lnTo>
                    <a:pt x="113030" y="81281"/>
                  </a:lnTo>
                  <a:lnTo>
                    <a:pt x="109220" y="96520"/>
                  </a:lnTo>
                  <a:lnTo>
                    <a:pt x="106680" y="113031"/>
                  </a:lnTo>
                  <a:lnTo>
                    <a:pt x="105410" y="132081"/>
                  </a:lnTo>
                  <a:lnTo>
                    <a:pt x="104140" y="151131"/>
                  </a:lnTo>
                  <a:lnTo>
                    <a:pt x="105410" y="168909"/>
                  </a:lnTo>
                  <a:lnTo>
                    <a:pt x="109220" y="185420"/>
                  </a:lnTo>
                  <a:lnTo>
                    <a:pt x="114300" y="200659"/>
                  </a:lnTo>
                  <a:lnTo>
                    <a:pt x="123190" y="209550"/>
                  </a:lnTo>
                  <a:lnTo>
                    <a:pt x="134620" y="214631"/>
                  </a:lnTo>
                  <a:lnTo>
                    <a:pt x="148590" y="217170"/>
                  </a:lnTo>
                  <a:lnTo>
                    <a:pt x="160020" y="214631"/>
                  </a:lnTo>
                  <a:lnTo>
                    <a:pt x="170180" y="209550"/>
                  </a:lnTo>
                  <a:lnTo>
                    <a:pt x="20701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8823960" y="16380461"/>
              <a:ext cx="157481" cy="290829"/>
            </a:xfrm>
            <a:custGeom>
              <a:avLst/>
              <a:gdLst/>
              <a:ahLst/>
              <a:cxnLst/>
              <a:rect l="0" t="0" r="0" b="0"/>
              <a:pathLst>
                <a:path w="157481" h="290829">
                  <a:moveTo>
                    <a:pt x="30480" y="157478"/>
                  </a:moveTo>
                  <a:lnTo>
                    <a:pt x="25400" y="180339"/>
                  </a:lnTo>
                  <a:lnTo>
                    <a:pt x="21590" y="190500"/>
                  </a:lnTo>
                  <a:lnTo>
                    <a:pt x="15240" y="210819"/>
                  </a:lnTo>
                  <a:lnTo>
                    <a:pt x="6350" y="242569"/>
                  </a:lnTo>
                  <a:lnTo>
                    <a:pt x="3810" y="255269"/>
                  </a:lnTo>
                  <a:lnTo>
                    <a:pt x="2540" y="269239"/>
                  </a:lnTo>
                  <a:lnTo>
                    <a:pt x="1270" y="284478"/>
                  </a:lnTo>
                  <a:lnTo>
                    <a:pt x="0" y="290828"/>
                  </a:lnTo>
                  <a:lnTo>
                    <a:pt x="0" y="289559"/>
                  </a:lnTo>
                  <a:lnTo>
                    <a:pt x="0" y="284478"/>
                  </a:lnTo>
                  <a:lnTo>
                    <a:pt x="0" y="271778"/>
                  </a:lnTo>
                  <a:lnTo>
                    <a:pt x="5080" y="237489"/>
                  </a:lnTo>
                  <a:lnTo>
                    <a:pt x="8890" y="219709"/>
                  </a:lnTo>
                  <a:lnTo>
                    <a:pt x="13970" y="204469"/>
                  </a:lnTo>
                  <a:lnTo>
                    <a:pt x="29210" y="162559"/>
                  </a:lnTo>
                  <a:lnTo>
                    <a:pt x="33020" y="149859"/>
                  </a:lnTo>
                  <a:lnTo>
                    <a:pt x="38100" y="138428"/>
                  </a:lnTo>
                  <a:lnTo>
                    <a:pt x="43180" y="127000"/>
                  </a:lnTo>
                  <a:lnTo>
                    <a:pt x="49530" y="116839"/>
                  </a:lnTo>
                  <a:lnTo>
                    <a:pt x="55880" y="105409"/>
                  </a:lnTo>
                  <a:lnTo>
                    <a:pt x="69850" y="83819"/>
                  </a:lnTo>
                  <a:lnTo>
                    <a:pt x="77470" y="74928"/>
                  </a:lnTo>
                  <a:lnTo>
                    <a:pt x="86360" y="66039"/>
                  </a:lnTo>
                  <a:lnTo>
                    <a:pt x="96520" y="58419"/>
                  </a:lnTo>
                  <a:lnTo>
                    <a:pt x="104140" y="50800"/>
                  </a:lnTo>
                  <a:lnTo>
                    <a:pt x="120650" y="35559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9043670" y="16296639"/>
              <a:ext cx="63501" cy="388623"/>
            </a:xfrm>
            <a:custGeom>
              <a:avLst/>
              <a:gdLst/>
              <a:ahLst/>
              <a:cxnLst/>
              <a:rect l="0" t="0" r="0" b="0"/>
              <a:pathLst>
                <a:path w="63501" h="388623">
                  <a:moveTo>
                    <a:pt x="63500" y="0"/>
                  </a:moveTo>
                  <a:lnTo>
                    <a:pt x="63500" y="74931"/>
                  </a:lnTo>
                  <a:lnTo>
                    <a:pt x="62230" y="92711"/>
                  </a:lnTo>
                  <a:lnTo>
                    <a:pt x="60960" y="109222"/>
                  </a:lnTo>
                  <a:lnTo>
                    <a:pt x="58420" y="125731"/>
                  </a:lnTo>
                  <a:lnTo>
                    <a:pt x="54610" y="140972"/>
                  </a:lnTo>
                  <a:lnTo>
                    <a:pt x="48260" y="170181"/>
                  </a:lnTo>
                  <a:lnTo>
                    <a:pt x="46990" y="184150"/>
                  </a:lnTo>
                  <a:lnTo>
                    <a:pt x="45720" y="199391"/>
                  </a:lnTo>
                  <a:lnTo>
                    <a:pt x="44450" y="213361"/>
                  </a:lnTo>
                  <a:lnTo>
                    <a:pt x="41910" y="227331"/>
                  </a:lnTo>
                  <a:lnTo>
                    <a:pt x="40640" y="241300"/>
                  </a:lnTo>
                  <a:lnTo>
                    <a:pt x="36830" y="255272"/>
                  </a:lnTo>
                  <a:lnTo>
                    <a:pt x="34290" y="267972"/>
                  </a:lnTo>
                  <a:lnTo>
                    <a:pt x="31750" y="280672"/>
                  </a:lnTo>
                  <a:lnTo>
                    <a:pt x="27940" y="292100"/>
                  </a:lnTo>
                  <a:lnTo>
                    <a:pt x="22860" y="304800"/>
                  </a:lnTo>
                  <a:lnTo>
                    <a:pt x="17780" y="317500"/>
                  </a:lnTo>
                  <a:lnTo>
                    <a:pt x="0" y="3886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9128760" y="16643350"/>
              <a:ext cx="20321" cy="41912"/>
            </a:xfrm>
            <a:custGeom>
              <a:avLst/>
              <a:gdLst/>
              <a:ahLst/>
              <a:cxnLst/>
              <a:rect l="0" t="0" r="0" b="0"/>
              <a:pathLst>
                <a:path w="20321" h="41912">
                  <a:moveTo>
                    <a:pt x="20320" y="0"/>
                  </a:moveTo>
                  <a:lnTo>
                    <a:pt x="13970" y="8889"/>
                  </a:lnTo>
                  <a:lnTo>
                    <a:pt x="0" y="41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2548890" y="16987520"/>
            <a:ext cx="7442201" cy="1088392"/>
            <a:chOff x="2548890" y="16987520"/>
            <a:chExt cx="7442201" cy="1088392"/>
          </a:xfrm>
        </p:grpSpPr>
        <p:sp>
          <p:nvSpPr>
            <p:cNvPr id="371" name="Freeform 370"/>
            <p:cNvSpPr/>
            <p:nvPr/>
          </p:nvSpPr>
          <p:spPr>
            <a:xfrm>
              <a:off x="2548890" y="17485361"/>
              <a:ext cx="30481" cy="347979"/>
            </a:xfrm>
            <a:custGeom>
              <a:avLst/>
              <a:gdLst/>
              <a:ahLst/>
              <a:cxnLst/>
              <a:rect l="0" t="0" r="0" b="0"/>
              <a:pathLst>
                <a:path w="30481" h="347979">
                  <a:moveTo>
                    <a:pt x="10160" y="0"/>
                  </a:moveTo>
                  <a:lnTo>
                    <a:pt x="3810" y="16509"/>
                  </a:lnTo>
                  <a:lnTo>
                    <a:pt x="2540" y="26669"/>
                  </a:lnTo>
                  <a:lnTo>
                    <a:pt x="1270" y="38100"/>
                  </a:lnTo>
                  <a:lnTo>
                    <a:pt x="0" y="49528"/>
                  </a:lnTo>
                  <a:lnTo>
                    <a:pt x="1270" y="60959"/>
                  </a:lnTo>
                  <a:lnTo>
                    <a:pt x="2540" y="72389"/>
                  </a:lnTo>
                  <a:lnTo>
                    <a:pt x="5080" y="83819"/>
                  </a:lnTo>
                  <a:lnTo>
                    <a:pt x="6350" y="97789"/>
                  </a:lnTo>
                  <a:lnTo>
                    <a:pt x="7620" y="114300"/>
                  </a:lnTo>
                  <a:lnTo>
                    <a:pt x="7620" y="132078"/>
                  </a:lnTo>
                  <a:lnTo>
                    <a:pt x="10160" y="149859"/>
                  </a:lnTo>
                  <a:lnTo>
                    <a:pt x="11430" y="165100"/>
                  </a:lnTo>
                  <a:lnTo>
                    <a:pt x="24130" y="234950"/>
                  </a:lnTo>
                  <a:lnTo>
                    <a:pt x="26670" y="254000"/>
                  </a:lnTo>
                  <a:lnTo>
                    <a:pt x="27940" y="273050"/>
                  </a:lnTo>
                  <a:lnTo>
                    <a:pt x="30480" y="3479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2570480" y="17548861"/>
              <a:ext cx="219711" cy="304801"/>
            </a:xfrm>
            <a:custGeom>
              <a:avLst/>
              <a:gdLst/>
              <a:ahLst/>
              <a:cxnLst/>
              <a:rect l="0" t="0" r="0" b="0"/>
              <a:pathLst>
                <a:path w="219711" h="304801">
                  <a:moveTo>
                    <a:pt x="135890" y="0"/>
                  </a:moveTo>
                  <a:lnTo>
                    <a:pt x="124460" y="11428"/>
                  </a:lnTo>
                  <a:lnTo>
                    <a:pt x="118110" y="17778"/>
                  </a:lnTo>
                  <a:lnTo>
                    <a:pt x="113030" y="26669"/>
                  </a:lnTo>
                  <a:lnTo>
                    <a:pt x="99060" y="44450"/>
                  </a:lnTo>
                  <a:lnTo>
                    <a:pt x="86360" y="64769"/>
                  </a:lnTo>
                  <a:lnTo>
                    <a:pt x="78740" y="73659"/>
                  </a:lnTo>
                  <a:lnTo>
                    <a:pt x="72390" y="81278"/>
                  </a:lnTo>
                  <a:lnTo>
                    <a:pt x="64770" y="88900"/>
                  </a:lnTo>
                  <a:lnTo>
                    <a:pt x="58420" y="97789"/>
                  </a:lnTo>
                  <a:lnTo>
                    <a:pt x="50800" y="107950"/>
                  </a:lnTo>
                  <a:lnTo>
                    <a:pt x="44450" y="116839"/>
                  </a:lnTo>
                  <a:lnTo>
                    <a:pt x="36830" y="125728"/>
                  </a:lnTo>
                  <a:lnTo>
                    <a:pt x="30480" y="134619"/>
                  </a:lnTo>
                  <a:lnTo>
                    <a:pt x="22860" y="142239"/>
                  </a:lnTo>
                  <a:lnTo>
                    <a:pt x="8890" y="157478"/>
                  </a:lnTo>
                  <a:lnTo>
                    <a:pt x="2540" y="165100"/>
                  </a:lnTo>
                  <a:lnTo>
                    <a:pt x="0" y="167639"/>
                  </a:lnTo>
                  <a:lnTo>
                    <a:pt x="3810" y="163828"/>
                  </a:lnTo>
                  <a:lnTo>
                    <a:pt x="10160" y="162559"/>
                  </a:lnTo>
                  <a:lnTo>
                    <a:pt x="19050" y="163828"/>
                  </a:lnTo>
                  <a:lnTo>
                    <a:pt x="29210" y="165100"/>
                  </a:lnTo>
                  <a:lnTo>
                    <a:pt x="41910" y="168909"/>
                  </a:lnTo>
                  <a:lnTo>
                    <a:pt x="54610" y="172719"/>
                  </a:lnTo>
                  <a:lnTo>
                    <a:pt x="67310" y="179069"/>
                  </a:lnTo>
                  <a:lnTo>
                    <a:pt x="78740" y="184150"/>
                  </a:lnTo>
                  <a:lnTo>
                    <a:pt x="91440" y="190500"/>
                  </a:lnTo>
                  <a:lnTo>
                    <a:pt x="102870" y="198119"/>
                  </a:lnTo>
                  <a:lnTo>
                    <a:pt x="111760" y="204469"/>
                  </a:lnTo>
                  <a:lnTo>
                    <a:pt x="120650" y="210819"/>
                  </a:lnTo>
                  <a:lnTo>
                    <a:pt x="129540" y="218439"/>
                  </a:lnTo>
                  <a:lnTo>
                    <a:pt x="138430" y="227328"/>
                  </a:lnTo>
                  <a:lnTo>
                    <a:pt x="147320" y="237489"/>
                  </a:lnTo>
                  <a:lnTo>
                    <a:pt x="157480" y="250189"/>
                  </a:lnTo>
                  <a:lnTo>
                    <a:pt x="166370" y="261619"/>
                  </a:lnTo>
                  <a:lnTo>
                    <a:pt x="175260" y="273050"/>
                  </a:lnTo>
                  <a:lnTo>
                    <a:pt x="21971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2832100" y="17644111"/>
              <a:ext cx="10161" cy="231140"/>
            </a:xfrm>
            <a:custGeom>
              <a:avLst/>
              <a:gdLst/>
              <a:ahLst/>
              <a:cxnLst/>
              <a:rect l="0" t="0" r="0" b="0"/>
              <a:pathLst>
                <a:path w="10161" h="231140">
                  <a:moveTo>
                    <a:pt x="10160" y="0"/>
                  </a:moveTo>
                  <a:lnTo>
                    <a:pt x="5080" y="21589"/>
                  </a:lnTo>
                  <a:lnTo>
                    <a:pt x="3810" y="33019"/>
                  </a:lnTo>
                  <a:lnTo>
                    <a:pt x="2540" y="45719"/>
                  </a:lnTo>
                  <a:lnTo>
                    <a:pt x="1270" y="58419"/>
                  </a:lnTo>
                  <a:lnTo>
                    <a:pt x="1270" y="93978"/>
                  </a:lnTo>
                  <a:lnTo>
                    <a:pt x="0" y="115569"/>
                  </a:lnTo>
                  <a:lnTo>
                    <a:pt x="1270" y="134619"/>
                  </a:lnTo>
                  <a:lnTo>
                    <a:pt x="10160" y="2311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2974340" y="17552670"/>
              <a:ext cx="365761" cy="455931"/>
            </a:xfrm>
            <a:custGeom>
              <a:avLst/>
              <a:gdLst/>
              <a:ahLst/>
              <a:cxnLst/>
              <a:rect l="0" t="0" r="0" b="0"/>
              <a:pathLst>
                <a:path w="365761" h="455931">
                  <a:moveTo>
                    <a:pt x="5080" y="27941"/>
                  </a:moveTo>
                  <a:lnTo>
                    <a:pt x="11430" y="60960"/>
                  </a:lnTo>
                  <a:lnTo>
                    <a:pt x="12700" y="76200"/>
                  </a:lnTo>
                  <a:lnTo>
                    <a:pt x="13970" y="90169"/>
                  </a:lnTo>
                  <a:lnTo>
                    <a:pt x="13970" y="104141"/>
                  </a:lnTo>
                  <a:lnTo>
                    <a:pt x="13970" y="118110"/>
                  </a:lnTo>
                  <a:lnTo>
                    <a:pt x="11430" y="129541"/>
                  </a:lnTo>
                  <a:lnTo>
                    <a:pt x="10160" y="140969"/>
                  </a:lnTo>
                  <a:lnTo>
                    <a:pt x="7620" y="156210"/>
                  </a:lnTo>
                  <a:lnTo>
                    <a:pt x="7620" y="172719"/>
                  </a:lnTo>
                  <a:lnTo>
                    <a:pt x="6350" y="191769"/>
                  </a:lnTo>
                  <a:lnTo>
                    <a:pt x="5080" y="207010"/>
                  </a:lnTo>
                  <a:lnTo>
                    <a:pt x="2540" y="220980"/>
                  </a:lnTo>
                  <a:lnTo>
                    <a:pt x="0" y="233680"/>
                  </a:lnTo>
                  <a:lnTo>
                    <a:pt x="0" y="234950"/>
                  </a:lnTo>
                  <a:lnTo>
                    <a:pt x="0" y="229869"/>
                  </a:lnTo>
                  <a:lnTo>
                    <a:pt x="1270" y="218441"/>
                  </a:lnTo>
                  <a:lnTo>
                    <a:pt x="3810" y="205741"/>
                  </a:lnTo>
                  <a:lnTo>
                    <a:pt x="10160" y="180341"/>
                  </a:lnTo>
                  <a:lnTo>
                    <a:pt x="30480" y="97791"/>
                  </a:lnTo>
                  <a:lnTo>
                    <a:pt x="34290" y="86360"/>
                  </a:lnTo>
                  <a:lnTo>
                    <a:pt x="39370" y="76200"/>
                  </a:lnTo>
                  <a:lnTo>
                    <a:pt x="45720" y="67310"/>
                  </a:lnTo>
                  <a:lnTo>
                    <a:pt x="52070" y="58419"/>
                  </a:lnTo>
                  <a:lnTo>
                    <a:pt x="58420" y="50800"/>
                  </a:lnTo>
                  <a:lnTo>
                    <a:pt x="66040" y="43180"/>
                  </a:lnTo>
                  <a:lnTo>
                    <a:pt x="74930" y="40641"/>
                  </a:lnTo>
                  <a:lnTo>
                    <a:pt x="85090" y="40641"/>
                  </a:lnTo>
                  <a:lnTo>
                    <a:pt x="97790" y="43180"/>
                  </a:lnTo>
                  <a:lnTo>
                    <a:pt x="107950" y="52069"/>
                  </a:lnTo>
                  <a:lnTo>
                    <a:pt x="116840" y="64769"/>
                  </a:lnTo>
                  <a:lnTo>
                    <a:pt x="125730" y="81280"/>
                  </a:lnTo>
                  <a:lnTo>
                    <a:pt x="132080" y="99060"/>
                  </a:lnTo>
                  <a:lnTo>
                    <a:pt x="137160" y="119380"/>
                  </a:lnTo>
                  <a:lnTo>
                    <a:pt x="142240" y="142241"/>
                  </a:lnTo>
                  <a:lnTo>
                    <a:pt x="147320" y="160019"/>
                  </a:lnTo>
                  <a:lnTo>
                    <a:pt x="151130" y="175260"/>
                  </a:lnTo>
                  <a:lnTo>
                    <a:pt x="158750" y="201930"/>
                  </a:lnTo>
                  <a:lnTo>
                    <a:pt x="166370" y="226060"/>
                  </a:lnTo>
                  <a:lnTo>
                    <a:pt x="173990" y="234950"/>
                  </a:lnTo>
                  <a:lnTo>
                    <a:pt x="182880" y="241300"/>
                  </a:lnTo>
                  <a:lnTo>
                    <a:pt x="194310" y="247650"/>
                  </a:lnTo>
                  <a:lnTo>
                    <a:pt x="204470" y="248919"/>
                  </a:lnTo>
                  <a:lnTo>
                    <a:pt x="215900" y="247650"/>
                  </a:lnTo>
                  <a:lnTo>
                    <a:pt x="226060" y="245110"/>
                  </a:lnTo>
                  <a:lnTo>
                    <a:pt x="234950" y="238760"/>
                  </a:lnTo>
                  <a:lnTo>
                    <a:pt x="241300" y="232410"/>
                  </a:lnTo>
                  <a:lnTo>
                    <a:pt x="246380" y="223519"/>
                  </a:lnTo>
                  <a:lnTo>
                    <a:pt x="252730" y="215900"/>
                  </a:lnTo>
                  <a:lnTo>
                    <a:pt x="259080" y="208280"/>
                  </a:lnTo>
                  <a:lnTo>
                    <a:pt x="265430" y="200660"/>
                  </a:lnTo>
                  <a:lnTo>
                    <a:pt x="271780" y="191769"/>
                  </a:lnTo>
                  <a:lnTo>
                    <a:pt x="275590" y="182880"/>
                  </a:lnTo>
                  <a:lnTo>
                    <a:pt x="280670" y="173991"/>
                  </a:lnTo>
                  <a:lnTo>
                    <a:pt x="285750" y="163830"/>
                  </a:lnTo>
                  <a:lnTo>
                    <a:pt x="292100" y="153669"/>
                  </a:lnTo>
                  <a:lnTo>
                    <a:pt x="298450" y="143510"/>
                  </a:lnTo>
                  <a:lnTo>
                    <a:pt x="303530" y="132080"/>
                  </a:lnTo>
                  <a:lnTo>
                    <a:pt x="308610" y="119380"/>
                  </a:lnTo>
                  <a:lnTo>
                    <a:pt x="312420" y="106680"/>
                  </a:lnTo>
                  <a:lnTo>
                    <a:pt x="314960" y="91441"/>
                  </a:lnTo>
                  <a:lnTo>
                    <a:pt x="317500" y="76200"/>
                  </a:lnTo>
                  <a:lnTo>
                    <a:pt x="318770" y="59691"/>
                  </a:lnTo>
                  <a:lnTo>
                    <a:pt x="318770" y="44450"/>
                  </a:lnTo>
                  <a:lnTo>
                    <a:pt x="316230" y="29210"/>
                  </a:lnTo>
                  <a:lnTo>
                    <a:pt x="314960" y="15241"/>
                  </a:lnTo>
                  <a:lnTo>
                    <a:pt x="308610" y="6350"/>
                  </a:lnTo>
                  <a:lnTo>
                    <a:pt x="299720" y="1269"/>
                  </a:lnTo>
                  <a:lnTo>
                    <a:pt x="289560" y="0"/>
                  </a:lnTo>
                  <a:lnTo>
                    <a:pt x="279400" y="0"/>
                  </a:lnTo>
                  <a:lnTo>
                    <a:pt x="267970" y="1269"/>
                  </a:lnTo>
                  <a:lnTo>
                    <a:pt x="257810" y="2541"/>
                  </a:lnTo>
                  <a:lnTo>
                    <a:pt x="250190" y="7619"/>
                  </a:lnTo>
                  <a:lnTo>
                    <a:pt x="242570" y="13969"/>
                  </a:lnTo>
                  <a:lnTo>
                    <a:pt x="237490" y="22860"/>
                  </a:lnTo>
                  <a:lnTo>
                    <a:pt x="231140" y="30480"/>
                  </a:lnTo>
                  <a:lnTo>
                    <a:pt x="224790" y="38100"/>
                  </a:lnTo>
                  <a:lnTo>
                    <a:pt x="218440" y="44450"/>
                  </a:lnTo>
                  <a:lnTo>
                    <a:pt x="213360" y="53341"/>
                  </a:lnTo>
                  <a:lnTo>
                    <a:pt x="208280" y="62230"/>
                  </a:lnTo>
                  <a:lnTo>
                    <a:pt x="203200" y="72391"/>
                  </a:lnTo>
                  <a:lnTo>
                    <a:pt x="200660" y="83819"/>
                  </a:lnTo>
                  <a:lnTo>
                    <a:pt x="198120" y="97791"/>
                  </a:lnTo>
                  <a:lnTo>
                    <a:pt x="196850" y="113030"/>
                  </a:lnTo>
                  <a:lnTo>
                    <a:pt x="199390" y="128269"/>
                  </a:lnTo>
                  <a:lnTo>
                    <a:pt x="205740" y="142241"/>
                  </a:lnTo>
                  <a:lnTo>
                    <a:pt x="212090" y="157480"/>
                  </a:lnTo>
                  <a:lnTo>
                    <a:pt x="220980" y="171450"/>
                  </a:lnTo>
                  <a:lnTo>
                    <a:pt x="229870" y="185419"/>
                  </a:lnTo>
                  <a:lnTo>
                    <a:pt x="238760" y="199391"/>
                  </a:lnTo>
                  <a:lnTo>
                    <a:pt x="248920" y="209550"/>
                  </a:lnTo>
                  <a:lnTo>
                    <a:pt x="259080" y="218441"/>
                  </a:lnTo>
                  <a:lnTo>
                    <a:pt x="269240" y="224791"/>
                  </a:lnTo>
                  <a:lnTo>
                    <a:pt x="278130" y="232410"/>
                  </a:lnTo>
                  <a:lnTo>
                    <a:pt x="287020" y="238760"/>
                  </a:lnTo>
                  <a:lnTo>
                    <a:pt x="294640" y="245110"/>
                  </a:lnTo>
                  <a:lnTo>
                    <a:pt x="302260" y="252730"/>
                  </a:lnTo>
                  <a:lnTo>
                    <a:pt x="317500" y="266700"/>
                  </a:lnTo>
                  <a:lnTo>
                    <a:pt x="344170" y="293369"/>
                  </a:lnTo>
                  <a:lnTo>
                    <a:pt x="351790" y="303530"/>
                  </a:lnTo>
                  <a:lnTo>
                    <a:pt x="358140" y="316230"/>
                  </a:lnTo>
                  <a:lnTo>
                    <a:pt x="363220" y="328930"/>
                  </a:lnTo>
                  <a:lnTo>
                    <a:pt x="365760" y="342900"/>
                  </a:lnTo>
                  <a:lnTo>
                    <a:pt x="365760" y="358141"/>
                  </a:lnTo>
                  <a:lnTo>
                    <a:pt x="364490" y="374650"/>
                  </a:lnTo>
                  <a:lnTo>
                    <a:pt x="361950" y="387350"/>
                  </a:lnTo>
                  <a:lnTo>
                    <a:pt x="358140" y="398780"/>
                  </a:lnTo>
                  <a:lnTo>
                    <a:pt x="353060" y="408941"/>
                  </a:lnTo>
                  <a:lnTo>
                    <a:pt x="345440" y="419100"/>
                  </a:lnTo>
                  <a:lnTo>
                    <a:pt x="337820" y="431800"/>
                  </a:lnTo>
                  <a:lnTo>
                    <a:pt x="328930" y="444500"/>
                  </a:lnTo>
                  <a:lnTo>
                    <a:pt x="317500" y="452119"/>
                  </a:lnTo>
                  <a:lnTo>
                    <a:pt x="306070" y="455930"/>
                  </a:lnTo>
                  <a:lnTo>
                    <a:pt x="257810" y="4495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3432810" y="17654270"/>
              <a:ext cx="147321" cy="10161"/>
            </a:xfrm>
            <a:custGeom>
              <a:avLst/>
              <a:gdLst/>
              <a:ahLst/>
              <a:cxnLst/>
              <a:rect l="0" t="0" r="0" b="0"/>
              <a:pathLst>
                <a:path w="147321" h="10161">
                  <a:moveTo>
                    <a:pt x="0" y="10160"/>
                  </a:moveTo>
                  <a:lnTo>
                    <a:pt x="27940" y="5080"/>
                  </a:lnTo>
                  <a:lnTo>
                    <a:pt x="41910" y="3810"/>
                  </a:lnTo>
                  <a:lnTo>
                    <a:pt x="57150" y="2541"/>
                  </a:lnTo>
                  <a:lnTo>
                    <a:pt x="87630" y="1269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3906520" y="17487900"/>
              <a:ext cx="431801" cy="270512"/>
            </a:xfrm>
            <a:custGeom>
              <a:avLst/>
              <a:gdLst/>
              <a:ahLst/>
              <a:cxnLst/>
              <a:rect l="0" t="0" r="0" b="0"/>
              <a:pathLst>
                <a:path w="431801" h="270512">
                  <a:moveTo>
                    <a:pt x="0" y="60961"/>
                  </a:moveTo>
                  <a:lnTo>
                    <a:pt x="5080" y="77470"/>
                  </a:lnTo>
                  <a:lnTo>
                    <a:pt x="6350" y="90170"/>
                  </a:lnTo>
                  <a:lnTo>
                    <a:pt x="7620" y="104139"/>
                  </a:lnTo>
                  <a:lnTo>
                    <a:pt x="8890" y="121920"/>
                  </a:lnTo>
                  <a:lnTo>
                    <a:pt x="8890" y="158750"/>
                  </a:lnTo>
                  <a:lnTo>
                    <a:pt x="10160" y="179070"/>
                  </a:lnTo>
                  <a:lnTo>
                    <a:pt x="11430" y="195580"/>
                  </a:lnTo>
                  <a:lnTo>
                    <a:pt x="12700" y="210820"/>
                  </a:lnTo>
                  <a:lnTo>
                    <a:pt x="15240" y="223520"/>
                  </a:lnTo>
                  <a:lnTo>
                    <a:pt x="17780" y="237489"/>
                  </a:lnTo>
                  <a:lnTo>
                    <a:pt x="17780" y="251461"/>
                  </a:lnTo>
                  <a:lnTo>
                    <a:pt x="19050" y="265430"/>
                  </a:lnTo>
                  <a:lnTo>
                    <a:pt x="19050" y="269239"/>
                  </a:lnTo>
                  <a:lnTo>
                    <a:pt x="16510" y="267970"/>
                  </a:lnTo>
                  <a:lnTo>
                    <a:pt x="13970" y="261620"/>
                  </a:lnTo>
                  <a:lnTo>
                    <a:pt x="12700" y="251461"/>
                  </a:lnTo>
                  <a:lnTo>
                    <a:pt x="12700" y="237489"/>
                  </a:lnTo>
                  <a:lnTo>
                    <a:pt x="11430" y="220980"/>
                  </a:lnTo>
                  <a:lnTo>
                    <a:pt x="10160" y="180339"/>
                  </a:lnTo>
                  <a:lnTo>
                    <a:pt x="10160" y="157480"/>
                  </a:lnTo>
                  <a:lnTo>
                    <a:pt x="11430" y="139700"/>
                  </a:lnTo>
                  <a:lnTo>
                    <a:pt x="13970" y="124461"/>
                  </a:lnTo>
                  <a:lnTo>
                    <a:pt x="15240" y="110489"/>
                  </a:lnTo>
                  <a:lnTo>
                    <a:pt x="20320" y="96520"/>
                  </a:lnTo>
                  <a:lnTo>
                    <a:pt x="24130" y="82550"/>
                  </a:lnTo>
                  <a:lnTo>
                    <a:pt x="30480" y="68580"/>
                  </a:lnTo>
                  <a:lnTo>
                    <a:pt x="39370" y="57150"/>
                  </a:lnTo>
                  <a:lnTo>
                    <a:pt x="49530" y="49530"/>
                  </a:lnTo>
                  <a:lnTo>
                    <a:pt x="60960" y="43180"/>
                  </a:lnTo>
                  <a:lnTo>
                    <a:pt x="72390" y="39370"/>
                  </a:lnTo>
                  <a:lnTo>
                    <a:pt x="82550" y="38100"/>
                  </a:lnTo>
                  <a:lnTo>
                    <a:pt x="93980" y="39370"/>
                  </a:lnTo>
                  <a:lnTo>
                    <a:pt x="102870" y="41911"/>
                  </a:lnTo>
                  <a:lnTo>
                    <a:pt x="111760" y="45720"/>
                  </a:lnTo>
                  <a:lnTo>
                    <a:pt x="120650" y="50800"/>
                  </a:lnTo>
                  <a:lnTo>
                    <a:pt x="128270" y="57150"/>
                  </a:lnTo>
                  <a:lnTo>
                    <a:pt x="135890" y="62230"/>
                  </a:lnTo>
                  <a:lnTo>
                    <a:pt x="142240" y="68580"/>
                  </a:lnTo>
                  <a:lnTo>
                    <a:pt x="149860" y="76200"/>
                  </a:lnTo>
                  <a:lnTo>
                    <a:pt x="163830" y="88900"/>
                  </a:lnTo>
                  <a:lnTo>
                    <a:pt x="185420" y="110489"/>
                  </a:lnTo>
                  <a:lnTo>
                    <a:pt x="193040" y="118111"/>
                  </a:lnTo>
                  <a:lnTo>
                    <a:pt x="199390" y="127000"/>
                  </a:lnTo>
                  <a:lnTo>
                    <a:pt x="207010" y="137161"/>
                  </a:lnTo>
                  <a:lnTo>
                    <a:pt x="214630" y="144780"/>
                  </a:lnTo>
                  <a:lnTo>
                    <a:pt x="223520" y="149861"/>
                  </a:lnTo>
                  <a:lnTo>
                    <a:pt x="233680" y="156211"/>
                  </a:lnTo>
                  <a:lnTo>
                    <a:pt x="243840" y="157480"/>
                  </a:lnTo>
                  <a:lnTo>
                    <a:pt x="256540" y="158750"/>
                  </a:lnTo>
                  <a:lnTo>
                    <a:pt x="269240" y="157480"/>
                  </a:lnTo>
                  <a:lnTo>
                    <a:pt x="279400" y="154939"/>
                  </a:lnTo>
                  <a:lnTo>
                    <a:pt x="289560" y="149861"/>
                  </a:lnTo>
                  <a:lnTo>
                    <a:pt x="298450" y="144780"/>
                  </a:lnTo>
                  <a:lnTo>
                    <a:pt x="307340" y="138430"/>
                  </a:lnTo>
                  <a:lnTo>
                    <a:pt x="317500" y="129539"/>
                  </a:lnTo>
                  <a:lnTo>
                    <a:pt x="326390" y="120650"/>
                  </a:lnTo>
                  <a:lnTo>
                    <a:pt x="344170" y="105411"/>
                  </a:lnTo>
                  <a:lnTo>
                    <a:pt x="351790" y="97789"/>
                  </a:lnTo>
                  <a:lnTo>
                    <a:pt x="359410" y="87630"/>
                  </a:lnTo>
                  <a:lnTo>
                    <a:pt x="367030" y="76200"/>
                  </a:lnTo>
                  <a:lnTo>
                    <a:pt x="374650" y="64770"/>
                  </a:lnTo>
                  <a:lnTo>
                    <a:pt x="379730" y="50800"/>
                  </a:lnTo>
                  <a:lnTo>
                    <a:pt x="382270" y="38100"/>
                  </a:lnTo>
                  <a:lnTo>
                    <a:pt x="384810" y="25400"/>
                  </a:lnTo>
                  <a:lnTo>
                    <a:pt x="382270" y="15239"/>
                  </a:lnTo>
                  <a:lnTo>
                    <a:pt x="378460" y="6350"/>
                  </a:lnTo>
                  <a:lnTo>
                    <a:pt x="370840" y="0"/>
                  </a:lnTo>
                  <a:lnTo>
                    <a:pt x="361950" y="0"/>
                  </a:lnTo>
                  <a:lnTo>
                    <a:pt x="350520" y="2539"/>
                  </a:lnTo>
                  <a:lnTo>
                    <a:pt x="339090" y="7620"/>
                  </a:lnTo>
                  <a:lnTo>
                    <a:pt x="328930" y="13970"/>
                  </a:lnTo>
                  <a:lnTo>
                    <a:pt x="320040" y="20320"/>
                  </a:lnTo>
                  <a:lnTo>
                    <a:pt x="311150" y="26670"/>
                  </a:lnTo>
                  <a:lnTo>
                    <a:pt x="303530" y="34289"/>
                  </a:lnTo>
                  <a:lnTo>
                    <a:pt x="295910" y="43180"/>
                  </a:lnTo>
                  <a:lnTo>
                    <a:pt x="288290" y="53339"/>
                  </a:lnTo>
                  <a:lnTo>
                    <a:pt x="281940" y="62230"/>
                  </a:lnTo>
                  <a:lnTo>
                    <a:pt x="276860" y="72389"/>
                  </a:lnTo>
                  <a:lnTo>
                    <a:pt x="271780" y="82550"/>
                  </a:lnTo>
                  <a:lnTo>
                    <a:pt x="267970" y="92711"/>
                  </a:lnTo>
                  <a:lnTo>
                    <a:pt x="264160" y="102870"/>
                  </a:lnTo>
                  <a:lnTo>
                    <a:pt x="260350" y="114300"/>
                  </a:lnTo>
                  <a:lnTo>
                    <a:pt x="257810" y="129539"/>
                  </a:lnTo>
                  <a:lnTo>
                    <a:pt x="255270" y="147320"/>
                  </a:lnTo>
                  <a:lnTo>
                    <a:pt x="254000" y="167639"/>
                  </a:lnTo>
                  <a:lnTo>
                    <a:pt x="256540" y="186689"/>
                  </a:lnTo>
                  <a:lnTo>
                    <a:pt x="259080" y="205739"/>
                  </a:lnTo>
                  <a:lnTo>
                    <a:pt x="264160" y="224789"/>
                  </a:lnTo>
                  <a:lnTo>
                    <a:pt x="271780" y="238761"/>
                  </a:lnTo>
                  <a:lnTo>
                    <a:pt x="281940" y="251461"/>
                  </a:lnTo>
                  <a:lnTo>
                    <a:pt x="293370" y="261620"/>
                  </a:lnTo>
                  <a:lnTo>
                    <a:pt x="304800" y="266700"/>
                  </a:lnTo>
                  <a:lnTo>
                    <a:pt x="317500" y="269239"/>
                  </a:lnTo>
                  <a:lnTo>
                    <a:pt x="331470" y="270511"/>
                  </a:lnTo>
                  <a:lnTo>
                    <a:pt x="344170" y="266700"/>
                  </a:lnTo>
                  <a:lnTo>
                    <a:pt x="358140" y="261620"/>
                  </a:lnTo>
                  <a:lnTo>
                    <a:pt x="372110" y="254000"/>
                  </a:lnTo>
                  <a:lnTo>
                    <a:pt x="384810" y="246380"/>
                  </a:lnTo>
                  <a:lnTo>
                    <a:pt x="396240" y="237489"/>
                  </a:lnTo>
                  <a:lnTo>
                    <a:pt x="431800" y="2082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4464050" y="17485361"/>
              <a:ext cx="10161" cy="441960"/>
            </a:xfrm>
            <a:custGeom>
              <a:avLst/>
              <a:gdLst/>
              <a:ahLst/>
              <a:cxnLst/>
              <a:rect l="0" t="0" r="0" b="0"/>
              <a:pathLst>
                <a:path w="10161" h="441960">
                  <a:moveTo>
                    <a:pt x="10160" y="0"/>
                  </a:moveTo>
                  <a:lnTo>
                    <a:pt x="10160" y="22859"/>
                  </a:lnTo>
                  <a:lnTo>
                    <a:pt x="8890" y="34289"/>
                  </a:lnTo>
                  <a:lnTo>
                    <a:pt x="7620" y="45719"/>
                  </a:lnTo>
                  <a:lnTo>
                    <a:pt x="5080" y="58419"/>
                  </a:lnTo>
                  <a:lnTo>
                    <a:pt x="3810" y="72389"/>
                  </a:lnTo>
                  <a:lnTo>
                    <a:pt x="2540" y="85089"/>
                  </a:lnTo>
                  <a:lnTo>
                    <a:pt x="1270" y="99059"/>
                  </a:lnTo>
                  <a:lnTo>
                    <a:pt x="1270" y="127000"/>
                  </a:lnTo>
                  <a:lnTo>
                    <a:pt x="0" y="222250"/>
                  </a:lnTo>
                  <a:lnTo>
                    <a:pt x="0" y="4419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4632960" y="17476470"/>
              <a:ext cx="171451" cy="271781"/>
            </a:xfrm>
            <a:custGeom>
              <a:avLst/>
              <a:gdLst/>
              <a:ahLst/>
              <a:cxnLst/>
              <a:rect l="0" t="0" r="0" b="0"/>
              <a:pathLst>
                <a:path w="171451" h="271781">
                  <a:moveTo>
                    <a:pt x="0" y="62230"/>
                  </a:moveTo>
                  <a:lnTo>
                    <a:pt x="5080" y="83819"/>
                  </a:lnTo>
                  <a:lnTo>
                    <a:pt x="8890" y="92710"/>
                  </a:lnTo>
                  <a:lnTo>
                    <a:pt x="13970" y="101600"/>
                  </a:lnTo>
                  <a:lnTo>
                    <a:pt x="20320" y="109219"/>
                  </a:lnTo>
                  <a:lnTo>
                    <a:pt x="27940" y="115569"/>
                  </a:lnTo>
                  <a:lnTo>
                    <a:pt x="38100" y="120650"/>
                  </a:lnTo>
                  <a:lnTo>
                    <a:pt x="49530" y="125730"/>
                  </a:lnTo>
                  <a:lnTo>
                    <a:pt x="60960" y="128269"/>
                  </a:lnTo>
                  <a:lnTo>
                    <a:pt x="72390" y="128269"/>
                  </a:lnTo>
                  <a:lnTo>
                    <a:pt x="83820" y="127000"/>
                  </a:lnTo>
                  <a:lnTo>
                    <a:pt x="95250" y="121919"/>
                  </a:lnTo>
                  <a:lnTo>
                    <a:pt x="107950" y="113030"/>
                  </a:lnTo>
                  <a:lnTo>
                    <a:pt x="120650" y="102869"/>
                  </a:lnTo>
                  <a:lnTo>
                    <a:pt x="132080" y="92710"/>
                  </a:lnTo>
                  <a:lnTo>
                    <a:pt x="140970" y="82550"/>
                  </a:lnTo>
                  <a:lnTo>
                    <a:pt x="149860" y="72391"/>
                  </a:lnTo>
                  <a:lnTo>
                    <a:pt x="157480" y="62230"/>
                  </a:lnTo>
                  <a:lnTo>
                    <a:pt x="163830" y="50800"/>
                  </a:lnTo>
                  <a:lnTo>
                    <a:pt x="168910" y="40641"/>
                  </a:lnTo>
                  <a:lnTo>
                    <a:pt x="170180" y="30480"/>
                  </a:lnTo>
                  <a:lnTo>
                    <a:pt x="171450" y="20319"/>
                  </a:lnTo>
                  <a:lnTo>
                    <a:pt x="170180" y="8891"/>
                  </a:lnTo>
                  <a:lnTo>
                    <a:pt x="165100" y="3810"/>
                  </a:lnTo>
                  <a:lnTo>
                    <a:pt x="156210" y="1269"/>
                  </a:lnTo>
                  <a:lnTo>
                    <a:pt x="146050" y="0"/>
                  </a:lnTo>
                  <a:lnTo>
                    <a:pt x="137160" y="2541"/>
                  </a:lnTo>
                  <a:lnTo>
                    <a:pt x="128270" y="5080"/>
                  </a:lnTo>
                  <a:lnTo>
                    <a:pt x="120650" y="10160"/>
                  </a:lnTo>
                  <a:lnTo>
                    <a:pt x="113030" y="15241"/>
                  </a:lnTo>
                  <a:lnTo>
                    <a:pt x="105410" y="21591"/>
                  </a:lnTo>
                  <a:lnTo>
                    <a:pt x="97790" y="27941"/>
                  </a:lnTo>
                  <a:lnTo>
                    <a:pt x="90170" y="34291"/>
                  </a:lnTo>
                  <a:lnTo>
                    <a:pt x="81280" y="41910"/>
                  </a:lnTo>
                  <a:lnTo>
                    <a:pt x="71120" y="48260"/>
                  </a:lnTo>
                  <a:lnTo>
                    <a:pt x="62230" y="55880"/>
                  </a:lnTo>
                  <a:lnTo>
                    <a:pt x="54610" y="64769"/>
                  </a:lnTo>
                  <a:lnTo>
                    <a:pt x="46990" y="74930"/>
                  </a:lnTo>
                  <a:lnTo>
                    <a:pt x="40640" y="83819"/>
                  </a:lnTo>
                  <a:lnTo>
                    <a:pt x="35560" y="93980"/>
                  </a:lnTo>
                  <a:lnTo>
                    <a:pt x="30480" y="104141"/>
                  </a:lnTo>
                  <a:lnTo>
                    <a:pt x="25400" y="115569"/>
                  </a:lnTo>
                  <a:lnTo>
                    <a:pt x="21590" y="128269"/>
                  </a:lnTo>
                  <a:lnTo>
                    <a:pt x="17780" y="140969"/>
                  </a:lnTo>
                  <a:lnTo>
                    <a:pt x="15240" y="157480"/>
                  </a:lnTo>
                  <a:lnTo>
                    <a:pt x="13970" y="173991"/>
                  </a:lnTo>
                  <a:lnTo>
                    <a:pt x="12700" y="193041"/>
                  </a:lnTo>
                  <a:lnTo>
                    <a:pt x="12700" y="209550"/>
                  </a:lnTo>
                  <a:lnTo>
                    <a:pt x="13970" y="223519"/>
                  </a:lnTo>
                  <a:lnTo>
                    <a:pt x="16510" y="236219"/>
                  </a:lnTo>
                  <a:lnTo>
                    <a:pt x="22860" y="247650"/>
                  </a:lnTo>
                  <a:lnTo>
                    <a:pt x="31750" y="256541"/>
                  </a:lnTo>
                  <a:lnTo>
                    <a:pt x="41910" y="265430"/>
                  </a:lnTo>
                  <a:lnTo>
                    <a:pt x="52070" y="270510"/>
                  </a:lnTo>
                  <a:lnTo>
                    <a:pt x="62230" y="271780"/>
                  </a:lnTo>
                  <a:lnTo>
                    <a:pt x="73660" y="271780"/>
                  </a:lnTo>
                  <a:lnTo>
                    <a:pt x="87630" y="267969"/>
                  </a:lnTo>
                  <a:lnTo>
                    <a:pt x="104140" y="260350"/>
                  </a:lnTo>
                  <a:lnTo>
                    <a:pt x="157480" y="2298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4940300" y="17433289"/>
              <a:ext cx="154941" cy="262892"/>
            </a:xfrm>
            <a:custGeom>
              <a:avLst/>
              <a:gdLst/>
              <a:ahLst/>
              <a:cxnLst/>
              <a:rect l="0" t="0" r="0" b="0"/>
              <a:pathLst>
                <a:path w="154941" h="262892">
                  <a:moveTo>
                    <a:pt x="124460" y="0"/>
                  </a:moveTo>
                  <a:lnTo>
                    <a:pt x="124460" y="27941"/>
                  </a:lnTo>
                  <a:lnTo>
                    <a:pt x="124460" y="39372"/>
                  </a:lnTo>
                  <a:lnTo>
                    <a:pt x="127000" y="50800"/>
                  </a:lnTo>
                  <a:lnTo>
                    <a:pt x="129540" y="62231"/>
                  </a:lnTo>
                  <a:lnTo>
                    <a:pt x="132080" y="66041"/>
                  </a:lnTo>
                  <a:lnTo>
                    <a:pt x="135890" y="64772"/>
                  </a:lnTo>
                  <a:lnTo>
                    <a:pt x="138430" y="60961"/>
                  </a:lnTo>
                  <a:lnTo>
                    <a:pt x="139700" y="53341"/>
                  </a:lnTo>
                  <a:lnTo>
                    <a:pt x="138430" y="43181"/>
                  </a:lnTo>
                  <a:lnTo>
                    <a:pt x="137160" y="33022"/>
                  </a:lnTo>
                  <a:lnTo>
                    <a:pt x="134620" y="22861"/>
                  </a:lnTo>
                  <a:lnTo>
                    <a:pt x="129540" y="13972"/>
                  </a:lnTo>
                  <a:lnTo>
                    <a:pt x="124460" y="6350"/>
                  </a:lnTo>
                  <a:lnTo>
                    <a:pt x="116840" y="1272"/>
                  </a:lnTo>
                  <a:lnTo>
                    <a:pt x="109220" y="0"/>
                  </a:lnTo>
                  <a:lnTo>
                    <a:pt x="100330" y="0"/>
                  </a:lnTo>
                  <a:lnTo>
                    <a:pt x="88900" y="3811"/>
                  </a:lnTo>
                  <a:lnTo>
                    <a:pt x="77470" y="12700"/>
                  </a:lnTo>
                  <a:lnTo>
                    <a:pt x="64770" y="21591"/>
                  </a:lnTo>
                  <a:lnTo>
                    <a:pt x="54610" y="31750"/>
                  </a:lnTo>
                  <a:lnTo>
                    <a:pt x="44450" y="41911"/>
                  </a:lnTo>
                  <a:lnTo>
                    <a:pt x="35560" y="53341"/>
                  </a:lnTo>
                  <a:lnTo>
                    <a:pt x="29210" y="64772"/>
                  </a:lnTo>
                  <a:lnTo>
                    <a:pt x="22860" y="76200"/>
                  </a:lnTo>
                  <a:lnTo>
                    <a:pt x="17780" y="90172"/>
                  </a:lnTo>
                  <a:lnTo>
                    <a:pt x="13970" y="102872"/>
                  </a:lnTo>
                  <a:lnTo>
                    <a:pt x="8890" y="116841"/>
                  </a:lnTo>
                  <a:lnTo>
                    <a:pt x="5080" y="130811"/>
                  </a:lnTo>
                  <a:lnTo>
                    <a:pt x="2540" y="146050"/>
                  </a:lnTo>
                  <a:lnTo>
                    <a:pt x="1270" y="163831"/>
                  </a:lnTo>
                  <a:lnTo>
                    <a:pt x="0" y="182881"/>
                  </a:lnTo>
                  <a:lnTo>
                    <a:pt x="1270" y="199391"/>
                  </a:lnTo>
                  <a:lnTo>
                    <a:pt x="5080" y="213361"/>
                  </a:lnTo>
                  <a:lnTo>
                    <a:pt x="8890" y="226061"/>
                  </a:lnTo>
                  <a:lnTo>
                    <a:pt x="16510" y="237491"/>
                  </a:lnTo>
                  <a:lnTo>
                    <a:pt x="24130" y="247650"/>
                  </a:lnTo>
                  <a:lnTo>
                    <a:pt x="33020" y="256541"/>
                  </a:lnTo>
                  <a:lnTo>
                    <a:pt x="44450" y="260350"/>
                  </a:lnTo>
                  <a:lnTo>
                    <a:pt x="58420" y="262891"/>
                  </a:lnTo>
                  <a:lnTo>
                    <a:pt x="72390" y="262891"/>
                  </a:lnTo>
                  <a:lnTo>
                    <a:pt x="87630" y="260350"/>
                  </a:lnTo>
                  <a:lnTo>
                    <a:pt x="101600" y="256541"/>
                  </a:lnTo>
                  <a:lnTo>
                    <a:pt x="154940" y="2209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5264150" y="17306289"/>
              <a:ext cx="21591" cy="411482"/>
            </a:xfrm>
            <a:custGeom>
              <a:avLst/>
              <a:gdLst/>
              <a:ahLst/>
              <a:cxnLst/>
              <a:rect l="0" t="0" r="0" b="0"/>
              <a:pathLst>
                <a:path w="21591" h="411482">
                  <a:moveTo>
                    <a:pt x="21590" y="0"/>
                  </a:moveTo>
                  <a:lnTo>
                    <a:pt x="15240" y="17781"/>
                  </a:lnTo>
                  <a:lnTo>
                    <a:pt x="13970" y="29211"/>
                  </a:lnTo>
                  <a:lnTo>
                    <a:pt x="12700" y="44450"/>
                  </a:lnTo>
                  <a:lnTo>
                    <a:pt x="12700" y="60961"/>
                  </a:lnTo>
                  <a:lnTo>
                    <a:pt x="10160" y="78741"/>
                  </a:lnTo>
                  <a:lnTo>
                    <a:pt x="7620" y="95250"/>
                  </a:lnTo>
                  <a:lnTo>
                    <a:pt x="5080" y="113031"/>
                  </a:lnTo>
                  <a:lnTo>
                    <a:pt x="3810" y="129541"/>
                  </a:lnTo>
                  <a:lnTo>
                    <a:pt x="2540" y="144781"/>
                  </a:lnTo>
                  <a:lnTo>
                    <a:pt x="1270" y="160022"/>
                  </a:lnTo>
                  <a:lnTo>
                    <a:pt x="1270" y="191772"/>
                  </a:lnTo>
                  <a:lnTo>
                    <a:pt x="0" y="255272"/>
                  </a:lnTo>
                  <a:lnTo>
                    <a:pt x="1270" y="269241"/>
                  </a:lnTo>
                  <a:lnTo>
                    <a:pt x="3810" y="284481"/>
                  </a:lnTo>
                  <a:lnTo>
                    <a:pt x="6350" y="298450"/>
                  </a:lnTo>
                  <a:lnTo>
                    <a:pt x="7620" y="312422"/>
                  </a:lnTo>
                  <a:lnTo>
                    <a:pt x="8890" y="326391"/>
                  </a:lnTo>
                  <a:lnTo>
                    <a:pt x="8890" y="340361"/>
                  </a:lnTo>
                  <a:lnTo>
                    <a:pt x="10160" y="368300"/>
                  </a:lnTo>
                  <a:lnTo>
                    <a:pt x="10160" y="4114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5180330" y="17397730"/>
              <a:ext cx="486411" cy="280671"/>
            </a:xfrm>
            <a:custGeom>
              <a:avLst/>
              <a:gdLst/>
              <a:ahLst/>
              <a:cxnLst/>
              <a:rect l="0" t="0" r="0" b="0"/>
              <a:pathLst>
                <a:path w="486411" h="280671">
                  <a:moveTo>
                    <a:pt x="0" y="87631"/>
                  </a:moveTo>
                  <a:lnTo>
                    <a:pt x="11430" y="76200"/>
                  </a:lnTo>
                  <a:lnTo>
                    <a:pt x="20320" y="72390"/>
                  </a:lnTo>
                  <a:lnTo>
                    <a:pt x="31750" y="68581"/>
                  </a:lnTo>
                  <a:lnTo>
                    <a:pt x="58420" y="60959"/>
                  </a:lnTo>
                  <a:lnTo>
                    <a:pt x="82550" y="53340"/>
                  </a:lnTo>
                  <a:lnTo>
                    <a:pt x="106680" y="45720"/>
                  </a:lnTo>
                  <a:lnTo>
                    <a:pt x="120650" y="41909"/>
                  </a:lnTo>
                  <a:lnTo>
                    <a:pt x="144780" y="35559"/>
                  </a:lnTo>
                  <a:lnTo>
                    <a:pt x="156210" y="31750"/>
                  </a:lnTo>
                  <a:lnTo>
                    <a:pt x="167640" y="29209"/>
                  </a:lnTo>
                  <a:lnTo>
                    <a:pt x="181610" y="27940"/>
                  </a:lnTo>
                  <a:lnTo>
                    <a:pt x="194310" y="26670"/>
                  </a:lnTo>
                  <a:lnTo>
                    <a:pt x="207010" y="25400"/>
                  </a:lnTo>
                  <a:lnTo>
                    <a:pt x="218440" y="22859"/>
                  </a:lnTo>
                  <a:lnTo>
                    <a:pt x="267970" y="10159"/>
                  </a:lnTo>
                  <a:lnTo>
                    <a:pt x="284480" y="7620"/>
                  </a:lnTo>
                  <a:lnTo>
                    <a:pt x="320040" y="0"/>
                  </a:lnTo>
                  <a:lnTo>
                    <a:pt x="331470" y="1270"/>
                  </a:lnTo>
                  <a:lnTo>
                    <a:pt x="337820" y="5081"/>
                  </a:lnTo>
                  <a:lnTo>
                    <a:pt x="340360" y="11431"/>
                  </a:lnTo>
                  <a:lnTo>
                    <a:pt x="340360" y="19050"/>
                  </a:lnTo>
                  <a:lnTo>
                    <a:pt x="337820" y="25400"/>
                  </a:lnTo>
                  <a:lnTo>
                    <a:pt x="334010" y="31750"/>
                  </a:lnTo>
                  <a:lnTo>
                    <a:pt x="327660" y="39370"/>
                  </a:lnTo>
                  <a:lnTo>
                    <a:pt x="320040" y="45720"/>
                  </a:lnTo>
                  <a:lnTo>
                    <a:pt x="311150" y="53340"/>
                  </a:lnTo>
                  <a:lnTo>
                    <a:pt x="300990" y="59690"/>
                  </a:lnTo>
                  <a:lnTo>
                    <a:pt x="289560" y="67309"/>
                  </a:lnTo>
                  <a:lnTo>
                    <a:pt x="276860" y="73659"/>
                  </a:lnTo>
                  <a:lnTo>
                    <a:pt x="275590" y="78740"/>
                  </a:lnTo>
                  <a:lnTo>
                    <a:pt x="281940" y="81281"/>
                  </a:lnTo>
                  <a:lnTo>
                    <a:pt x="293370" y="83820"/>
                  </a:lnTo>
                  <a:lnTo>
                    <a:pt x="304800" y="83820"/>
                  </a:lnTo>
                  <a:lnTo>
                    <a:pt x="314960" y="82550"/>
                  </a:lnTo>
                  <a:lnTo>
                    <a:pt x="325120" y="81281"/>
                  </a:lnTo>
                  <a:lnTo>
                    <a:pt x="341630" y="81281"/>
                  </a:lnTo>
                  <a:lnTo>
                    <a:pt x="359410" y="82550"/>
                  </a:lnTo>
                  <a:lnTo>
                    <a:pt x="379730" y="83820"/>
                  </a:lnTo>
                  <a:lnTo>
                    <a:pt x="397510" y="86359"/>
                  </a:lnTo>
                  <a:lnTo>
                    <a:pt x="411480" y="88900"/>
                  </a:lnTo>
                  <a:lnTo>
                    <a:pt x="425450" y="92709"/>
                  </a:lnTo>
                  <a:lnTo>
                    <a:pt x="439420" y="97790"/>
                  </a:lnTo>
                  <a:lnTo>
                    <a:pt x="453390" y="105409"/>
                  </a:lnTo>
                  <a:lnTo>
                    <a:pt x="467360" y="113031"/>
                  </a:lnTo>
                  <a:lnTo>
                    <a:pt x="476250" y="123190"/>
                  </a:lnTo>
                  <a:lnTo>
                    <a:pt x="482600" y="134620"/>
                  </a:lnTo>
                  <a:lnTo>
                    <a:pt x="486410" y="147320"/>
                  </a:lnTo>
                  <a:lnTo>
                    <a:pt x="486410" y="157481"/>
                  </a:lnTo>
                  <a:lnTo>
                    <a:pt x="485140" y="167640"/>
                  </a:lnTo>
                  <a:lnTo>
                    <a:pt x="481330" y="176531"/>
                  </a:lnTo>
                  <a:lnTo>
                    <a:pt x="476250" y="185420"/>
                  </a:lnTo>
                  <a:lnTo>
                    <a:pt x="471170" y="195581"/>
                  </a:lnTo>
                  <a:lnTo>
                    <a:pt x="464820" y="204470"/>
                  </a:lnTo>
                  <a:lnTo>
                    <a:pt x="457200" y="214631"/>
                  </a:lnTo>
                  <a:lnTo>
                    <a:pt x="448310" y="224790"/>
                  </a:lnTo>
                  <a:lnTo>
                    <a:pt x="439420" y="236220"/>
                  </a:lnTo>
                  <a:lnTo>
                    <a:pt x="429260" y="245109"/>
                  </a:lnTo>
                  <a:lnTo>
                    <a:pt x="419100" y="254000"/>
                  </a:lnTo>
                  <a:lnTo>
                    <a:pt x="408940" y="261620"/>
                  </a:lnTo>
                  <a:lnTo>
                    <a:pt x="398780" y="267970"/>
                  </a:lnTo>
                  <a:lnTo>
                    <a:pt x="388620" y="273050"/>
                  </a:lnTo>
                  <a:lnTo>
                    <a:pt x="378460" y="278131"/>
                  </a:lnTo>
                  <a:lnTo>
                    <a:pt x="367030" y="280670"/>
                  </a:lnTo>
                  <a:lnTo>
                    <a:pt x="354330" y="280670"/>
                  </a:lnTo>
                  <a:lnTo>
                    <a:pt x="341630" y="279400"/>
                  </a:lnTo>
                  <a:lnTo>
                    <a:pt x="331470" y="275590"/>
                  </a:lnTo>
                  <a:lnTo>
                    <a:pt x="323850" y="269240"/>
                  </a:lnTo>
                  <a:lnTo>
                    <a:pt x="304800" y="2463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5900420" y="17232630"/>
              <a:ext cx="185421" cy="360682"/>
            </a:xfrm>
            <a:custGeom>
              <a:avLst/>
              <a:gdLst/>
              <a:ahLst/>
              <a:cxnLst/>
              <a:rect l="0" t="0" r="0" b="0"/>
              <a:pathLst>
                <a:path w="185421" h="360682">
                  <a:moveTo>
                    <a:pt x="121920" y="0"/>
                  </a:moveTo>
                  <a:lnTo>
                    <a:pt x="127000" y="22859"/>
                  </a:lnTo>
                  <a:lnTo>
                    <a:pt x="132080" y="36831"/>
                  </a:lnTo>
                  <a:lnTo>
                    <a:pt x="147320" y="86359"/>
                  </a:lnTo>
                  <a:lnTo>
                    <a:pt x="156210" y="118109"/>
                  </a:lnTo>
                  <a:lnTo>
                    <a:pt x="158750" y="133350"/>
                  </a:lnTo>
                  <a:lnTo>
                    <a:pt x="160020" y="149859"/>
                  </a:lnTo>
                  <a:lnTo>
                    <a:pt x="161290" y="166370"/>
                  </a:lnTo>
                  <a:lnTo>
                    <a:pt x="162560" y="184150"/>
                  </a:lnTo>
                  <a:lnTo>
                    <a:pt x="163830" y="218440"/>
                  </a:lnTo>
                  <a:lnTo>
                    <a:pt x="162560" y="234950"/>
                  </a:lnTo>
                  <a:lnTo>
                    <a:pt x="160020" y="250190"/>
                  </a:lnTo>
                  <a:lnTo>
                    <a:pt x="158750" y="265431"/>
                  </a:lnTo>
                  <a:lnTo>
                    <a:pt x="156210" y="281940"/>
                  </a:lnTo>
                  <a:lnTo>
                    <a:pt x="154940" y="300990"/>
                  </a:lnTo>
                  <a:lnTo>
                    <a:pt x="154940" y="320040"/>
                  </a:lnTo>
                  <a:lnTo>
                    <a:pt x="153670" y="327659"/>
                  </a:lnTo>
                  <a:lnTo>
                    <a:pt x="151130" y="328931"/>
                  </a:lnTo>
                  <a:lnTo>
                    <a:pt x="148590" y="325120"/>
                  </a:lnTo>
                  <a:lnTo>
                    <a:pt x="144780" y="314959"/>
                  </a:lnTo>
                  <a:lnTo>
                    <a:pt x="142240" y="300990"/>
                  </a:lnTo>
                  <a:lnTo>
                    <a:pt x="138430" y="285750"/>
                  </a:lnTo>
                  <a:lnTo>
                    <a:pt x="134620" y="269240"/>
                  </a:lnTo>
                  <a:lnTo>
                    <a:pt x="129540" y="251459"/>
                  </a:lnTo>
                  <a:lnTo>
                    <a:pt x="123190" y="234950"/>
                  </a:lnTo>
                  <a:lnTo>
                    <a:pt x="115570" y="222250"/>
                  </a:lnTo>
                  <a:lnTo>
                    <a:pt x="106680" y="212090"/>
                  </a:lnTo>
                  <a:lnTo>
                    <a:pt x="97790" y="204470"/>
                  </a:lnTo>
                  <a:lnTo>
                    <a:pt x="87630" y="200659"/>
                  </a:lnTo>
                  <a:lnTo>
                    <a:pt x="74930" y="199390"/>
                  </a:lnTo>
                  <a:lnTo>
                    <a:pt x="62230" y="199390"/>
                  </a:lnTo>
                  <a:lnTo>
                    <a:pt x="52070" y="201931"/>
                  </a:lnTo>
                  <a:lnTo>
                    <a:pt x="43180" y="207009"/>
                  </a:lnTo>
                  <a:lnTo>
                    <a:pt x="34290" y="212090"/>
                  </a:lnTo>
                  <a:lnTo>
                    <a:pt x="25400" y="220981"/>
                  </a:lnTo>
                  <a:lnTo>
                    <a:pt x="17780" y="232409"/>
                  </a:lnTo>
                  <a:lnTo>
                    <a:pt x="10160" y="246381"/>
                  </a:lnTo>
                  <a:lnTo>
                    <a:pt x="5080" y="261620"/>
                  </a:lnTo>
                  <a:lnTo>
                    <a:pt x="2540" y="276859"/>
                  </a:lnTo>
                  <a:lnTo>
                    <a:pt x="0" y="293370"/>
                  </a:lnTo>
                  <a:lnTo>
                    <a:pt x="2540" y="308609"/>
                  </a:lnTo>
                  <a:lnTo>
                    <a:pt x="6350" y="321309"/>
                  </a:lnTo>
                  <a:lnTo>
                    <a:pt x="13970" y="334009"/>
                  </a:lnTo>
                  <a:lnTo>
                    <a:pt x="22860" y="342900"/>
                  </a:lnTo>
                  <a:lnTo>
                    <a:pt x="33020" y="350520"/>
                  </a:lnTo>
                  <a:lnTo>
                    <a:pt x="45720" y="356870"/>
                  </a:lnTo>
                  <a:lnTo>
                    <a:pt x="58420" y="359409"/>
                  </a:lnTo>
                  <a:lnTo>
                    <a:pt x="71120" y="360681"/>
                  </a:lnTo>
                  <a:lnTo>
                    <a:pt x="85090" y="359409"/>
                  </a:lnTo>
                  <a:lnTo>
                    <a:pt x="96520" y="358140"/>
                  </a:lnTo>
                  <a:lnTo>
                    <a:pt x="109220" y="355600"/>
                  </a:lnTo>
                  <a:lnTo>
                    <a:pt x="120650" y="353059"/>
                  </a:lnTo>
                  <a:lnTo>
                    <a:pt x="132080" y="347981"/>
                  </a:lnTo>
                  <a:lnTo>
                    <a:pt x="144780" y="340359"/>
                  </a:lnTo>
                  <a:lnTo>
                    <a:pt x="185420" y="316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6211570" y="17338039"/>
              <a:ext cx="153671" cy="231142"/>
            </a:xfrm>
            <a:custGeom>
              <a:avLst/>
              <a:gdLst/>
              <a:ahLst/>
              <a:cxnLst/>
              <a:rect l="0" t="0" r="0" b="0"/>
              <a:pathLst>
                <a:path w="153671" h="231142">
                  <a:moveTo>
                    <a:pt x="63500" y="0"/>
                  </a:moveTo>
                  <a:lnTo>
                    <a:pt x="58420" y="16511"/>
                  </a:lnTo>
                  <a:lnTo>
                    <a:pt x="53340" y="25400"/>
                  </a:lnTo>
                  <a:lnTo>
                    <a:pt x="48260" y="34291"/>
                  </a:lnTo>
                  <a:lnTo>
                    <a:pt x="43180" y="44450"/>
                  </a:lnTo>
                  <a:lnTo>
                    <a:pt x="38100" y="54611"/>
                  </a:lnTo>
                  <a:lnTo>
                    <a:pt x="34290" y="64772"/>
                  </a:lnTo>
                  <a:lnTo>
                    <a:pt x="29210" y="74931"/>
                  </a:lnTo>
                  <a:lnTo>
                    <a:pt x="21590" y="95250"/>
                  </a:lnTo>
                  <a:lnTo>
                    <a:pt x="17780" y="105411"/>
                  </a:lnTo>
                  <a:lnTo>
                    <a:pt x="13970" y="116841"/>
                  </a:lnTo>
                  <a:lnTo>
                    <a:pt x="7620" y="142241"/>
                  </a:lnTo>
                  <a:lnTo>
                    <a:pt x="5080" y="157481"/>
                  </a:lnTo>
                  <a:lnTo>
                    <a:pt x="3810" y="172722"/>
                  </a:lnTo>
                  <a:lnTo>
                    <a:pt x="2540" y="189231"/>
                  </a:lnTo>
                  <a:lnTo>
                    <a:pt x="3810" y="201931"/>
                  </a:lnTo>
                  <a:lnTo>
                    <a:pt x="7620" y="213361"/>
                  </a:lnTo>
                  <a:lnTo>
                    <a:pt x="11430" y="223522"/>
                  </a:lnTo>
                  <a:lnTo>
                    <a:pt x="20320" y="228600"/>
                  </a:lnTo>
                  <a:lnTo>
                    <a:pt x="29210" y="231141"/>
                  </a:lnTo>
                  <a:lnTo>
                    <a:pt x="40640" y="231141"/>
                  </a:lnTo>
                  <a:lnTo>
                    <a:pt x="53340" y="227331"/>
                  </a:lnTo>
                  <a:lnTo>
                    <a:pt x="66040" y="222250"/>
                  </a:lnTo>
                  <a:lnTo>
                    <a:pt x="78740" y="214631"/>
                  </a:lnTo>
                  <a:lnTo>
                    <a:pt x="91440" y="205741"/>
                  </a:lnTo>
                  <a:lnTo>
                    <a:pt x="102870" y="194311"/>
                  </a:lnTo>
                  <a:lnTo>
                    <a:pt x="133350" y="162561"/>
                  </a:lnTo>
                  <a:lnTo>
                    <a:pt x="140970" y="153672"/>
                  </a:lnTo>
                  <a:lnTo>
                    <a:pt x="147320" y="142241"/>
                  </a:lnTo>
                  <a:lnTo>
                    <a:pt x="151130" y="129541"/>
                  </a:lnTo>
                  <a:lnTo>
                    <a:pt x="153670" y="114300"/>
                  </a:lnTo>
                  <a:lnTo>
                    <a:pt x="153670" y="100331"/>
                  </a:lnTo>
                  <a:lnTo>
                    <a:pt x="152400" y="88900"/>
                  </a:lnTo>
                  <a:lnTo>
                    <a:pt x="151130" y="76200"/>
                  </a:lnTo>
                  <a:lnTo>
                    <a:pt x="146050" y="64772"/>
                  </a:lnTo>
                  <a:lnTo>
                    <a:pt x="139700" y="54611"/>
                  </a:lnTo>
                  <a:lnTo>
                    <a:pt x="132080" y="43181"/>
                  </a:lnTo>
                  <a:lnTo>
                    <a:pt x="123190" y="34291"/>
                  </a:lnTo>
                  <a:lnTo>
                    <a:pt x="114300" y="27941"/>
                  </a:lnTo>
                  <a:lnTo>
                    <a:pt x="104140" y="21591"/>
                  </a:lnTo>
                  <a:lnTo>
                    <a:pt x="91440" y="19050"/>
                  </a:lnTo>
                  <a:lnTo>
                    <a:pt x="77470" y="19050"/>
                  </a:lnTo>
                  <a:lnTo>
                    <a:pt x="62230" y="20322"/>
                  </a:lnTo>
                  <a:lnTo>
                    <a:pt x="48260" y="21591"/>
                  </a:lnTo>
                  <a:lnTo>
                    <a:pt x="35560" y="24131"/>
                  </a:ln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6426200" y="17338039"/>
              <a:ext cx="175261" cy="262892"/>
            </a:xfrm>
            <a:custGeom>
              <a:avLst/>
              <a:gdLst/>
              <a:ahLst/>
              <a:cxnLst/>
              <a:rect l="0" t="0" r="0" b="0"/>
              <a:pathLst>
                <a:path w="175261" h="262892">
                  <a:moveTo>
                    <a:pt x="133350" y="0"/>
                  </a:moveTo>
                  <a:lnTo>
                    <a:pt x="116840" y="6350"/>
                  </a:lnTo>
                  <a:lnTo>
                    <a:pt x="106680" y="11431"/>
                  </a:lnTo>
                  <a:lnTo>
                    <a:pt x="95250" y="17781"/>
                  </a:lnTo>
                  <a:lnTo>
                    <a:pt x="83820" y="26672"/>
                  </a:lnTo>
                  <a:lnTo>
                    <a:pt x="73660" y="34291"/>
                  </a:lnTo>
                  <a:lnTo>
                    <a:pt x="63500" y="41911"/>
                  </a:lnTo>
                  <a:lnTo>
                    <a:pt x="55880" y="48261"/>
                  </a:lnTo>
                  <a:lnTo>
                    <a:pt x="45720" y="57150"/>
                  </a:lnTo>
                  <a:lnTo>
                    <a:pt x="26670" y="76200"/>
                  </a:lnTo>
                  <a:lnTo>
                    <a:pt x="19050" y="86361"/>
                  </a:lnTo>
                  <a:lnTo>
                    <a:pt x="12700" y="95250"/>
                  </a:lnTo>
                  <a:lnTo>
                    <a:pt x="7620" y="106681"/>
                  </a:lnTo>
                  <a:lnTo>
                    <a:pt x="3810" y="118111"/>
                  </a:lnTo>
                  <a:lnTo>
                    <a:pt x="1270" y="129541"/>
                  </a:lnTo>
                  <a:lnTo>
                    <a:pt x="0" y="143511"/>
                  </a:lnTo>
                  <a:lnTo>
                    <a:pt x="0" y="157481"/>
                  </a:lnTo>
                  <a:lnTo>
                    <a:pt x="1270" y="172722"/>
                  </a:lnTo>
                  <a:lnTo>
                    <a:pt x="2540" y="189231"/>
                  </a:lnTo>
                  <a:lnTo>
                    <a:pt x="6350" y="203200"/>
                  </a:lnTo>
                  <a:lnTo>
                    <a:pt x="11430" y="215900"/>
                  </a:lnTo>
                  <a:lnTo>
                    <a:pt x="16510" y="228600"/>
                  </a:lnTo>
                  <a:lnTo>
                    <a:pt x="26670" y="238761"/>
                  </a:lnTo>
                  <a:lnTo>
                    <a:pt x="38100" y="248922"/>
                  </a:lnTo>
                  <a:lnTo>
                    <a:pt x="52070" y="256541"/>
                  </a:lnTo>
                  <a:lnTo>
                    <a:pt x="67310" y="261622"/>
                  </a:lnTo>
                  <a:lnTo>
                    <a:pt x="83820" y="262891"/>
                  </a:lnTo>
                  <a:lnTo>
                    <a:pt x="100330" y="262891"/>
                  </a:lnTo>
                  <a:lnTo>
                    <a:pt x="115570" y="261622"/>
                  </a:lnTo>
                  <a:lnTo>
                    <a:pt x="130810" y="260350"/>
                  </a:lnTo>
                  <a:lnTo>
                    <a:pt x="175260" y="2527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6906260" y="17391380"/>
              <a:ext cx="274321" cy="31751"/>
            </a:xfrm>
            <a:custGeom>
              <a:avLst/>
              <a:gdLst/>
              <a:ahLst/>
              <a:cxnLst/>
              <a:rect l="0" t="0" r="0" b="0"/>
              <a:pathLst>
                <a:path w="274321" h="31751">
                  <a:moveTo>
                    <a:pt x="0" y="31750"/>
                  </a:moveTo>
                  <a:lnTo>
                    <a:pt x="22860" y="25400"/>
                  </a:lnTo>
                  <a:lnTo>
                    <a:pt x="36830" y="22859"/>
                  </a:lnTo>
                  <a:lnTo>
                    <a:pt x="88900" y="12700"/>
                  </a:lnTo>
                  <a:lnTo>
                    <a:pt x="128270" y="6350"/>
                  </a:lnTo>
                  <a:lnTo>
                    <a:pt x="148590" y="3809"/>
                  </a:lnTo>
                  <a:lnTo>
                    <a:pt x="170180" y="2540"/>
                  </a:lnTo>
                  <a:lnTo>
                    <a:pt x="209550" y="1270"/>
                  </a:lnTo>
                  <a:lnTo>
                    <a:pt x="2743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7053580" y="17274539"/>
              <a:ext cx="21591" cy="242573"/>
            </a:xfrm>
            <a:custGeom>
              <a:avLst/>
              <a:gdLst/>
              <a:ahLst/>
              <a:cxnLst/>
              <a:rect l="0" t="0" r="0" b="0"/>
              <a:pathLst>
                <a:path w="21591" h="242573">
                  <a:moveTo>
                    <a:pt x="0" y="0"/>
                  </a:moveTo>
                  <a:lnTo>
                    <a:pt x="0" y="85091"/>
                  </a:lnTo>
                  <a:lnTo>
                    <a:pt x="1270" y="102872"/>
                  </a:lnTo>
                  <a:lnTo>
                    <a:pt x="3810" y="118111"/>
                  </a:lnTo>
                  <a:lnTo>
                    <a:pt x="6350" y="130811"/>
                  </a:lnTo>
                  <a:lnTo>
                    <a:pt x="7620" y="144781"/>
                  </a:lnTo>
                  <a:lnTo>
                    <a:pt x="8890" y="158750"/>
                  </a:lnTo>
                  <a:lnTo>
                    <a:pt x="10160" y="172722"/>
                  </a:lnTo>
                  <a:lnTo>
                    <a:pt x="11430" y="186691"/>
                  </a:lnTo>
                  <a:lnTo>
                    <a:pt x="13970" y="200661"/>
                  </a:lnTo>
                  <a:lnTo>
                    <a:pt x="21590" y="2425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7364730" y="16987520"/>
              <a:ext cx="321311" cy="551181"/>
            </a:xfrm>
            <a:custGeom>
              <a:avLst/>
              <a:gdLst/>
              <a:ahLst/>
              <a:cxnLst/>
              <a:rect l="0" t="0" r="0" b="0"/>
              <a:pathLst>
                <a:path w="321311" h="551181">
                  <a:moveTo>
                    <a:pt x="100330" y="551180"/>
                  </a:moveTo>
                  <a:lnTo>
                    <a:pt x="105410" y="534669"/>
                  </a:lnTo>
                  <a:lnTo>
                    <a:pt x="107950" y="523241"/>
                  </a:lnTo>
                  <a:lnTo>
                    <a:pt x="138430" y="394969"/>
                  </a:lnTo>
                  <a:lnTo>
                    <a:pt x="152400" y="331469"/>
                  </a:lnTo>
                  <a:lnTo>
                    <a:pt x="160020" y="300991"/>
                  </a:lnTo>
                  <a:lnTo>
                    <a:pt x="166370" y="267969"/>
                  </a:lnTo>
                  <a:lnTo>
                    <a:pt x="168910" y="251460"/>
                  </a:lnTo>
                  <a:lnTo>
                    <a:pt x="170180" y="233680"/>
                  </a:lnTo>
                  <a:lnTo>
                    <a:pt x="171450" y="217169"/>
                  </a:lnTo>
                  <a:lnTo>
                    <a:pt x="172720" y="181610"/>
                  </a:lnTo>
                  <a:lnTo>
                    <a:pt x="172720" y="165100"/>
                  </a:lnTo>
                  <a:lnTo>
                    <a:pt x="173990" y="148591"/>
                  </a:lnTo>
                  <a:lnTo>
                    <a:pt x="176530" y="133350"/>
                  </a:lnTo>
                  <a:lnTo>
                    <a:pt x="179070" y="118110"/>
                  </a:lnTo>
                  <a:lnTo>
                    <a:pt x="179070" y="104141"/>
                  </a:lnTo>
                  <a:lnTo>
                    <a:pt x="179070" y="91441"/>
                  </a:lnTo>
                  <a:lnTo>
                    <a:pt x="176530" y="80010"/>
                  </a:lnTo>
                  <a:lnTo>
                    <a:pt x="176530" y="66041"/>
                  </a:lnTo>
                  <a:lnTo>
                    <a:pt x="175260" y="50800"/>
                  </a:lnTo>
                  <a:lnTo>
                    <a:pt x="175260" y="35560"/>
                  </a:lnTo>
                  <a:lnTo>
                    <a:pt x="170180" y="25400"/>
                  </a:lnTo>
                  <a:lnTo>
                    <a:pt x="161290" y="20319"/>
                  </a:lnTo>
                  <a:lnTo>
                    <a:pt x="151130" y="17780"/>
                  </a:lnTo>
                  <a:lnTo>
                    <a:pt x="142240" y="20319"/>
                  </a:lnTo>
                  <a:lnTo>
                    <a:pt x="134620" y="25400"/>
                  </a:lnTo>
                  <a:lnTo>
                    <a:pt x="125730" y="31750"/>
                  </a:lnTo>
                  <a:lnTo>
                    <a:pt x="118110" y="39369"/>
                  </a:lnTo>
                  <a:lnTo>
                    <a:pt x="107950" y="45719"/>
                  </a:lnTo>
                  <a:lnTo>
                    <a:pt x="97790" y="52069"/>
                  </a:lnTo>
                  <a:lnTo>
                    <a:pt x="88900" y="60960"/>
                  </a:lnTo>
                  <a:lnTo>
                    <a:pt x="78740" y="69850"/>
                  </a:lnTo>
                  <a:lnTo>
                    <a:pt x="67310" y="78741"/>
                  </a:lnTo>
                  <a:lnTo>
                    <a:pt x="58420" y="88900"/>
                  </a:lnTo>
                  <a:lnTo>
                    <a:pt x="50800" y="99060"/>
                  </a:lnTo>
                  <a:lnTo>
                    <a:pt x="41910" y="109219"/>
                  </a:lnTo>
                  <a:lnTo>
                    <a:pt x="33020" y="118110"/>
                  </a:lnTo>
                  <a:lnTo>
                    <a:pt x="24130" y="127000"/>
                  </a:lnTo>
                  <a:lnTo>
                    <a:pt x="13970" y="134619"/>
                  </a:lnTo>
                  <a:lnTo>
                    <a:pt x="7620" y="134619"/>
                  </a:lnTo>
                  <a:lnTo>
                    <a:pt x="3810" y="128269"/>
                  </a:lnTo>
                  <a:lnTo>
                    <a:pt x="0" y="118110"/>
                  </a:lnTo>
                  <a:lnTo>
                    <a:pt x="1270" y="109219"/>
                  </a:lnTo>
                  <a:lnTo>
                    <a:pt x="3810" y="100330"/>
                  </a:lnTo>
                  <a:lnTo>
                    <a:pt x="12700" y="83819"/>
                  </a:lnTo>
                  <a:lnTo>
                    <a:pt x="17780" y="74930"/>
                  </a:lnTo>
                  <a:lnTo>
                    <a:pt x="24130" y="64769"/>
                  </a:lnTo>
                  <a:lnTo>
                    <a:pt x="31750" y="55880"/>
                  </a:lnTo>
                  <a:lnTo>
                    <a:pt x="40640" y="48260"/>
                  </a:lnTo>
                  <a:lnTo>
                    <a:pt x="49530" y="40641"/>
                  </a:lnTo>
                  <a:lnTo>
                    <a:pt x="59690" y="33019"/>
                  </a:lnTo>
                  <a:lnTo>
                    <a:pt x="69850" y="25400"/>
                  </a:lnTo>
                  <a:lnTo>
                    <a:pt x="80010" y="17780"/>
                  </a:lnTo>
                  <a:lnTo>
                    <a:pt x="90170" y="11430"/>
                  </a:lnTo>
                  <a:lnTo>
                    <a:pt x="100330" y="6350"/>
                  </a:lnTo>
                  <a:lnTo>
                    <a:pt x="110490" y="2541"/>
                  </a:lnTo>
                  <a:lnTo>
                    <a:pt x="120650" y="0"/>
                  </a:lnTo>
                  <a:lnTo>
                    <a:pt x="132080" y="0"/>
                  </a:lnTo>
                  <a:lnTo>
                    <a:pt x="142240" y="1269"/>
                  </a:lnTo>
                  <a:lnTo>
                    <a:pt x="153670" y="5080"/>
                  </a:lnTo>
                  <a:lnTo>
                    <a:pt x="166370" y="11430"/>
                  </a:lnTo>
                  <a:lnTo>
                    <a:pt x="179070" y="19050"/>
                  </a:lnTo>
                  <a:lnTo>
                    <a:pt x="190500" y="31750"/>
                  </a:lnTo>
                  <a:lnTo>
                    <a:pt x="199390" y="46991"/>
                  </a:lnTo>
                  <a:lnTo>
                    <a:pt x="208280" y="63500"/>
                  </a:lnTo>
                  <a:lnTo>
                    <a:pt x="215900" y="78741"/>
                  </a:lnTo>
                  <a:lnTo>
                    <a:pt x="222250" y="92710"/>
                  </a:lnTo>
                  <a:lnTo>
                    <a:pt x="227330" y="104141"/>
                  </a:lnTo>
                  <a:lnTo>
                    <a:pt x="232410" y="118110"/>
                  </a:lnTo>
                  <a:lnTo>
                    <a:pt x="245110" y="144780"/>
                  </a:lnTo>
                  <a:lnTo>
                    <a:pt x="250190" y="157480"/>
                  </a:lnTo>
                  <a:lnTo>
                    <a:pt x="255270" y="168910"/>
                  </a:lnTo>
                  <a:lnTo>
                    <a:pt x="264160" y="191769"/>
                  </a:lnTo>
                  <a:lnTo>
                    <a:pt x="271780" y="213360"/>
                  </a:lnTo>
                  <a:lnTo>
                    <a:pt x="276860" y="223519"/>
                  </a:lnTo>
                  <a:lnTo>
                    <a:pt x="281940" y="231141"/>
                  </a:lnTo>
                  <a:lnTo>
                    <a:pt x="288290" y="240030"/>
                  </a:lnTo>
                  <a:lnTo>
                    <a:pt x="294640" y="247650"/>
                  </a:lnTo>
                  <a:lnTo>
                    <a:pt x="300990" y="255269"/>
                  </a:lnTo>
                  <a:lnTo>
                    <a:pt x="321310" y="276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7917180" y="17033239"/>
              <a:ext cx="53341" cy="410212"/>
            </a:xfrm>
            <a:custGeom>
              <a:avLst/>
              <a:gdLst/>
              <a:ahLst/>
              <a:cxnLst/>
              <a:rect l="0" t="0" r="0" b="0"/>
              <a:pathLst>
                <a:path w="53341" h="410212">
                  <a:moveTo>
                    <a:pt x="0" y="0"/>
                  </a:moveTo>
                  <a:lnTo>
                    <a:pt x="11430" y="11431"/>
                  </a:lnTo>
                  <a:lnTo>
                    <a:pt x="16510" y="20322"/>
                  </a:lnTo>
                  <a:lnTo>
                    <a:pt x="20320" y="31750"/>
                  </a:lnTo>
                  <a:lnTo>
                    <a:pt x="27940" y="58422"/>
                  </a:lnTo>
                  <a:lnTo>
                    <a:pt x="35560" y="82550"/>
                  </a:lnTo>
                  <a:lnTo>
                    <a:pt x="38100" y="95250"/>
                  </a:lnTo>
                  <a:lnTo>
                    <a:pt x="39370" y="110491"/>
                  </a:lnTo>
                  <a:lnTo>
                    <a:pt x="40640" y="125731"/>
                  </a:lnTo>
                  <a:lnTo>
                    <a:pt x="41910" y="142241"/>
                  </a:lnTo>
                  <a:lnTo>
                    <a:pt x="44450" y="158750"/>
                  </a:lnTo>
                  <a:lnTo>
                    <a:pt x="46990" y="176531"/>
                  </a:lnTo>
                  <a:lnTo>
                    <a:pt x="49530" y="191772"/>
                  </a:lnTo>
                  <a:lnTo>
                    <a:pt x="50800" y="208281"/>
                  </a:lnTo>
                  <a:lnTo>
                    <a:pt x="50800" y="222250"/>
                  </a:lnTo>
                  <a:lnTo>
                    <a:pt x="52070" y="255272"/>
                  </a:lnTo>
                  <a:lnTo>
                    <a:pt x="53340" y="358141"/>
                  </a:lnTo>
                  <a:lnTo>
                    <a:pt x="41910" y="4102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7885430" y="17208500"/>
              <a:ext cx="546101" cy="229871"/>
            </a:xfrm>
            <a:custGeom>
              <a:avLst/>
              <a:gdLst/>
              <a:ahLst/>
              <a:cxnLst/>
              <a:rect l="0" t="0" r="0" b="0"/>
              <a:pathLst>
                <a:path w="546101" h="229871">
                  <a:moveTo>
                    <a:pt x="0" y="55880"/>
                  </a:moveTo>
                  <a:lnTo>
                    <a:pt x="17780" y="39370"/>
                  </a:lnTo>
                  <a:lnTo>
                    <a:pt x="26670" y="31750"/>
                  </a:lnTo>
                  <a:lnTo>
                    <a:pt x="38100" y="25400"/>
                  </a:lnTo>
                  <a:lnTo>
                    <a:pt x="49530" y="17780"/>
                  </a:lnTo>
                  <a:lnTo>
                    <a:pt x="60960" y="11430"/>
                  </a:lnTo>
                  <a:lnTo>
                    <a:pt x="72390" y="6350"/>
                  </a:lnTo>
                  <a:lnTo>
                    <a:pt x="83820" y="2539"/>
                  </a:lnTo>
                  <a:lnTo>
                    <a:pt x="96520" y="0"/>
                  </a:lnTo>
                  <a:lnTo>
                    <a:pt x="111760" y="0"/>
                  </a:lnTo>
                  <a:lnTo>
                    <a:pt x="127000" y="1270"/>
                  </a:lnTo>
                  <a:lnTo>
                    <a:pt x="140970" y="3811"/>
                  </a:lnTo>
                  <a:lnTo>
                    <a:pt x="153670" y="5080"/>
                  </a:lnTo>
                  <a:lnTo>
                    <a:pt x="166370" y="8889"/>
                  </a:lnTo>
                  <a:lnTo>
                    <a:pt x="176530" y="12700"/>
                  </a:lnTo>
                  <a:lnTo>
                    <a:pt x="185420" y="17780"/>
                  </a:lnTo>
                  <a:lnTo>
                    <a:pt x="194310" y="24130"/>
                  </a:lnTo>
                  <a:lnTo>
                    <a:pt x="200660" y="30480"/>
                  </a:lnTo>
                  <a:lnTo>
                    <a:pt x="207010" y="39370"/>
                  </a:lnTo>
                  <a:lnTo>
                    <a:pt x="212090" y="48261"/>
                  </a:lnTo>
                  <a:lnTo>
                    <a:pt x="215900" y="59689"/>
                  </a:lnTo>
                  <a:lnTo>
                    <a:pt x="219710" y="71120"/>
                  </a:lnTo>
                  <a:lnTo>
                    <a:pt x="234950" y="118111"/>
                  </a:lnTo>
                  <a:lnTo>
                    <a:pt x="237490" y="130811"/>
                  </a:lnTo>
                  <a:lnTo>
                    <a:pt x="238760" y="143511"/>
                  </a:lnTo>
                  <a:lnTo>
                    <a:pt x="240030" y="156211"/>
                  </a:lnTo>
                  <a:lnTo>
                    <a:pt x="241300" y="170180"/>
                  </a:lnTo>
                  <a:lnTo>
                    <a:pt x="241300" y="203200"/>
                  </a:lnTo>
                  <a:lnTo>
                    <a:pt x="241300" y="209550"/>
                  </a:lnTo>
                  <a:lnTo>
                    <a:pt x="238760" y="210820"/>
                  </a:lnTo>
                  <a:lnTo>
                    <a:pt x="236220" y="208280"/>
                  </a:lnTo>
                  <a:lnTo>
                    <a:pt x="236220" y="201930"/>
                  </a:lnTo>
                  <a:lnTo>
                    <a:pt x="237490" y="193039"/>
                  </a:lnTo>
                  <a:lnTo>
                    <a:pt x="238760" y="182880"/>
                  </a:lnTo>
                  <a:lnTo>
                    <a:pt x="241300" y="171450"/>
                  </a:lnTo>
                  <a:lnTo>
                    <a:pt x="247650" y="144780"/>
                  </a:lnTo>
                  <a:lnTo>
                    <a:pt x="251460" y="132080"/>
                  </a:lnTo>
                  <a:lnTo>
                    <a:pt x="256540" y="118111"/>
                  </a:lnTo>
                  <a:lnTo>
                    <a:pt x="262890" y="104139"/>
                  </a:lnTo>
                  <a:lnTo>
                    <a:pt x="269240" y="91439"/>
                  </a:lnTo>
                  <a:lnTo>
                    <a:pt x="275590" y="80011"/>
                  </a:lnTo>
                  <a:lnTo>
                    <a:pt x="281940" y="68580"/>
                  </a:lnTo>
                  <a:lnTo>
                    <a:pt x="288290" y="58420"/>
                  </a:lnTo>
                  <a:lnTo>
                    <a:pt x="295910" y="49530"/>
                  </a:lnTo>
                  <a:lnTo>
                    <a:pt x="302260" y="40639"/>
                  </a:lnTo>
                  <a:lnTo>
                    <a:pt x="311150" y="33020"/>
                  </a:lnTo>
                  <a:lnTo>
                    <a:pt x="320040" y="25400"/>
                  </a:lnTo>
                  <a:lnTo>
                    <a:pt x="328930" y="17780"/>
                  </a:lnTo>
                  <a:lnTo>
                    <a:pt x="340360" y="13970"/>
                  </a:lnTo>
                  <a:lnTo>
                    <a:pt x="351790" y="10161"/>
                  </a:lnTo>
                  <a:lnTo>
                    <a:pt x="364490" y="7620"/>
                  </a:lnTo>
                  <a:lnTo>
                    <a:pt x="377190" y="10161"/>
                  </a:lnTo>
                  <a:lnTo>
                    <a:pt x="388620" y="15239"/>
                  </a:lnTo>
                  <a:lnTo>
                    <a:pt x="398780" y="21589"/>
                  </a:lnTo>
                  <a:lnTo>
                    <a:pt x="407670" y="29211"/>
                  </a:lnTo>
                  <a:lnTo>
                    <a:pt x="415290" y="38100"/>
                  </a:lnTo>
                  <a:lnTo>
                    <a:pt x="420370" y="48261"/>
                  </a:lnTo>
                  <a:lnTo>
                    <a:pt x="424180" y="62230"/>
                  </a:lnTo>
                  <a:lnTo>
                    <a:pt x="426720" y="80011"/>
                  </a:lnTo>
                  <a:lnTo>
                    <a:pt x="429260" y="100330"/>
                  </a:lnTo>
                  <a:lnTo>
                    <a:pt x="430530" y="118111"/>
                  </a:lnTo>
                  <a:lnTo>
                    <a:pt x="433070" y="134620"/>
                  </a:lnTo>
                  <a:lnTo>
                    <a:pt x="436880" y="151130"/>
                  </a:lnTo>
                  <a:lnTo>
                    <a:pt x="436880" y="165100"/>
                  </a:lnTo>
                  <a:lnTo>
                    <a:pt x="436880" y="177800"/>
                  </a:lnTo>
                  <a:lnTo>
                    <a:pt x="435610" y="189230"/>
                  </a:lnTo>
                  <a:lnTo>
                    <a:pt x="435610" y="201930"/>
                  </a:lnTo>
                  <a:lnTo>
                    <a:pt x="436880" y="212089"/>
                  </a:lnTo>
                  <a:lnTo>
                    <a:pt x="438150" y="223520"/>
                  </a:lnTo>
                  <a:lnTo>
                    <a:pt x="444500" y="228600"/>
                  </a:lnTo>
                  <a:lnTo>
                    <a:pt x="453390" y="229870"/>
                  </a:lnTo>
                  <a:lnTo>
                    <a:pt x="463550" y="227330"/>
                  </a:lnTo>
                  <a:lnTo>
                    <a:pt x="473710" y="224789"/>
                  </a:lnTo>
                  <a:lnTo>
                    <a:pt x="481330" y="219711"/>
                  </a:lnTo>
                  <a:lnTo>
                    <a:pt x="490220" y="214630"/>
                  </a:lnTo>
                  <a:lnTo>
                    <a:pt x="497840" y="204470"/>
                  </a:lnTo>
                  <a:lnTo>
                    <a:pt x="505460" y="193039"/>
                  </a:lnTo>
                  <a:lnTo>
                    <a:pt x="511810" y="179070"/>
                  </a:lnTo>
                  <a:lnTo>
                    <a:pt x="518160" y="166370"/>
                  </a:lnTo>
                  <a:lnTo>
                    <a:pt x="523240" y="153670"/>
                  </a:lnTo>
                  <a:lnTo>
                    <a:pt x="528320" y="142239"/>
                  </a:lnTo>
                  <a:lnTo>
                    <a:pt x="535940" y="120650"/>
                  </a:lnTo>
                  <a:lnTo>
                    <a:pt x="539750" y="109220"/>
                  </a:lnTo>
                  <a:lnTo>
                    <a:pt x="542290" y="96520"/>
                  </a:lnTo>
                  <a:lnTo>
                    <a:pt x="544830" y="81280"/>
                  </a:lnTo>
                  <a:lnTo>
                    <a:pt x="546100" y="66039"/>
                  </a:lnTo>
                  <a:lnTo>
                    <a:pt x="544830" y="52070"/>
                  </a:lnTo>
                  <a:lnTo>
                    <a:pt x="543560" y="39370"/>
                  </a:lnTo>
                  <a:lnTo>
                    <a:pt x="541020" y="27939"/>
                  </a:lnTo>
                  <a:lnTo>
                    <a:pt x="534670" y="17780"/>
                  </a:lnTo>
                  <a:lnTo>
                    <a:pt x="523240" y="11430"/>
                  </a:lnTo>
                  <a:lnTo>
                    <a:pt x="510540" y="5080"/>
                  </a:lnTo>
                  <a:lnTo>
                    <a:pt x="496570" y="3811"/>
                  </a:lnTo>
                  <a:lnTo>
                    <a:pt x="480060" y="5080"/>
                  </a:lnTo>
                  <a:lnTo>
                    <a:pt x="464820" y="7620"/>
                  </a:lnTo>
                  <a:lnTo>
                    <a:pt x="449580" y="12700"/>
                  </a:lnTo>
                  <a:lnTo>
                    <a:pt x="434340" y="17780"/>
                  </a:lnTo>
                  <a:lnTo>
                    <a:pt x="419100" y="22861"/>
                  </a:lnTo>
                  <a:lnTo>
                    <a:pt x="407670" y="29211"/>
                  </a:lnTo>
                  <a:lnTo>
                    <a:pt x="396240" y="35561"/>
                  </a:lnTo>
                  <a:lnTo>
                    <a:pt x="379730" y="558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8506460" y="17212311"/>
              <a:ext cx="128271" cy="261620"/>
            </a:xfrm>
            <a:custGeom>
              <a:avLst/>
              <a:gdLst/>
              <a:ahLst/>
              <a:cxnLst/>
              <a:rect l="0" t="0" r="0" b="0"/>
              <a:pathLst>
                <a:path w="128271" h="261620">
                  <a:moveTo>
                    <a:pt x="43180" y="0"/>
                  </a:moveTo>
                  <a:lnTo>
                    <a:pt x="31750" y="21589"/>
                  </a:lnTo>
                  <a:lnTo>
                    <a:pt x="26670" y="35559"/>
                  </a:lnTo>
                  <a:lnTo>
                    <a:pt x="22860" y="52069"/>
                  </a:lnTo>
                  <a:lnTo>
                    <a:pt x="19050" y="69850"/>
                  </a:lnTo>
                  <a:lnTo>
                    <a:pt x="16510" y="86359"/>
                  </a:lnTo>
                  <a:lnTo>
                    <a:pt x="13970" y="101600"/>
                  </a:lnTo>
                  <a:lnTo>
                    <a:pt x="13970" y="116839"/>
                  </a:lnTo>
                  <a:lnTo>
                    <a:pt x="11430" y="132078"/>
                  </a:lnTo>
                  <a:lnTo>
                    <a:pt x="8890" y="146050"/>
                  </a:lnTo>
                  <a:lnTo>
                    <a:pt x="6350" y="160019"/>
                  </a:lnTo>
                  <a:lnTo>
                    <a:pt x="5080" y="176528"/>
                  </a:lnTo>
                  <a:lnTo>
                    <a:pt x="6350" y="195578"/>
                  </a:lnTo>
                  <a:lnTo>
                    <a:pt x="7620" y="214628"/>
                  </a:lnTo>
                  <a:lnTo>
                    <a:pt x="11430" y="229869"/>
                  </a:lnTo>
                  <a:lnTo>
                    <a:pt x="16510" y="241300"/>
                  </a:lnTo>
                  <a:lnTo>
                    <a:pt x="21590" y="252728"/>
                  </a:lnTo>
                  <a:lnTo>
                    <a:pt x="29210" y="257809"/>
                  </a:lnTo>
                  <a:lnTo>
                    <a:pt x="39370" y="260350"/>
                  </a:lnTo>
                  <a:lnTo>
                    <a:pt x="50800" y="261619"/>
                  </a:lnTo>
                  <a:lnTo>
                    <a:pt x="60960" y="259078"/>
                  </a:lnTo>
                  <a:lnTo>
                    <a:pt x="69850" y="256539"/>
                  </a:lnTo>
                  <a:lnTo>
                    <a:pt x="78740" y="251459"/>
                  </a:lnTo>
                  <a:lnTo>
                    <a:pt x="86360" y="242569"/>
                  </a:lnTo>
                  <a:lnTo>
                    <a:pt x="93980" y="229869"/>
                  </a:lnTo>
                  <a:lnTo>
                    <a:pt x="101600" y="217169"/>
                  </a:lnTo>
                  <a:lnTo>
                    <a:pt x="109220" y="201928"/>
                  </a:lnTo>
                  <a:lnTo>
                    <a:pt x="115570" y="185419"/>
                  </a:lnTo>
                  <a:lnTo>
                    <a:pt x="123190" y="168909"/>
                  </a:lnTo>
                  <a:lnTo>
                    <a:pt x="127000" y="151128"/>
                  </a:lnTo>
                  <a:lnTo>
                    <a:pt x="128270" y="132078"/>
                  </a:lnTo>
                  <a:lnTo>
                    <a:pt x="127000" y="113028"/>
                  </a:lnTo>
                  <a:lnTo>
                    <a:pt x="125730" y="96519"/>
                  </a:lnTo>
                  <a:lnTo>
                    <a:pt x="124460" y="81278"/>
                  </a:lnTo>
                  <a:lnTo>
                    <a:pt x="121920" y="68578"/>
                  </a:lnTo>
                  <a:lnTo>
                    <a:pt x="116840" y="57150"/>
                  </a:lnTo>
                  <a:lnTo>
                    <a:pt x="113030" y="46989"/>
                  </a:lnTo>
                  <a:lnTo>
                    <a:pt x="106680" y="38100"/>
                  </a:lnTo>
                  <a:lnTo>
                    <a:pt x="97790" y="30478"/>
                  </a:lnTo>
                  <a:lnTo>
                    <a:pt x="87630" y="22859"/>
                  </a:lnTo>
                  <a:lnTo>
                    <a:pt x="76200" y="15239"/>
                  </a:lnTo>
                  <a:lnTo>
                    <a:pt x="63500" y="8889"/>
                  </a:lnTo>
                  <a:lnTo>
                    <a:pt x="50800" y="380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8749030" y="17200880"/>
              <a:ext cx="182881" cy="359410"/>
            </a:xfrm>
            <a:custGeom>
              <a:avLst/>
              <a:gdLst/>
              <a:ahLst/>
              <a:cxnLst/>
              <a:rect l="0" t="0" r="0" b="0"/>
              <a:pathLst>
                <a:path w="182881" h="359410">
                  <a:moveTo>
                    <a:pt x="21590" y="179070"/>
                  </a:moveTo>
                  <a:lnTo>
                    <a:pt x="15240" y="213359"/>
                  </a:lnTo>
                  <a:lnTo>
                    <a:pt x="13970" y="228600"/>
                  </a:lnTo>
                  <a:lnTo>
                    <a:pt x="12700" y="245109"/>
                  </a:lnTo>
                  <a:lnTo>
                    <a:pt x="11430" y="278131"/>
                  </a:lnTo>
                  <a:lnTo>
                    <a:pt x="11430" y="307340"/>
                  </a:lnTo>
                  <a:lnTo>
                    <a:pt x="10160" y="323850"/>
                  </a:lnTo>
                  <a:lnTo>
                    <a:pt x="7620" y="340359"/>
                  </a:lnTo>
                  <a:lnTo>
                    <a:pt x="5080" y="356870"/>
                  </a:lnTo>
                  <a:lnTo>
                    <a:pt x="3810" y="359409"/>
                  </a:lnTo>
                  <a:lnTo>
                    <a:pt x="2540" y="353059"/>
                  </a:lnTo>
                  <a:lnTo>
                    <a:pt x="1270" y="341631"/>
                  </a:lnTo>
                  <a:lnTo>
                    <a:pt x="1270" y="312420"/>
                  </a:lnTo>
                  <a:lnTo>
                    <a:pt x="0" y="295909"/>
                  </a:lnTo>
                  <a:lnTo>
                    <a:pt x="1270" y="280670"/>
                  </a:lnTo>
                  <a:lnTo>
                    <a:pt x="3810" y="265431"/>
                  </a:lnTo>
                  <a:lnTo>
                    <a:pt x="6350" y="251459"/>
                  </a:lnTo>
                  <a:lnTo>
                    <a:pt x="7620" y="234950"/>
                  </a:lnTo>
                  <a:lnTo>
                    <a:pt x="8890" y="219709"/>
                  </a:lnTo>
                  <a:lnTo>
                    <a:pt x="8890" y="201931"/>
                  </a:lnTo>
                  <a:lnTo>
                    <a:pt x="11430" y="185420"/>
                  </a:lnTo>
                  <a:lnTo>
                    <a:pt x="12700" y="167640"/>
                  </a:lnTo>
                  <a:lnTo>
                    <a:pt x="15240" y="151131"/>
                  </a:lnTo>
                  <a:lnTo>
                    <a:pt x="20320" y="134620"/>
                  </a:lnTo>
                  <a:lnTo>
                    <a:pt x="25400" y="119381"/>
                  </a:lnTo>
                  <a:lnTo>
                    <a:pt x="30480" y="104140"/>
                  </a:lnTo>
                  <a:lnTo>
                    <a:pt x="36830" y="90170"/>
                  </a:lnTo>
                  <a:lnTo>
                    <a:pt x="43180" y="74931"/>
                  </a:lnTo>
                  <a:lnTo>
                    <a:pt x="49530" y="60959"/>
                  </a:lnTo>
                  <a:lnTo>
                    <a:pt x="57150" y="49531"/>
                  </a:lnTo>
                  <a:lnTo>
                    <a:pt x="63500" y="38100"/>
                  </a:lnTo>
                  <a:lnTo>
                    <a:pt x="71120" y="29209"/>
                  </a:lnTo>
                  <a:lnTo>
                    <a:pt x="78740" y="21590"/>
                  </a:lnTo>
                  <a:lnTo>
                    <a:pt x="87630" y="12700"/>
                  </a:lnTo>
                  <a:lnTo>
                    <a:pt x="96520" y="5081"/>
                  </a:lnTo>
                  <a:lnTo>
                    <a:pt x="109220" y="1270"/>
                  </a:lnTo>
                  <a:lnTo>
                    <a:pt x="123190" y="0"/>
                  </a:lnTo>
                  <a:lnTo>
                    <a:pt x="138430" y="0"/>
                  </a:lnTo>
                  <a:lnTo>
                    <a:pt x="149860" y="3809"/>
                  </a:lnTo>
                  <a:lnTo>
                    <a:pt x="158750" y="10159"/>
                  </a:lnTo>
                  <a:lnTo>
                    <a:pt x="165100" y="17781"/>
                  </a:lnTo>
                  <a:lnTo>
                    <a:pt x="171450" y="27940"/>
                  </a:lnTo>
                  <a:lnTo>
                    <a:pt x="176530" y="40640"/>
                  </a:lnTo>
                  <a:lnTo>
                    <a:pt x="180340" y="55881"/>
                  </a:lnTo>
                  <a:lnTo>
                    <a:pt x="182880" y="68581"/>
                  </a:lnTo>
                  <a:lnTo>
                    <a:pt x="182880" y="81281"/>
                  </a:lnTo>
                  <a:lnTo>
                    <a:pt x="181610" y="92709"/>
                  </a:lnTo>
                  <a:lnTo>
                    <a:pt x="177800" y="106681"/>
                  </a:lnTo>
                  <a:lnTo>
                    <a:pt x="173990" y="121920"/>
                  </a:lnTo>
                  <a:lnTo>
                    <a:pt x="168910" y="137159"/>
                  </a:lnTo>
                  <a:lnTo>
                    <a:pt x="161290" y="151131"/>
                  </a:lnTo>
                  <a:lnTo>
                    <a:pt x="153670" y="163831"/>
                  </a:lnTo>
                  <a:lnTo>
                    <a:pt x="144780" y="176531"/>
                  </a:lnTo>
                  <a:lnTo>
                    <a:pt x="135890" y="186690"/>
                  </a:lnTo>
                  <a:lnTo>
                    <a:pt x="128270" y="195581"/>
                  </a:lnTo>
                  <a:lnTo>
                    <a:pt x="120650" y="204470"/>
                  </a:lnTo>
                  <a:lnTo>
                    <a:pt x="105410" y="219709"/>
                  </a:lnTo>
                  <a:lnTo>
                    <a:pt x="99060" y="227331"/>
                  </a:lnTo>
                  <a:lnTo>
                    <a:pt x="90170" y="233681"/>
                  </a:lnTo>
                  <a:lnTo>
                    <a:pt x="81280" y="238759"/>
                  </a:lnTo>
                  <a:lnTo>
                    <a:pt x="41910" y="2527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9052560" y="17064989"/>
              <a:ext cx="242571" cy="314962"/>
            </a:xfrm>
            <a:custGeom>
              <a:avLst/>
              <a:gdLst/>
              <a:ahLst/>
              <a:cxnLst/>
              <a:rect l="0" t="0" r="0" b="0"/>
              <a:pathLst>
                <a:path w="242571" h="314962">
                  <a:moveTo>
                    <a:pt x="138430" y="0"/>
                  </a:moveTo>
                  <a:lnTo>
                    <a:pt x="121920" y="10161"/>
                  </a:lnTo>
                  <a:lnTo>
                    <a:pt x="113030" y="16511"/>
                  </a:lnTo>
                  <a:lnTo>
                    <a:pt x="101600" y="22861"/>
                  </a:lnTo>
                  <a:lnTo>
                    <a:pt x="88900" y="29211"/>
                  </a:lnTo>
                  <a:lnTo>
                    <a:pt x="78740" y="35561"/>
                  </a:lnTo>
                  <a:lnTo>
                    <a:pt x="69850" y="41911"/>
                  </a:lnTo>
                  <a:lnTo>
                    <a:pt x="60960" y="49531"/>
                  </a:lnTo>
                  <a:lnTo>
                    <a:pt x="53340" y="55881"/>
                  </a:lnTo>
                  <a:lnTo>
                    <a:pt x="45720" y="63500"/>
                  </a:lnTo>
                  <a:lnTo>
                    <a:pt x="30480" y="77472"/>
                  </a:lnTo>
                  <a:lnTo>
                    <a:pt x="16510" y="91441"/>
                  </a:lnTo>
                  <a:lnTo>
                    <a:pt x="10160" y="99061"/>
                  </a:lnTo>
                  <a:lnTo>
                    <a:pt x="5080" y="107950"/>
                  </a:lnTo>
                  <a:lnTo>
                    <a:pt x="0" y="118111"/>
                  </a:lnTo>
                  <a:lnTo>
                    <a:pt x="5080" y="123191"/>
                  </a:lnTo>
                  <a:lnTo>
                    <a:pt x="13970" y="128272"/>
                  </a:lnTo>
                  <a:lnTo>
                    <a:pt x="27940" y="130811"/>
                  </a:lnTo>
                  <a:lnTo>
                    <a:pt x="41910" y="133350"/>
                  </a:lnTo>
                  <a:lnTo>
                    <a:pt x="54610" y="133350"/>
                  </a:lnTo>
                  <a:lnTo>
                    <a:pt x="68580" y="134622"/>
                  </a:lnTo>
                  <a:lnTo>
                    <a:pt x="86360" y="137161"/>
                  </a:lnTo>
                  <a:lnTo>
                    <a:pt x="127000" y="140972"/>
                  </a:lnTo>
                  <a:lnTo>
                    <a:pt x="170180" y="147322"/>
                  </a:lnTo>
                  <a:lnTo>
                    <a:pt x="191770" y="151131"/>
                  </a:lnTo>
                  <a:lnTo>
                    <a:pt x="208280" y="156211"/>
                  </a:lnTo>
                  <a:lnTo>
                    <a:pt x="220980" y="163831"/>
                  </a:lnTo>
                  <a:lnTo>
                    <a:pt x="232410" y="172722"/>
                  </a:lnTo>
                  <a:lnTo>
                    <a:pt x="238760" y="182881"/>
                  </a:lnTo>
                  <a:lnTo>
                    <a:pt x="241300" y="194311"/>
                  </a:lnTo>
                  <a:lnTo>
                    <a:pt x="242570" y="207011"/>
                  </a:lnTo>
                  <a:lnTo>
                    <a:pt x="238760" y="220981"/>
                  </a:lnTo>
                  <a:lnTo>
                    <a:pt x="231140" y="236222"/>
                  </a:lnTo>
                  <a:lnTo>
                    <a:pt x="220980" y="251461"/>
                  </a:lnTo>
                  <a:lnTo>
                    <a:pt x="210820" y="265431"/>
                  </a:lnTo>
                  <a:lnTo>
                    <a:pt x="200660" y="279400"/>
                  </a:lnTo>
                  <a:lnTo>
                    <a:pt x="170180" y="314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8075930" y="17423130"/>
              <a:ext cx="189231" cy="652782"/>
            </a:xfrm>
            <a:custGeom>
              <a:avLst/>
              <a:gdLst/>
              <a:ahLst/>
              <a:cxnLst/>
              <a:rect l="0" t="0" r="0" b="0"/>
              <a:pathLst>
                <a:path w="189231" h="652782">
                  <a:moveTo>
                    <a:pt x="189230" y="0"/>
                  </a:moveTo>
                  <a:lnTo>
                    <a:pt x="172720" y="5081"/>
                  </a:lnTo>
                  <a:lnTo>
                    <a:pt x="163830" y="10159"/>
                  </a:lnTo>
                  <a:lnTo>
                    <a:pt x="154940" y="16509"/>
                  </a:lnTo>
                  <a:lnTo>
                    <a:pt x="144780" y="25400"/>
                  </a:lnTo>
                  <a:lnTo>
                    <a:pt x="135890" y="34290"/>
                  </a:lnTo>
                  <a:lnTo>
                    <a:pt x="128270" y="43181"/>
                  </a:lnTo>
                  <a:lnTo>
                    <a:pt x="120650" y="53340"/>
                  </a:lnTo>
                  <a:lnTo>
                    <a:pt x="113030" y="63500"/>
                  </a:lnTo>
                  <a:lnTo>
                    <a:pt x="97790" y="83820"/>
                  </a:lnTo>
                  <a:lnTo>
                    <a:pt x="91440" y="95250"/>
                  </a:lnTo>
                  <a:lnTo>
                    <a:pt x="83820" y="107950"/>
                  </a:lnTo>
                  <a:lnTo>
                    <a:pt x="76200" y="120650"/>
                  </a:lnTo>
                  <a:lnTo>
                    <a:pt x="69850" y="135890"/>
                  </a:lnTo>
                  <a:lnTo>
                    <a:pt x="62230" y="151131"/>
                  </a:lnTo>
                  <a:lnTo>
                    <a:pt x="55880" y="167640"/>
                  </a:lnTo>
                  <a:lnTo>
                    <a:pt x="49530" y="184150"/>
                  </a:lnTo>
                  <a:lnTo>
                    <a:pt x="44450" y="200659"/>
                  </a:lnTo>
                  <a:lnTo>
                    <a:pt x="40640" y="218440"/>
                  </a:lnTo>
                  <a:lnTo>
                    <a:pt x="29210" y="255270"/>
                  </a:lnTo>
                  <a:lnTo>
                    <a:pt x="22860" y="275590"/>
                  </a:lnTo>
                  <a:lnTo>
                    <a:pt x="17780" y="294640"/>
                  </a:lnTo>
                  <a:lnTo>
                    <a:pt x="12700" y="313690"/>
                  </a:lnTo>
                  <a:lnTo>
                    <a:pt x="7620" y="331470"/>
                  </a:lnTo>
                  <a:lnTo>
                    <a:pt x="5080" y="349250"/>
                  </a:lnTo>
                  <a:lnTo>
                    <a:pt x="3810" y="367031"/>
                  </a:lnTo>
                  <a:lnTo>
                    <a:pt x="2540" y="384809"/>
                  </a:lnTo>
                  <a:lnTo>
                    <a:pt x="1270" y="402590"/>
                  </a:lnTo>
                  <a:lnTo>
                    <a:pt x="0" y="438150"/>
                  </a:lnTo>
                  <a:lnTo>
                    <a:pt x="1270" y="454659"/>
                  </a:lnTo>
                  <a:lnTo>
                    <a:pt x="2540" y="469900"/>
                  </a:lnTo>
                  <a:lnTo>
                    <a:pt x="5080" y="485140"/>
                  </a:lnTo>
                  <a:lnTo>
                    <a:pt x="7620" y="499109"/>
                  </a:lnTo>
                  <a:lnTo>
                    <a:pt x="11430" y="511809"/>
                  </a:lnTo>
                  <a:lnTo>
                    <a:pt x="13970" y="523240"/>
                  </a:lnTo>
                  <a:lnTo>
                    <a:pt x="20320" y="546100"/>
                  </a:lnTo>
                  <a:lnTo>
                    <a:pt x="24130" y="556259"/>
                  </a:lnTo>
                  <a:lnTo>
                    <a:pt x="29210" y="567690"/>
                  </a:lnTo>
                  <a:lnTo>
                    <a:pt x="34290" y="577850"/>
                  </a:lnTo>
                  <a:lnTo>
                    <a:pt x="40640" y="589281"/>
                  </a:lnTo>
                  <a:lnTo>
                    <a:pt x="49530" y="599440"/>
                  </a:lnTo>
                  <a:lnTo>
                    <a:pt x="62230" y="609600"/>
                  </a:lnTo>
                  <a:lnTo>
                    <a:pt x="76200" y="621031"/>
                  </a:lnTo>
                  <a:lnTo>
                    <a:pt x="90170" y="628650"/>
                  </a:lnTo>
                  <a:lnTo>
                    <a:pt x="104140" y="635000"/>
                  </a:lnTo>
                  <a:lnTo>
                    <a:pt x="167640" y="652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8382000" y="17566639"/>
              <a:ext cx="252731" cy="466092"/>
            </a:xfrm>
            <a:custGeom>
              <a:avLst/>
              <a:gdLst/>
              <a:ahLst/>
              <a:cxnLst/>
              <a:rect l="0" t="0" r="0" b="0"/>
              <a:pathLst>
                <a:path w="252731" h="466092">
                  <a:moveTo>
                    <a:pt x="62230" y="424181"/>
                  </a:moveTo>
                  <a:lnTo>
                    <a:pt x="50800" y="412750"/>
                  </a:lnTo>
                  <a:lnTo>
                    <a:pt x="44450" y="405131"/>
                  </a:lnTo>
                  <a:lnTo>
                    <a:pt x="39370" y="394972"/>
                  </a:lnTo>
                  <a:lnTo>
                    <a:pt x="33020" y="383541"/>
                  </a:lnTo>
                  <a:lnTo>
                    <a:pt x="25400" y="369572"/>
                  </a:lnTo>
                  <a:lnTo>
                    <a:pt x="19050" y="353061"/>
                  </a:lnTo>
                  <a:lnTo>
                    <a:pt x="12700" y="334011"/>
                  </a:lnTo>
                  <a:lnTo>
                    <a:pt x="7620" y="313691"/>
                  </a:lnTo>
                  <a:lnTo>
                    <a:pt x="5080" y="292100"/>
                  </a:lnTo>
                  <a:lnTo>
                    <a:pt x="2540" y="269241"/>
                  </a:lnTo>
                  <a:lnTo>
                    <a:pt x="1270" y="250191"/>
                  </a:lnTo>
                  <a:lnTo>
                    <a:pt x="0" y="232411"/>
                  </a:lnTo>
                  <a:lnTo>
                    <a:pt x="0" y="215900"/>
                  </a:lnTo>
                  <a:lnTo>
                    <a:pt x="1270" y="199391"/>
                  </a:lnTo>
                  <a:lnTo>
                    <a:pt x="2540" y="184150"/>
                  </a:lnTo>
                  <a:lnTo>
                    <a:pt x="5080" y="170181"/>
                  </a:lnTo>
                  <a:lnTo>
                    <a:pt x="6350" y="154941"/>
                  </a:lnTo>
                  <a:lnTo>
                    <a:pt x="7620" y="140972"/>
                  </a:lnTo>
                  <a:lnTo>
                    <a:pt x="7620" y="127000"/>
                  </a:lnTo>
                  <a:lnTo>
                    <a:pt x="10160" y="113031"/>
                  </a:lnTo>
                  <a:lnTo>
                    <a:pt x="15240" y="101600"/>
                  </a:lnTo>
                  <a:lnTo>
                    <a:pt x="20320" y="90172"/>
                  </a:lnTo>
                  <a:lnTo>
                    <a:pt x="24130" y="78741"/>
                  </a:lnTo>
                  <a:lnTo>
                    <a:pt x="29210" y="67311"/>
                  </a:lnTo>
                  <a:lnTo>
                    <a:pt x="33020" y="57150"/>
                  </a:lnTo>
                  <a:lnTo>
                    <a:pt x="38100" y="46991"/>
                  </a:lnTo>
                  <a:lnTo>
                    <a:pt x="43180" y="38100"/>
                  </a:lnTo>
                  <a:lnTo>
                    <a:pt x="49530" y="30481"/>
                  </a:lnTo>
                  <a:lnTo>
                    <a:pt x="57150" y="24131"/>
                  </a:lnTo>
                  <a:lnTo>
                    <a:pt x="66040" y="17781"/>
                  </a:lnTo>
                  <a:lnTo>
                    <a:pt x="74930" y="12700"/>
                  </a:lnTo>
                  <a:lnTo>
                    <a:pt x="86360" y="8891"/>
                  </a:lnTo>
                  <a:lnTo>
                    <a:pt x="97790" y="5081"/>
                  </a:lnTo>
                  <a:lnTo>
                    <a:pt x="110490" y="0"/>
                  </a:lnTo>
                  <a:lnTo>
                    <a:pt x="121920" y="1272"/>
                  </a:lnTo>
                  <a:lnTo>
                    <a:pt x="133350" y="5081"/>
                  </a:lnTo>
                  <a:lnTo>
                    <a:pt x="144780" y="11431"/>
                  </a:lnTo>
                  <a:lnTo>
                    <a:pt x="151130" y="20322"/>
                  </a:lnTo>
                  <a:lnTo>
                    <a:pt x="153670" y="31750"/>
                  </a:lnTo>
                  <a:lnTo>
                    <a:pt x="154940" y="43181"/>
                  </a:lnTo>
                  <a:lnTo>
                    <a:pt x="154940" y="54611"/>
                  </a:lnTo>
                  <a:lnTo>
                    <a:pt x="152400" y="66041"/>
                  </a:lnTo>
                  <a:lnTo>
                    <a:pt x="151130" y="76200"/>
                  </a:lnTo>
                  <a:lnTo>
                    <a:pt x="147320" y="87631"/>
                  </a:lnTo>
                  <a:lnTo>
                    <a:pt x="142240" y="97791"/>
                  </a:lnTo>
                  <a:lnTo>
                    <a:pt x="135890" y="107950"/>
                  </a:lnTo>
                  <a:lnTo>
                    <a:pt x="129540" y="119381"/>
                  </a:lnTo>
                  <a:lnTo>
                    <a:pt x="123190" y="129541"/>
                  </a:lnTo>
                  <a:lnTo>
                    <a:pt x="116840" y="139700"/>
                  </a:lnTo>
                  <a:lnTo>
                    <a:pt x="109220" y="151131"/>
                  </a:lnTo>
                  <a:lnTo>
                    <a:pt x="100330" y="161291"/>
                  </a:lnTo>
                  <a:lnTo>
                    <a:pt x="91440" y="171450"/>
                  </a:lnTo>
                  <a:lnTo>
                    <a:pt x="83820" y="182881"/>
                  </a:lnTo>
                  <a:lnTo>
                    <a:pt x="77470" y="193041"/>
                  </a:lnTo>
                  <a:lnTo>
                    <a:pt x="72390" y="203200"/>
                  </a:lnTo>
                  <a:lnTo>
                    <a:pt x="64770" y="212091"/>
                  </a:lnTo>
                  <a:lnTo>
                    <a:pt x="57150" y="220981"/>
                  </a:lnTo>
                  <a:lnTo>
                    <a:pt x="48260" y="229872"/>
                  </a:lnTo>
                  <a:lnTo>
                    <a:pt x="43180" y="231141"/>
                  </a:lnTo>
                  <a:lnTo>
                    <a:pt x="41910" y="228600"/>
                  </a:lnTo>
                  <a:lnTo>
                    <a:pt x="40640" y="223522"/>
                  </a:lnTo>
                  <a:lnTo>
                    <a:pt x="45720" y="215900"/>
                  </a:lnTo>
                  <a:lnTo>
                    <a:pt x="53340" y="205741"/>
                  </a:lnTo>
                  <a:lnTo>
                    <a:pt x="63500" y="194311"/>
                  </a:lnTo>
                  <a:lnTo>
                    <a:pt x="73660" y="184150"/>
                  </a:lnTo>
                  <a:lnTo>
                    <a:pt x="83820" y="175261"/>
                  </a:lnTo>
                  <a:lnTo>
                    <a:pt x="93980" y="167641"/>
                  </a:lnTo>
                  <a:lnTo>
                    <a:pt x="106680" y="160022"/>
                  </a:lnTo>
                  <a:lnTo>
                    <a:pt x="120650" y="152400"/>
                  </a:lnTo>
                  <a:lnTo>
                    <a:pt x="135890" y="144781"/>
                  </a:lnTo>
                  <a:lnTo>
                    <a:pt x="152400" y="139700"/>
                  </a:lnTo>
                  <a:lnTo>
                    <a:pt x="168910" y="135891"/>
                  </a:lnTo>
                  <a:lnTo>
                    <a:pt x="185420" y="134622"/>
                  </a:lnTo>
                  <a:lnTo>
                    <a:pt x="200660" y="134622"/>
                  </a:lnTo>
                  <a:lnTo>
                    <a:pt x="214630" y="138431"/>
                  </a:lnTo>
                  <a:lnTo>
                    <a:pt x="226060" y="142241"/>
                  </a:lnTo>
                  <a:lnTo>
                    <a:pt x="236220" y="148591"/>
                  </a:lnTo>
                  <a:lnTo>
                    <a:pt x="243840" y="156211"/>
                  </a:lnTo>
                  <a:lnTo>
                    <a:pt x="250190" y="165100"/>
                  </a:lnTo>
                  <a:lnTo>
                    <a:pt x="252730" y="176531"/>
                  </a:lnTo>
                  <a:lnTo>
                    <a:pt x="252730" y="190500"/>
                  </a:lnTo>
                  <a:lnTo>
                    <a:pt x="252730" y="204472"/>
                  </a:lnTo>
                  <a:lnTo>
                    <a:pt x="251460" y="219711"/>
                  </a:lnTo>
                  <a:lnTo>
                    <a:pt x="248920" y="233681"/>
                  </a:lnTo>
                  <a:lnTo>
                    <a:pt x="246380" y="248922"/>
                  </a:lnTo>
                  <a:lnTo>
                    <a:pt x="241300" y="261622"/>
                  </a:lnTo>
                  <a:lnTo>
                    <a:pt x="233680" y="274322"/>
                  </a:lnTo>
                  <a:lnTo>
                    <a:pt x="226060" y="285750"/>
                  </a:lnTo>
                  <a:lnTo>
                    <a:pt x="218440" y="297181"/>
                  </a:lnTo>
                  <a:lnTo>
                    <a:pt x="210820" y="311150"/>
                  </a:lnTo>
                  <a:lnTo>
                    <a:pt x="203200" y="323850"/>
                  </a:lnTo>
                  <a:lnTo>
                    <a:pt x="194310" y="336550"/>
                  </a:lnTo>
                  <a:lnTo>
                    <a:pt x="185420" y="347981"/>
                  </a:lnTo>
                  <a:lnTo>
                    <a:pt x="175260" y="359411"/>
                  </a:lnTo>
                  <a:lnTo>
                    <a:pt x="166370" y="370841"/>
                  </a:lnTo>
                  <a:lnTo>
                    <a:pt x="146050" y="392431"/>
                  </a:lnTo>
                  <a:lnTo>
                    <a:pt x="135890" y="402591"/>
                  </a:lnTo>
                  <a:lnTo>
                    <a:pt x="128270" y="414022"/>
                  </a:lnTo>
                  <a:lnTo>
                    <a:pt x="119380" y="424181"/>
                  </a:lnTo>
                  <a:lnTo>
                    <a:pt x="111760" y="434341"/>
                  </a:lnTo>
                  <a:lnTo>
                    <a:pt x="105410" y="441961"/>
                  </a:lnTo>
                  <a:lnTo>
                    <a:pt x="97790" y="450850"/>
                  </a:lnTo>
                  <a:lnTo>
                    <a:pt x="87630" y="455931"/>
                  </a:lnTo>
                  <a:lnTo>
                    <a:pt x="77470" y="459741"/>
                  </a:lnTo>
                  <a:lnTo>
                    <a:pt x="30480" y="466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8708390" y="17686020"/>
              <a:ext cx="161291" cy="241301"/>
            </a:xfrm>
            <a:custGeom>
              <a:avLst/>
              <a:gdLst/>
              <a:ahLst/>
              <a:cxnLst/>
              <a:rect l="0" t="0" r="0" b="0"/>
              <a:pathLst>
                <a:path w="161291" h="241301">
                  <a:moveTo>
                    <a:pt x="20320" y="0"/>
                  </a:moveTo>
                  <a:lnTo>
                    <a:pt x="13970" y="27941"/>
                  </a:lnTo>
                  <a:lnTo>
                    <a:pt x="5080" y="78741"/>
                  </a:lnTo>
                  <a:lnTo>
                    <a:pt x="2540" y="97791"/>
                  </a:lnTo>
                  <a:lnTo>
                    <a:pt x="1270" y="118110"/>
                  </a:lnTo>
                  <a:lnTo>
                    <a:pt x="0" y="138430"/>
                  </a:lnTo>
                  <a:lnTo>
                    <a:pt x="1270" y="157480"/>
                  </a:lnTo>
                  <a:lnTo>
                    <a:pt x="2540" y="176530"/>
                  </a:lnTo>
                  <a:lnTo>
                    <a:pt x="5080" y="194310"/>
                  </a:lnTo>
                  <a:lnTo>
                    <a:pt x="8890" y="209550"/>
                  </a:lnTo>
                  <a:lnTo>
                    <a:pt x="13970" y="220980"/>
                  </a:lnTo>
                  <a:lnTo>
                    <a:pt x="19050" y="231141"/>
                  </a:lnTo>
                  <a:lnTo>
                    <a:pt x="26670" y="237491"/>
                  </a:lnTo>
                  <a:lnTo>
                    <a:pt x="34290" y="240030"/>
                  </a:lnTo>
                  <a:lnTo>
                    <a:pt x="43180" y="241300"/>
                  </a:lnTo>
                  <a:lnTo>
                    <a:pt x="52070" y="238760"/>
                  </a:lnTo>
                  <a:lnTo>
                    <a:pt x="59690" y="234950"/>
                  </a:lnTo>
                  <a:lnTo>
                    <a:pt x="67310" y="229869"/>
                  </a:lnTo>
                  <a:lnTo>
                    <a:pt x="74930" y="223519"/>
                  </a:lnTo>
                  <a:lnTo>
                    <a:pt x="82550" y="215900"/>
                  </a:lnTo>
                  <a:lnTo>
                    <a:pt x="90170" y="207010"/>
                  </a:lnTo>
                  <a:lnTo>
                    <a:pt x="96520" y="198119"/>
                  </a:lnTo>
                  <a:lnTo>
                    <a:pt x="110490" y="177800"/>
                  </a:lnTo>
                  <a:lnTo>
                    <a:pt x="132080" y="147319"/>
                  </a:lnTo>
                  <a:lnTo>
                    <a:pt x="138430" y="135891"/>
                  </a:lnTo>
                  <a:lnTo>
                    <a:pt x="143510" y="125730"/>
                  </a:lnTo>
                  <a:lnTo>
                    <a:pt x="147320" y="115569"/>
                  </a:lnTo>
                  <a:lnTo>
                    <a:pt x="151130" y="105410"/>
                  </a:lnTo>
                  <a:lnTo>
                    <a:pt x="160020" y="83819"/>
                  </a:lnTo>
                  <a:lnTo>
                    <a:pt x="161290" y="72391"/>
                  </a:lnTo>
                  <a:lnTo>
                    <a:pt x="160020" y="59691"/>
                  </a:lnTo>
                  <a:lnTo>
                    <a:pt x="158750" y="46991"/>
                  </a:lnTo>
                  <a:lnTo>
                    <a:pt x="154940" y="36830"/>
                  </a:lnTo>
                  <a:lnTo>
                    <a:pt x="148590" y="29210"/>
                  </a:lnTo>
                  <a:lnTo>
                    <a:pt x="140970" y="22860"/>
                  </a:lnTo>
                  <a:lnTo>
                    <a:pt x="130810" y="20319"/>
                  </a:lnTo>
                  <a:lnTo>
                    <a:pt x="119380" y="19050"/>
                  </a:lnTo>
                  <a:lnTo>
                    <a:pt x="106680" y="19050"/>
                  </a:lnTo>
                  <a:lnTo>
                    <a:pt x="95250" y="21591"/>
                  </a:lnTo>
                  <a:lnTo>
                    <a:pt x="83820" y="22860"/>
                  </a:lnTo>
                  <a:lnTo>
                    <a:pt x="3048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8981440" y="17517111"/>
              <a:ext cx="151131" cy="368301"/>
            </a:xfrm>
            <a:custGeom>
              <a:avLst/>
              <a:gdLst/>
              <a:ahLst/>
              <a:cxnLst/>
              <a:rect l="0" t="0" r="0" b="0"/>
              <a:pathLst>
                <a:path w="151131" h="368301">
                  <a:moveTo>
                    <a:pt x="104140" y="0"/>
                  </a:moveTo>
                  <a:lnTo>
                    <a:pt x="87630" y="11428"/>
                  </a:lnTo>
                  <a:lnTo>
                    <a:pt x="80010" y="17778"/>
                  </a:lnTo>
                  <a:lnTo>
                    <a:pt x="73660" y="26669"/>
                  </a:lnTo>
                  <a:lnTo>
                    <a:pt x="66040" y="35559"/>
                  </a:lnTo>
                  <a:lnTo>
                    <a:pt x="59690" y="43178"/>
                  </a:lnTo>
                  <a:lnTo>
                    <a:pt x="52070" y="50800"/>
                  </a:lnTo>
                  <a:lnTo>
                    <a:pt x="38100" y="66039"/>
                  </a:lnTo>
                  <a:lnTo>
                    <a:pt x="24130" y="80009"/>
                  </a:lnTo>
                  <a:lnTo>
                    <a:pt x="21590" y="87628"/>
                  </a:lnTo>
                  <a:lnTo>
                    <a:pt x="22860" y="95250"/>
                  </a:lnTo>
                  <a:lnTo>
                    <a:pt x="25400" y="101600"/>
                  </a:lnTo>
                  <a:lnTo>
                    <a:pt x="31750" y="106678"/>
                  </a:lnTo>
                  <a:lnTo>
                    <a:pt x="40640" y="109219"/>
                  </a:lnTo>
                  <a:lnTo>
                    <a:pt x="52070" y="111759"/>
                  </a:lnTo>
                  <a:lnTo>
                    <a:pt x="63500" y="115569"/>
                  </a:lnTo>
                  <a:lnTo>
                    <a:pt x="76200" y="120650"/>
                  </a:lnTo>
                  <a:lnTo>
                    <a:pt x="88900" y="125728"/>
                  </a:lnTo>
                  <a:lnTo>
                    <a:pt x="115570" y="138428"/>
                  </a:lnTo>
                  <a:lnTo>
                    <a:pt x="129540" y="144778"/>
                  </a:lnTo>
                  <a:lnTo>
                    <a:pt x="138430" y="153669"/>
                  </a:lnTo>
                  <a:lnTo>
                    <a:pt x="144780" y="165100"/>
                  </a:lnTo>
                  <a:lnTo>
                    <a:pt x="148590" y="176528"/>
                  </a:lnTo>
                  <a:lnTo>
                    <a:pt x="151130" y="187959"/>
                  </a:lnTo>
                  <a:lnTo>
                    <a:pt x="151130" y="199389"/>
                  </a:lnTo>
                  <a:lnTo>
                    <a:pt x="149860" y="209550"/>
                  </a:lnTo>
                  <a:lnTo>
                    <a:pt x="147320" y="220978"/>
                  </a:lnTo>
                  <a:lnTo>
                    <a:pt x="144780" y="231139"/>
                  </a:lnTo>
                  <a:lnTo>
                    <a:pt x="142240" y="242569"/>
                  </a:lnTo>
                  <a:lnTo>
                    <a:pt x="135890" y="252728"/>
                  </a:lnTo>
                  <a:lnTo>
                    <a:pt x="129540" y="262889"/>
                  </a:lnTo>
                  <a:lnTo>
                    <a:pt x="120650" y="274319"/>
                  </a:lnTo>
                  <a:lnTo>
                    <a:pt x="113030" y="284478"/>
                  </a:lnTo>
                  <a:lnTo>
                    <a:pt x="97790" y="306069"/>
                  </a:lnTo>
                  <a:lnTo>
                    <a:pt x="90170" y="314959"/>
                  </a:lnTo>
                  <a:lnTo>
                    <a:pt x="81280" y="323850"/>
                  </a:lnTo>
                  <a:lnTo>
                    <a:pt x="71120" y="331469"/>
                  </a:lnTo>
                  <a:lnTo>
                    <a:pt x="62230" y="339089"/>
                  </a:lnTo>
                  <a:lnTo>
                    <a:pt x="54610" y="346709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9212580" y="17600930"/>
              <a:ext cx="40641" cy="306071"/>
            </a:xfrm>
            <a:custGeom>
              <a:avLst/>
              <a:gdLst/>
              <a:ahLst/>
              <a:cxnLst/>
              <a:rect l="0" t="0" r="0" b="0"/>
              <a:pathLst>
                <a:path w="40641" h="306071">
                  <a:moveTo>
                    <a:pt x="31750" y="0"/>
                  </a:moveTo>
                  <a:lnTo>
                    <a:pt x="36830" y="17781"/>
                  </a:lnTo>
                  <a:lnTo>
                    <a:pt x="38100" y="30481"/>
                  </a:lnTo>
                  <a:lnTo>
                    <a:pt x="39370" y="46990"/>
                  </a:lnTo>
                  <a:lnTo>
                    <a:pt x="40640" y="67309"/>
                  </a:lnTo>
                  <a:lnTo>
                    <a:pt x="39370" y="85090"/>
                  </a:lnTo>
                  <a:lnTo>
                    <a:pt x="38100" y="101600"/>
                  </a:lnTo>
                  <a:lnTo>
                    <a:pt x="35560" y="116840"/>
                  </a:lnTo>
                  <a:lnTo>
                    <a:pt x="34290" y="132081"/>
                  </a:lnTo>
                  <a:lnTo>
                    <a:pt x="33020" y="146050"/>
                  </a:lnTo>
                  <a:lnTo>
                    <a:pt x="33020" y="161290"/>
                  </a:lnTo>
                  <a:lnTo>
                    <a:pt x="31750" y="173990"/>
                  </a:lnTo>
                  <a:lnTo>
                    <a:pt x="29210" y="186690"/>
                  </a:lnTo>
                  <a:lnTo>
                    <a:pt x="20320" y="223520"/>
                  </a:lnTo>
                  <a:lnTo>
                    <a:pt x="0" y="306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9244330" y="17622520"/>
              <a:ext cx="125731" cy="53342"/>
            </a:xfrm>
            <a:custGeom>
              <a:avLst/>
              <a:gdLst/>
              <a:ahLst/>
              <a:cxnLst/>
              <a:rect l="0" t="0" r="0" b="0"/>
              <a:pathLst>
                <a:path w="125731" h="53342">
                  <a:moveTo>
                    <a:pt x="125730" y="0"/>
                  </a:moveTo>
                  <a:lnTo>
                    <a:pt x="92710" y="5080"/>
                  </a:lnTo>
                  <a:lnTo>
                    <a:pt x="80010" y="10160"/>
                  </a:lnTo>
                  <a:lnTo>
                    <a:pt x="69850" y="15241"/>
                  </a:lnTo>
                  <a:lnTo>
                    <a:pt x="60960" y="20319"/>
                  </a:lnTo>
                  <a:lnTo>
                    <a:pt x="50800" y="25400"/>
                  </a:lnTo>
                  <a:lnTo>
                    <a:pt x="40640" y="29210"/>
                  </a:lnTo>
                  <a:lnTo>
                    <a:pt x="0" y="533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9381490" y="17696180"/>
              <a:ext cx="110491" cy="167641"/>
            </a:xfrm>
            <a:custGeom>
              <a:avLst/>
              <a:gdLst/>
              <a:ahLst/>
              <a:cxnLst/>
              <a:rect l="0" t="0" r="0" b="0"/>
              <a:pathLst>
                <a:path w="110491" h="167641">
                  <a:moveTo>
                    <a:pt x="20320" y="0"/>
                  </a:moveTo>
                  <a:lnTo>
                    <a:pt x="15240" y="16509"/>
                  </a:lnTo>
                  <a:lnTo>
                    <a:pt x="12700" y="27940"/>
                  </a:lnTo>
                  <a:lnTo>
                    <a:pt x="12700" y="40640"/>
                  </a:lnTo>
                  <a:lnTo>
                    <a:pt x="11430" y="55881"/>
                  </a:lnTo>
                  <a:lnTo>
                    <a:pt x="10160" y="87631"/>
                  </a:lnTo>
                  <a:lnTo>
                    <a:pt x="10160" y="104140"/>
                  </a:lnTo>
                  <a:lnTo>
                    <a:pt x="12700" y="118109"/>
                  </a:lnTo>
                  <a:lnTo>
                    <a:pt x="16510" y="132081"/>
                  </a:lnTo>
                  <a:lnTo>
                    <a:pt x="21590" y="143509"/>
                  </a:lnTo>
                  <a:lnTo>
                    <a:pt x="27940" y="153670"/>
                  </a:lnTo>
                  <a:lnTo>
                    <a:pt x="35560" y="161290"/>
                  </a:lnTo>
                  <a:lnTo>
                    <a:pt x="44450" y="166370"/>
                  </a:lnTo>
                  <a:lnTo>
                    <a:pt x="54610" y="167640"/>
                  </a:lnTo>
                  <a:lnTo>
                    <a:pt x="63500" y="163831"/>
                  </a:lnTo>
                  <a:lnTo>
                    <a:pt x="73660" y="158750"/>
                  </a:lnTo>
                  <a:lnTo>
                    <a:pt x="82550" y="151131"/>
                  </a:lnTo>
                  <a:lnTo>
                    <a:pt x="91440" y="143509"/>
                  </a:lnTo>
                  <a:lnTo>
                    <a:pt x="99060" y="134620"/>
                  </a:lnTo>
                  <a:lnTo>
                    <a:pt x="104140" y="123190"/>
                  </a:lnTo>
                  <a:lnTo>
                    <a:pt x="107950" y="111759"/>
                  </a:lnTo>
                  <a:lnTo>
                    <a:pt x="110490" y="99059"/>
                  </a:lnTo>
                  <a:lnTo>
                    <a:pt x="110490" y="87631"/>
                  </a:lnTo>
                  <a:lnTo>
                    <a:pt x="110490" y="76200"/>
                  </a:lnTo>
                  <a:lnTo>
                    <a:pt x="107950" y="64770"/>
                  </a:lnTo>
                  <a:lnTo>
                    <a:pt x="104140" y="54609"/>
                  </a:lnTo>
                  <a:lnTo>
                    <a:pt x="96520" y="45720"/>
                  </a:lnTo>
                  <a:lnTo>
                    <a:pt x="88900" y="38100"/>
                  </a:lnTo>
                  <a:lnTo>
                    <a:pt x="78740" y="30481"/>
                  </a:lnTo>
                  <a:lnTo>
                    <a:pt x="67310" y="25400"/>
                  </a:lnTo>
                  <a:lnTo>
                    <a:pt x="55880" y="20320"/>
                  </a:lnTo>
                  <a:lnTo>
                    <a:pt x="43180" y="17781"/>
                  </a:lnTo>
                  <a:lnTo>
                    <a:pt x="33020" y="17781"/>
                  </a:ln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9549130" y="17475200"/>
              <a:ext cx="220981" cy="368301"/>
            </a:xfrm>
            <a:custGeom>
              <a:avLst/>
              <a:gdLst/>
              <a:ahLst/>
              <a:cxnLst/>
              <a:rect l="0" t="0" r="0" b="0"/>
              <a:pathLst>
                <a:path w="220981" h="368301">
                  <a:moveTo>
                    <a:pt x="0" y="368300"/>
                  </a:moveTo>
                  <a:lnTo>
                    <a:pt x="15240" y="325120"/>
                  </a:lnTo>
                  <a:lnTo>
                    <a:pt x="24130" y="298450"/>
                  </a:lnTo>
                  <a:lnTo>
                    <a:pt x="30480" y="283211"/>
                  </a:lnTo>
                  <a:lnTo>
                    <a:pt x="36830" y="267970"/>
                  </a:lnTo>
                  <a:lnTo>
                    <a:pt x="49530" y="238761"/>
                  </a:lnTo>
                  <a:lnTo>
                    <a:pt x="57150" y="227330"/>
                  </a:lnTo>
                  <a:lnTo>
                    <a:pt x="63500" y="217170"/>
                  </a:lnTo>
                  <a:lnTo>
                    <a:pt x="71120" y="208280"/>
                  </a:lnTo>
                  <a:lnTo>
                    <a:pt x="77470" y="205739"/>
                  </a:lnTo>
                  <a:lnTo>
                    <a:pt x="85090" y="207011"/>
                  </a:lnTo>
                  <a:lnTo>
                    <a:pt x="91440" y="212089"/>
                  </a:lnTo>
                  <a:lnTo>
                    <a:pt x="99060" y="218439"/>
                  </a:lnTo>
                  <a:lnTo>
                    <a:pt x="109220" y="226061"/>
                  </a:lnTo>
                  <a:lnTo>
                    <a:pt x="118110" y="234950"/>
                  </a:lnTo>
                  <a:lnTo>
                    <a:pt x="128270" y="245111"/>
                  </a:lnTo>
                  <a:lnTo>
                    <a:pt x="138430" y="257811"/>
                  </a:lnTo>
                  <a:lnTo>
                    <a:pt x="148590" y="269239"/>
                  </a:lnTo>
                  <a:lnTo>
                    <a:pt x="157480" y="281939"/>
                  </a:lnTo>
                  <a:lnTo>
                    <a:pt x="166370" y="293370"/>
                  </a:lnTo>
                  <a:lnTo>
                    <a:pt x="173990" y="304800"/>
                  </a:lnTo>
                  <a:lnTo>
                    <a:pt x="181610" y="308611"/>
                  </a:lnTo>
                  <a:lnTo>
                    <a:pt x="189230" y="307339"/>
                  </a:lnTo>
                  <a:lnTo>
                    <a:pt x="195580" y="303530"/>
                  </a:lnTo>
                  <a:lnTo>
                    <a:pt x="200660" y="293370"/>
                  </a:lnTo>
                  <a:lnTo>
                    <a:pt x="204470" y="279400"/>
                  </a:lnTo>
                  <a:lnTo>
                    <a:pt x="207010" y="264161"/>
                  </a:lnTo>
                  <a:lnTo>
                    <a:pt x="208280" y="248920"/>
                  </a:lnTo>
                  <a:lnTo>
                    <a:pt x="208280" y="233680"/>
                  </a:lnTo>
                  <a:lnTo>
                    <a:pt x="209550" y="218439"/>
                  </a:lnTo>
                  <a:lnTo>
                    <a:pt x="210820" y="190500"/>
                  </a:lnTo>
                  <a:lnTo>
                    <a:pt x="210820" y="133350"/>
                  </a:lnTo>
                  <a:lnTo>
                    <a:pt x="212090" y="116839"/>
                  </a:lnTo>
                  <a:lnTo>
                    <a:pt x="213360" y="99061"/>
                  </a:lnTo>
                  <a:lnTo>
                    <a:pt x="215900" y="80011"/>
                  </a:lnTo>
                  <a:lnTo>
                    <a:pt x="218440" y="62230"/>
                  </a:lnTo>
                  <a:lnTo>
                    <a:pt x="219710" y="46989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9801860" y="17338039"/>
              <a:ext cx="189231" cy="726442"/>
            </a:xfrm>
            <a:custGeom>
              <a:avLst/>
              <a:gdLst/>
              <a:ahLst/>
              <a:cxnLst/>
              <a:rect l="0" t="0" r="0" b="0"/>
              <a:pathLst>
                <a:path w="189231" h="726442">
                  <a:moveTo>
                    <a:pt x="0" y="0"/>
                  </a:moveTo>
                  <a:lnTo>
                    <a:pt x="11430" y="11431"/>
                  </a:lnTo>
                  <a:lnTo>
                    <a:pt x="17780" y="16511"/>
                  </a:lnTo>
                  <a:lnTo>
                    <a:pt x="26670" y="20322"/>
                  </a:lnTo>
                  <a:lnTo>
                    <a:pt x="35560" y="24131"/>
                  </a:lnTo>
                  <a:lnTo>
                    <a:pt x="43180" y="30481"/>
                  </a:lnTo>
                  <a:lnTo>
                    <a:pt x="50800" y="38100"/>
                  </a:lnTo>
                  <a:lnTo>
                    <a:pt x="58420" y="45722"/>
                  </a:lnTo>
                  <a:lnTo>
                    <a:pt x="76200" y="64772"/>
                  </a:lnTo>
                  <a:lnTo>
                    <a:pt x="116840" y="105411"/>
                  </a:lnTo>
                  <a:lnTo>
                    <a:pt x="125730" y="118111"/>
                  </a:lnTo>
                  <a:lnTo>
                    <a:pt x="134620" y="133350"/>
                  </a:lnTo>
                  <a:lnTo>
                    <a:pt x="142240" y="148591"/>
                  </a:lnTo>
                  <a:lnTo>
                    <a:pt x="149860" y="165100"/>
                  </a:lnTo>
                  <a:lnTo>
                    <a:pt x="165100" y="198122"/>
                  </a:lnTo>
                  <a:lnTo>
                    <a:pt x="170180" y="214631"/>
                  </a:lnTo>
                  <a:lnTo>
                    <a:pt x="175260" y="232411"/>
                  </a:lnTo>
                  <a:lnTo>
                    <a:pt x="180340" y="250191"/>
                  </a:lnTo>
                  <a:lnTo>
                    <a:pt x="182880" y="267972"/>
                  </a:lnTo>
                  <a:lnTo>
                    <a:pt x="185420" y="288291"/>
                  </a:lnTo>
                  <a:lnTo>
                    <a:pt x="186690" y="307341"/>
                  </a:lnTo>
                  <a:lnTo>
                    <a:pt x="187960" y="327661"/>
                  </a:lnTo>
                  <a:lnTo>
                    <a:pt x="189230" y="369572"/>
                  </a:lnTo>
                  <a:lnTo>
                    <a:pt x="186690" y="391161"/>
                  </a:lnTo>
                  <a:lnTo>
                    <a:pt x="182880" y="414022"/>
                  </a:lnTo>
                  <a:lnTo>
                    <a:pt x="177800" y="438150"/>
                  </a:lnTo>
                  <a:lnTo>
                    <a:pt x="172720" y="461011"/>
                  </a:lnTo>
                  <a:lnTo>
                    <a:pt x="166370" y="482600"/>
                  </a:lnTo>
                  <a:lnTo>
                    <a:pt x="160020" y="504191"/>
                  </a:lnTo>
                  <a:lnTo>
                    <a:pt x="151130" y="528322"/>
                  </a:lnTo>
                  <a:lnTo>
                    <a:pt x="140970" y="553722"/>
                  </a:lnTo>
                  <a:lnTo>
                    <a:pt x="129540" y="579122"/>
                  </a:lnTo>
                  <a:lnTo>
                    <a:pt x="118110" y="603250"/>
                  </a:lnTo>
                  <a:lnTo>
                    <a:pt x="106680" y="624841"/>
                  </a:lnTo>
                  <a:lnTo>
                    <a:pt x="86360" y="662941"/>
                  </a:lnTo>
                  <a:lnTo>
                    <a:pt x="53340" y="726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9" name="Group 428"/>
          <p:cNvGrpSpPr/>
          <p:nvPr/>
        </p:nvGrpSpPr>
        <p:grpSpPr>
          <a:xfrm>
            <a:off x="1577340" y="17922239"/>
            <a:ext cx="7719061" cy="1290323"/>
            <a:chOff x="1577340" y="17922239"/>
            <a:chExt cx="7719061" cy="1290323"/>
          </a:xfrm>
        </p:grpSpPr>
        <p:sp>
          <p:nvSpPr>
            <p:cNvPr id="403" name="Freeform 402"/>
            <p:cNvSpPr/>
            <p:nvPr/>
          </p:nvSpPr>
          <p:spPr>
            <a:xfrm>
              <a:off x="1577340" y="18318480"/>
              <a:ext cx="353061" cy="453391"/>
            </a:xfrm>
            <a:custGeom>
              <a:avLst/>
              <a:gdLst/>
              <a:ahLst/>
              <a:cxnLst/>
              <a:rect l="0" t="0" r="0" b="0"/>
              <a:pathLst>
                <a:path w="353061" h="453391">
                  <a:moveTo>
                    <a:pt x="275590" y="20320"/>
                  </a:moveTo>
                  <a:lnTo>
                    <a:pt x="259080" y="8890"/>
                  </a:lnTo>
                  <a:lnTo>
                    <a:pt x="247650" y="5081"/>
                  </a:lnTo>
                  <a:lnTo>
                    <a:pt x="234950" y="3809"/>
                  </a:lnTo>
                  <a:lnTo>
                    <a:pt x="220980" y="2540"/>
                  </a:lnTo>
                  <a:lnTo>
                    <a:pt x="205740" y="1270"/>
                  </a:lnTo>
                  <a:lnTo>
                    <a:pt x="191770" y="0"/>
                  </a:lnTo>
                  <a:lnTo>
                    <a:pt x="177800" y="0"/>
                  </a:lnTo>
                  <a:lnTo>
                    <a:pt x="166370" y="2540"/>
                  </a:lnTo>
                  <a:lnTo>
                    <a:pt x="156210" y="5081"/>
                  </a:lnTo>
                  <a:lnTo>
                    <a:pt x="146050" y="10159"/>
                  </a:lnTo>
                  <a:lnTo>
                    <a:pt x="137160" y="15240"/>
                  </a:lnTo>
                  <a:lnTo>
                    <a:pt x="127000" y="19050"/>
                  </a:lnTo>
                  <a:lnTo>
                    <a:pt x="116840" y="22859"/>
                  </a:lnTo>
                  <a:lnTo>
                    <a:pt x="107950" y="27940"/>
                  </a:lnTo>
                  <a:lnTo>
                    <a:pt x="99060" y="33020"/>
                  </a:lnTo>
                  <a:lnTo>
                    <a:pt x="91440" y="39370"/>
                  </a:lnTo>
                  <a:lnTo>
                    <a:pt x="83820" y="46990"/>
                  </a:lnTo>
                  <a:lnTo>
                    <a:pt x="76200" y="55881"/>
                  </a:lnTo>
                  <a:lnTo>
                    <a:pt x="68580" y="64770"/>
                  </a:lnTo>
                  <a:lnTo>
                    <a:pt x="62230" y="73659"/>
                  </a:lnTo>
                  <a:lnTo>
                    <a:pt x="54610" y="81281"/>
                  </a:lnTo>
                  <a:lnTo>
                    <a:pt x="40640" y="96520"/>
                  </a:lnTo>
                  <a:lnTo>
                    <a:pt x="26670" y="110490"/>
                  </a:lnTo>
                  <a:lnTo>
                    <a:pt x="17780" y="120650"/>
                  </a:lnTo>
                  <a:lnTo>
                    <a:pt x="8890" y="130809"/>
                  </a:lnTo>
                  <a:lnTo>
                    <a:pt x="0" y="143509"/>
                  </a:lnTo>
                  <a:lnTo>
                    <a:pt x="0" y="149859"/>
                  </a:lnTo>
                  <a:lnTo>
                    <a:pt x="5080" y="153670"/>
                  </a:lnTo>
                  <a:lnTo>
                    <a:pt x="13970" y="154940"/>
                  </a:lnTo>
                  <a:lnTo>
                    <a:pt x="24130" y="153670"/>
                  </a:lnTo>
                  <a:lnTo>
                    <a:pt x="34290" y="152400"/>
                  </a:lnTo>
                  <a:lnTo>
                    <a:pt x="44450" y="151131"/>
                  </a:lnTo>
                  <a:lnTo>
                    <a:pt x="54610" y="148590"/>
                  </a:lnTo>
                  <a:lnTo>
                    <a:pt x="64770" y="144781"/>
                  </a:lnTo>
                  <a:lnTo>
                    <a:pt x="76200" y="142240"/>
                  </a:lnTo>
                  <a:lnTo>
                    <a:pt x="100330" y="135890"/>
                  </a:lnTo>
                  <a:lnTo>
                    <a:pt x="113030" y="132081"/>
                  </a:lnTo>
                  <a:lnTo>
                    <a:pt x="125730" y="129540"/>
                  </a:lnTo>
                  <a:lnTo>
                    <a:pt x="139700" y="128270"/>
                  </a:lnTo>
                  <a:lnTo>
                    <a:pt x="153670" y="127000"/>
                  </a:lnTo>
                  <a:lnTo>
                    <a:pt x="170180" y="128270"/>
                  </a:lnTo>
                  <a:lnTo>
                    <a:pt x="190500" y="129540"/>
                  </a:lnTo>
                  <a:lnTo>
                    <a:pt x="212090" y="132081"/>
                  </a:lnTo>
                  <a:lnTo>
                    <a:pt x="229870" y="134620"/>
                  </a:lnTo>
                  <a:lnTo>
                    <a:pt x="245110" y="137159"/>
                  </a:lnTo>
                  <a:lnTo>
                    <a:pt x="259080" y="139700"/>
                  </a:lnTo>
                  <a:lnTo>
                    <a:pt x="271780" y="144781"/>
                  </a:lnTo>
                  <a:lnTo>
                    <a:pt x="283210" y="149859"/>
                  </a:lnTo>
                  <a:lnTo>
                    <a:pt x="294640" y="156209"/>
                  </a:lnTo>
                  <a:lnTo>
                    <a:pt x="304800" y="162559"/>
                  </a:lnTo>
                  <a:lnTo>
                    <a:pt x="313690" y="168909"/>
                  </a:lnTo>
                  <a:lnTo>
                    <a:pt x="322580" y="175259"/>
                  </a:lnTo>
                  <a:lnTo>
                    <a:pt x="328930" y="182881"/>
                  </a:lnTo>
                  <a:lnTo>
                    <a:pt x="334010" y="191770"/>
                  </a:lnTo>
                  <a:lnTo>
                    <a:pt x="339090" y="201931"/>
                  </a:lnTo>
                  <a:lnTo>
                    <a:pt x="344170" y="210820"/>
                  </a:lnTo>
                  <a:lnTo>
                    <a:pt x="347980" y="220981"/>
                  </a:lnTo>
                  <a:lnTo>
                    <a:pt x="351790" y="231140"/>
                  </a:lnTo>
                  <a:lnTo>
                    <a:pt x="353060" y="245109"/>
                  </a:lnTo>
                  <a:lnTo>
                    <a:pt x="353060" y="261620"/>
                  </a:lnTo>
                  <a:lnTo>
                    <a:pt x="351790" y="279400"/>
                  </a:lnTo>
                  <a:lnTo>
                    <a:pt x="350520" y="294640"/>
                  </a:lnTo>
                  <a:lnTo>
                    <a:pt x="347980" y="308609"/>
                  </a:lnTo>
                  <a:lnTo>
                    <a:pt x="344170" y="321309"/>
                  </a:lnTo>
                  <a:lnTo>
                    <a:pt x="339090" y="332740"/>
                  </a:lnTo>
                  <a:lnTo>
                    <a:pt x="331470" y="344170"/>
                  </a:lnTo>
                  <a:lnTo>
                    <a:pt x="323850" y="355600"/>
                  </a:lnTo>
                  <a:lnTo>
                    <a:pt x="308610" y="377190"/>
                  </a:lnTo>
                  <a:lnTo>
                    <a:pt x="300990" y="388620"/>
                  </a:lnTo>
                  <a:lnTo>
                    <a:pt x="293370" y="397509"/>
                  </a:lnTo>
                  <a:lnTo>
                    <a:pt x="287020" y="406400"/>
                  </a:lnTo>
                  <a:lnTo>
                    <a:pt x="279400" y="414020"/>
                  </a:lnTo>
                  <a:lnTo>
                    <a:pt x="270510" y="421640"/>
                  </a:lnTo>
                  <a:lnTo>
                    <a:pt x="261620" y="426720"/>
                  </a:lnTo>
                  <a:lnTo>
                    <a:pt x="217170" y="449581"/>
                  </a:lnTo>
                  <a:lnTo>
                    <a:pt x="201930" y="452120"/>
                  </a:lnTo>
                  <a:lnTo>
                    <a:pt x="186690" y="453390"/>
                  </a:lnTo>
                  <a:lnTo>
                    <a:pt x="171450" y="453390"/>
                  </a:lnTo>
                  <a:lnTo>
                    <a:pt x="156210" y="448309"/>
                  </a:lnTo>
                  <a:lnTo>
                    <a:pt x="143510" y="439420"/>
                  </a:lnTo>
                  <a:lnTo>
                    <a:pt x="106680" y="4102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1884680" y="18143220"/>
              <a:ext cx="356871" cy="1069342"/>
            </a:xfrm>
            <a:custGeom>
              <a:avLst/>
              <a:gdLst/>
              <a:ahLst/>
              <a:cxnLst/>
              <a:rect l="0" t="0" r="0" b="0"/>
              <a:pathLst>
                <a:path w="356871" h="1069342">
                  <a:moveTo>
                    <a:pt x="0" y="6350"/>
                  </a:moveTo>
                  <a:lnTo>
                    <a:pt x="22860" y="0"/>
                  </a:lnTo>
                  <a:lnTo>
                    <a:pt x="33020" y="0"/>
                  </a:lnTo>
                  <a:lnTo>
                    <a:pt x="45720" y="0"/>
                  </a:lnTo>
                  <a:lnTo>
                    <a:pt x="58420" y="2541"/>
                  </a:lnTo>
                  <a:lnTo>
                    <a:pt x="71120" y="5080"/>
                  </a:lnTo>
                  <a:lnTo>
                    <a:pt x="82550" y="7619"/>
                  </a:lnTo>
                  <a:lnTo>
                    <a:pt x="92710" y="10160"/>
                  </a:lnTo>
                  <a:lnTo>
                    <a:pt x="105410" y="15241"/>
                  </a:lnTo>
                  <a:lnTo>
                    <a:pt x="118110" y="20319"/>
                  </a:lnTo>
                  <a:lnTo>
                    <a:pt x="132080" y="25400"/>
                  </a:lnTo>
                  <a:lnTo>
                    <a:pt x="144780" y="33019"/>
                  </a:lnTo>
                  <a:lnTo>
                    <a:pt x="158750" y="41910"/>
                  </a:lnTo>
                  <a:lnTo>
                    <a:pt x="172720" y="50800"/>
                  </a:lnTo>
                  <a:lnTo>
                    <a:pt x="185420" y="59691"/>
                  </a:lnTo>
                  <a:lnTo>
                    <a:pt x="196850" y="69850"/>
                  </a:lnTo>
                  <a:lnTo>
                    <a:pt x="208280" y="80010"/>
                  </a:lnTo>
                  <a:lnTo>
                    <a:pt x="220980" y="90169"/>
                  </a:lnTo>
                  <a:lnTo>
                    <a:pt x="247650" y="111760"/>
                  </a:lnTo>
                  <a:lnTo>
                    <a:pt x="259080" y="123191"/>
                  </a:lnTo>
                  <a:lnTo>
                    <a:pt x="271780" y="135891"/>
                  </a:lnTo>
                  <a:lnTo>
                    <a:pt x="281940" y="148591"/>
                  </a:lnTo>
                  <a:lnTo>
                    <a:pt x="292100" y="161291"/>
                  </a:lnTo>
                  <a:lnTo>
                    <a:pt x="300990" y="175260"/>
                  </a:lnTo>
                  <a:lnTo>
                    <a:pt x="309880" y="189230"/>
                  </a:lnTo>
                  <a:lnTo>
                    <a:pt x="316230" y="204469"/>
                  </a:lnTo>
                  <a:lnTo>
                    <a:pt x="326390" y="236219"/>
                  </a:lnTo>
                  <a:lnTo>
                    <a:pt x="332740" y="252730"/>
                  </a:lnTo>
                  <a:lnTo>
                    <a:pt x="345440" y="287019"/>
                  </a:lnTo>
                  <a:lnTo>
                    <a:pt x="349250" y="304800"/>
                  </a:lnTo>
                  <a:lnTo>
                    <a:pt x="351790" y="322580"/>
                  </a:lnTo>
                  <a:lnTo>
                    <a:pt x="354330" y="339091"/>
                  </a:lnTo>
                  <a:lnTo>
                    <a:pt x="355600" y="358141"/>
                  </a:lnTo>
                  <a:lnTo>
                    <a:pt x="355600" y="377191"/>
                  </a:lnTo>
                  <a:lnTo>
                    <a:pt x="356870" y="397510"/>
                  </a:lnTo>
                  <a:lnTo>
                    <a:pt x="355600" y="416560"/>
                  </a:lnTo>
                  <a:lnTo>
                    <a:pt x="354330" y="435610"/>
                  </a:lnTo>
                  <a:lnTo>
                    <a:pt x="351790" y="453391"/>
                  </a:lnTo>
                  <a:lnTo>
                    <a:pt x="346710" y="492760"/>
                  </a:lnTo>
                  <a:lnTo>
                    <a:pt x="342900" y="513080"/>
                  </a:lnTo>
                  <a:lnTo>
                    <a:pt x="339090" y="533400"/>
                  </a:lnTo>
                  <a:lnTo>
                    <a:pt x="334010" y="553719"/>
                  </a:lnTo>
                  <a:lnTo>
                    <a:pt x="327660" y="575310"/>
                  </a:lnTo>
                  <a:lnTo>
                    <a:pt x="320040" y="595630"/>
                  </a:lnTo>
                  <a:lnTo>
                    <a:pt x="311150" y="617219"/>
                  </a:lnTo>
                  <a:lnTo>
                    <a:pt x="302260" y="637541"/>
                  </a:lnTo>
                  <a:lnTo>
                    <a:pt x="294640" y="659130"/>
                  </a:lnTo>
                  <a:lnTo>
                    <a:pt x="278130" y="701041"/>
                  </a:lnTo>
                  <a:lnTo>
                    <a:pt x="269240" y="721360"/>
                  </a:lnTo>
                  <a:lnTo>
                    <a:pt x="260350" y="742950"/>
                  </a:lnTo>
                  <a:lnTo>
                    <a:pt x="251460" y="763269"/>
                  </a:lnTo>
                  <a:lnTo>
                    <a:pt x="240030" y="784860"/>
                  </a:lnTo>
                  <a:lnTo>
                    <a:pt x="227330" y="806450"/>
                  </a:lnTo>
                  <a:lnTo>
                    <a:pt x="180340" y="885191"/>
                  </a:lnTo>
                  <a:lnTo>
                    <a:pt x="167640" y="901700"/>
                  </a:lnTo>
                  <a:lnTo>
                    <a:pt x="154940" y="918210"/>
                  </a:lnTo>
                  <a:lnTo>
                    <a:pt x="142240" y="933450"/>
                  </a:lnTo>
                  <a:lnTo>
                    <a:pt x="129540" y="948691"/>
                  </a:lnTo>
                  <a:lnTo>
                    <a:pt x="118110" y="965200"/>
                  </a:lnTo>
                  <a:lnTo>
                    <a:pt x="87630" y="1010919"/>
                  </a:lnTo>
                  <a:lnTo>
                    <a:pt x="52070" y="10693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2600960" y="18328639"/>
              <a:ext cx="62231" cy="483873"/>
            </a:xfrm>
            <a:custGeom>
              <a:avLst/>
              <a:gdLst/>
              <a:ahLst/>
              <a:cxnLst/>
              <a:rect l="0" t="0" r="0" b="0"/>
              <a:pathLst>
                <a:path w="62231" h="483873">
                  <a:moveTo>
                    <a:pt x="62230" y="0"/>
                  </a:moveTo>
                  <a:lnTo>
                    <a:pt x="57150" y="21591"/>
                  </a:lnTo>
                  <a:lnTo>
                    <a:pt x="55880" y="33022"/>
                  </a:lnTo>
                  <a:lnTo>
                    <a:pt x="54610" y="45722"/>
                  </a:lnTo>
                  <a:lnTo>
                    <a:pt x="53340" y="58422"/>
                  </a:lnTo>
                  <a:lnTo>
                    <a:pt x="53340" y="91441"/>
                  </a:lnTo>
                  <a:lnTo>
                    <a:pt x="52070" y="250191"/>
                  </a:lnTo>
                  <a:lnTo>
                    <a:pt x="50800" y="266700"/>
                  </a:lnTo>
                  <a:lnTo>
                    <a:pt x="49530" y="281941"/>
                  </a:lnTo>
                  <a:lnTo>
                    <a:pt x="46990" y="295911"/>
                  </a:lnTo>
                  <a:lnTo>
                    <a:pt x="44450" y="311150"/>
                  </a:lnTo>
                  <a:lnTo>
                    <a:pt x="38100" y="339091"/>
                  </a:lnTo>
                  <a:lnTo>
                    <a:pt x="35560" y="353061"/>
                  </a:lnTo>
                  <a:lnTo>
                    <a:pt x="34290" y="367031"/>
                  </a:lnTo>
                  <a:lnTo>
                    <a:pt x="33020" y="382272"/>
                  </a:lnTo>
                  <a:lnTo>
                    <a:pt x="31750" y="394972"/>
                  </a:lnTo>
                  <a:lnTo>
                    <a:pt x="29210" y="406400"/>
                  </a:lnTo>
                  <a:lnTo>
                    <a:pt x="20320" y="443231"/>
                  </a:lnTo>
                  <a:lnTo>
                    <a:pt x="0" y="4838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2358390" y="18054320"/>
              <a:ext cx="452121" cy="483870"/>
            </a:xfrm>
            <a:custGeom>
              <a:avLst/>
              <a:gdLst/>
              <a:ahLst/>
              <a:cxnLst/>
              <a:rect l="0" t="0" r="0" b="0"/>
              <a:pathLst>
                <a:path w="452121" h="483870">
                  <a:moveTo>
                    <a:pt x="452120" y="0"/>
                  </a:moveTo>
                  <a:lnTo>
                    <a:pt x="435610" y="5080"/>
                  </a:lnTo>
                  <a:lnTo>
                    <a:pt x="429260" y="8891"/>
                  </a:lnTo>
                  <a:lnTo>
                    <a:pt x="421640" y="13969"/>
                  </a:lnTo>
                  <a:lnTo>
                    <a:pt x="414020" y="20319"/>
                  </a:lnTo>
                  <a:lnTo>
                    <a:pt x="407670" y="27941"/>
                  </a:lnTo>
                  <a:lnTo>
                    <a:pt x="400050" y="35560"/>
                  </a:lnTo>
                  <a:lnTo>
                    <a:pt x="393700" y="44450"/>
                  </a:lnTo>
                  <a:lnTo>
                    <a:pt x="384810" y="54610"/>
                  </a:lnTo>
                  <a:lnTo>
                    <a:pt x="375920" y="64769"/>
                  </a:lnTo>
                  <a:lnTo>
                    <a:pt x="356870" y="85091"/>
                  </a:lnTo>
                  <a:lnTo>
                    <a:pt x="259080" y="182880"/>
                  </a:lnTo>
                  <a:lnTo>
                    <a:pt x="246380" y="198119"/>
                  </a:lnTo>
                  <a:lnTo>
                    <a:pt x="234950" y="213360"/>
                  </a:lnTo>
                  <a:lnTo>
                    <a:pt x="223520" y="229869"/>
                  </a:lnTo>
                  <a:lnTo>
                    <a:pt x="210820" y="246380"/>
                  </a:lnTo>
                  <a:lnTo>
                    <a:pt x="198120" y="261619"/>
                  </a:lnTo>
                  <a:lnTo>
                    <a:pt x="184150" y="275591"/>
                  </a:lnTo>
                  <a:lnTo>
                    <a:pt x="172720" y="292100"/>
                  </a:lnTo>
                  <a:lnTo>
                    <a:pt x="160020" y="307341"/>
                  </a:lnTo>
                  <a:lnTo>
                    <a:pt x="148590" y="325119"/>
                  </a:lnTo>
                  <a:lnTo>
                    <a:pt x="137160" y="340360"/>
                  </a:lnTo>
                  <a:lnTo>
                    <a:pt x="124460" y="355600"/>
                  </a:lnTo>
                  <a:lnTo>
                    <a:pt x="110490" y="370841"/>
                  </a:lnTo>
                  <a:lnTo>
                    <a:pt x="86360" y="396241"/>
                  </a:lnTo>
                  <a:lnTo>
                    <a:pt x="48260" y="435610"/>
                  </a:lnTo>
                  <a:lnTo>
                    <a:pt x="0" y="4838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2811780" y="18328639"/>
              <a:ext cx="157481" cy="420373"/>
            </a:xfrm>
            <a:custGeom>
              <a:avLst/>
              <a:gdLst/>
              <a:ahLst/>
              <a:cxnLst/>
              <a:rect l="0" t="0" r="0" b="0"/>
              <a:pathLst>
                <a:path w="157481" h="420373">
                  <a:moveTo>
                    <a:pt x="10160" y="0"/>
                  </a:moveTo>
                  <a:lnTo>
                    <a:pt x="10160" y="58422"/>
                  </a:lnTo>
                  <a:lnTo>
                    <a:pt x="8890" y="71122"/>
                  </a:lnTo>
                  <a:lnTo>
                    <a:pt x="6350" y="85091"/>
                  </a:lnTo>
                  <a:lnTo>
                    <a:pt x="3810" y="97791"/>
                  </a:lnTo>
                  <a:lnTo>
                    <a:pt x="2540" y="111761"/>
                  </a:lnTo>
                  <a:lnTo>
                    <a:pt x="1270" y="125731"/>
                  </a:lnTo>
                  <a:lnTo>
                    <a:pt x="1270" y="139700"/>
                  </a:lnTo>
                  <a:lnTo>
                    <a:pt x="0" y="171450"/>
                  </a:lnTo>
                  <a:lnTo>
                    <a:pt x="0" y="233681"/>
                  </a:lnTo>
                  <a:lnTo>
                    <a:pt x="0" y="246381"/>
                  </a:lnTo>
                  <a:lnTo>
                    <a:pt x="2540" y="259081"/>
                  </a:lnTo>
                  <a:lnTo>
                    <a:pt x="5080" y="270511"/>
                  </a:lnTo>
                  <a:lnTo>
                    <a:pt x="6350" y="284481"/>
                  </a:lnTo>
                  <a:lnTo>
                    <a:pt x="7620" y="299722"/>
                  </a:lnTo>
                  <a:lnTo>
                    <a:pt x="8890" y="314961"/>
                  </a:lnTo>
                  <a:lnTo>
                    <a:pt x="10160" y="322581"/>
                  </a:lnTo>
                  <a:lnTo>
                    <a:pt x="12700" y="323850"/>
                  </a:lnTo>
                  <a:lnTo>
                    <a:pt x="15240" y="320041"/>
                  </a:lnTo>
                  <a:lnTo>
                    <a:pt x="17780" y="314961"/>
                  </a:lnTo>
                  <a:lnTo>
                    <a:pt x="21590" y="308611"/>
                  </a:lnTo>
                  <a:lnTo>
                    <a:pt x="24130" y="299722"/>
                  </a:lnTo>
                  <a:lnTo>
                    <a:pt x="31750" y="281941"/>
                  </a:lnTo>
                  <a:lnTo>
                    <a:pt x="44450" y="241300"/>
                  </a:lnTo>
                  <a:lnTo>
                    <a:pt x="49530" y="231141"/>
                  </a:lnTo>
                  <a:lnTo>
                    <a:pt x="54610" y="219711"/>
                  </a:lnTo>
                  <a:lnTo>
                    <a:pt x="60960" y="209550"/>
                  </a:lnTo>
                  <a:lnTo>
                    <a:pt x="67310" y="200661"/>
                  </a:lnTo>
                  <a:lnTo>
                    <a:pt x="73660" y="191772"/>
                  </a:lnTo>
                  <a:lnTo>
                    <a:pt x="81280" y="184150"/>
                  </a:lnTo>
                  <a:lnTo>
                    <a:pt x="88900" y="177800"/>
                  </a:lnTo>
                  <a:lnTo>
                    <a:pt x="97790" y="171450"/>
                  </a:lnTo>
                  <a:lnTo>
                    <a:pt x="106680" y="166372"/>
                  </a:lnTo>
                  <a:lnTo>
                    <a:pt x="115570" y="167641"/>
                  </a:lnTo>
                  <a:lnTo>
                    <a:pt x="123190" y="171450"/>
                  </a:lnTo>
                  <a:lnTo>
                    <a:pt x="130810" y="176531"/>
                  </a:lnTo>
                  <a:lnTo>
                    <a:pt x="137160" y="184150"/>
                  </a:lnTo>
                  <a:lnTo>
                    <a:pt x="143510" y="193041"/>
                  </a:lnTo>
                  <a:lnTo>
                    <a:pt x="147320" y="201931"/>
                  </a:lnTo>
                  <a:lnTo>
                    <a:pt x="151130" y="213361"/>
                  </a:lnTo>
                  <a:lnTo>
                    <a:pt x="152400" y="224791"/>
                  </a:lnTo>
                  <a:lnTo>
                    <a:pt x="154940" y="237491"/>
                  </a:lnTo>
                  <a:lnTo>
                    <a:pt x="154940" y="250191"/>
                  </a:lnTo>
                  <a:lnTo>
                    <a:pt x="156210" y="264161"/>
                  </a:lnTo>
                  <a:lnTo>
                    <a:pt x="156210" y="293372"/>
                  </a:lnTo>
                  <a:lnTo>
                    <a:pt x="157480" y="330200"/>
                  </a:lnTo>
                  <a:lnTo>
                    <a:pt x="156210" y="346711"/>
                  </a:lnTo>
                  <a:lnTo>
                    <a:pt x="153670" y="360681"/>
                  </a:lnTo>
                  <a:lnTo>
                    <a:pt x="151130" y="373381"/>
                  </a:lnTo>
                  <a:lnTo>
                    <a:pt x="151130" y="386081"/>
                  </a:lnTo>
                  <a:lnTo>
                    <a:pt x="152400" y="397511"/>
                  </a:lnTo>
                  <a:lnTo>
                    <a:pt x="157480" y="4203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3042920" y="18500089"/>
              <a:ext cx="171451" cy="219712"/>
            </a:xfrm>
            <a:custGeom>
              <a:avLst/>
              <a:gdLst/>
              <a:ahLst/>
              <a:cxnLst/>
              <a:rect l="0" t="0" r="0" b="0"/>
              <a:pathLst>
                <a:path w="171451" h="219712">
                  <a:moveTo>
                    <a:pt x="20320" y="69850"/>
                  </a:moveTo>
                  <a:lnTo>
                    <a:pt x="20320" y="128272"/>
                  </a:lnTo>
                  <a:lnTo>
                    <a:pt x="21590" y="140972"/>
                  </a:lnTo>
                  <a:lnTo>
                    <a:pt x="24130" y="152400"/>
                  </a:lnTo>
                  <a:lnTo>
                    <a:pt x="26670" y="163831"/>
                  </a:lnTo>
                  <a:lnTo>
                    <a:pt x="30480" y="175261"/>
                  </a:lnTo>
                  <a:lnTo>
                    <a:pt x="35560" y="187961"/>
                  </a:lnTo>
                  <a:lnTo>
                    <a:pt x="40640" y="201931"/>
                  </a:lnTo>
                  <a:lnTo>
                    <a:pt x="49530" y="210822"/>
                  </a:lnTo>
                  <a:lnTo>
                    <a:pt x="59690" y="215900"/>
                  </a:lnTo>
                  <a:lnTo>
                    <a:pt x="71120" y="219711"/>
                  </a:lnTo>
                  <a:lnTo>
                    <a:pt x="82550" y="219711"/>
                  </a:lnTo>
                  <a:lnTo>
                    <a:pt x="93980" y="214631"/>
                  </a:lnTo>
                  <a:lnTo>
                    <a:pt x="104140" y="209550"/>
                  </a:lnTo>
                  <a:lnTo>
                    <a:pt x="114300" y="200661"/>
                  </a:lnTo>
                  <a:lnTo>
                    <a:pt x="123190" y="193041"/>
                  </a:lnTo>
                  <a:lnTo>
                    <a:pt x="130810" y="182881"/>
                  </a:lnTo>
                  <a:lnTo>
                    <a:pt x="137160" y="173991"/>
                  </a:lnTo>
                  <a:lnTo>
                    <a:pt x="143510" y="163831"/>
                  </a:lnTo>
                  <a:lnTo>
                    <a:pt x="148590" y="153672"/>
                  </a:lnTo>
                  <a:lnTo>
                    <a:pt x="152400" y="142241"/>
                  </a:lnTo>
                  <a:lnTo>
                    <a:pt x="156210" y="129541"/>
                  </a:lnTo>
                  <a:lnTo>
                    <a:pt x="160020" y="116841"/>
                  </a:lnTo>
                  <a:lnTo>
                    <a:pt x="163830" y="102872"/>
                  </a:lnTo>
                  <a:lnTo>
                    <a:pt x="171450" y="71122"/>
                  </a:lnTo>
                  <a:lnTo>
                    <a:pt x="171450" y="57150"/>
                  </a:lnTo>
                  <a:lnTo>
                    <a:pt x="168910" y="43181"/>
                  </a:lnTo>
                  <a:lnTo>
                    <a:pt x="165100" y="31750"/>
                  </a:lnTo>
                  <a:lnTo>
                    <a:pt x="160020" y="20322"/>
                  </a:lnTo>
                  <a:lnTo>
                    <a:pt x="152400" y="11431"/>
                  </a:lnTo>
                  <a:lnTo>
                    <a:pt x="143510" y="2541"/>
                  </a:lnTo>
                  <a:lnTo>
                    <a:pt x="133350" y="0"/>
                  </a:lnTo>
                  <a:lnTo>
                    <a:pt x="120650" y="0"/>
                  </a:lnTo>
                  <a:lnTo>
                    <a:pt x="109220" y="2541"/>
                  </a:lnTo>
                  <a:lnTo>
                    <a:pt x="96520" y="7622"/>
                  </a:lnTo>
                  <a:lnTo>
                    <a:pt x="82550" y="13972"/>
                  </a:lnTo>
                  <a:lnTo>
                    <a:pt x="55880" y="30481"/>
                  </a:lnTo>
                  <a:lnTo>
                    <a:pt x="44450" y="38100"/>
                  </a:lnTo>
                  <a:lnTo>
                    <a:pt x="0" y="495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3295650" y="18404839"/>
              <a:ext cx="358141" cy="238762"/>
            </a:xfrm>
            <a:custGeom>
              <a:avLst/>
              <a:gdLst/>
              <a:ahLst/>
              <a:cxnLst/>
              <a:rect l="0" t="0" r="0" b="0"/>
              <a:pathLst>
                <a:path w="358141" h="238762">
                  <a:moveTo>
                    <a:pt x="0" y="91441"/>
                  </a:moveTo>
                  <a:lnTo>
                    <a:pt x="13970" y="165100"/>
                  </a:lnTo>
                  <a:lnTo>
                    <a:pt x="16510" y="182881"/>
                  </a:lnTo>
                  <a:lnTo>
                    <a:pt x="17780" y="201931"/>
                  </a:lnTo>
                  <a:lnTo>
                    <a:pt x="19050" y="220981"/>
                  </a:lnTo>
                  <a:lnTo>
                    <a:pt x="20320" y="228600"/>
                  </a:lnTo>
                  <a:lnTo>
                    <a:pt x="22860" y="227331"/>
                  </a:lnTo>
                  <a:lnTo>
                    <a:pt x="25400" y="220981"/>
                  </a:lnTo>
                  <a:lnTo>
                    <a:pt x="29210" y="208281"/>
                  </a:lnTo>
                  <a:lnTo>
                    <a:pt x="31750" y="191772"/>
                  </a:lnTo>
                  <a:lnTo>
                    <a:pt x="35560" y="172722"/>
                  </a:lnTo>
                  <a:lnTo>
                    <a:pt x="39370" y="154941"/>
                  </a:lnTo>
                  <a:lnTo>
                    <a:pt x="45720" y="138431"/>
                  </a:lnTo>
                  <a:lnTo>
                    <a:pt x="50800" y="123191"/>
                  </a:lnTo>
                  <a:lnTo>
                    <a:pt x="57150" y="109222"/>
                  </a:lnTo>
                  <a:lnTo>
                    <a:pt x="63500" y="96522"/>
                  </a:lnTo>
                  <a:lnTo>
                    <a:pt x="71120" y="83822"/>
                  </a:lnTo>
                  <a:lnTo>
                    <a:pt x="78740" y="71122"/>
                  </a:lnTo>
                  <a:lnTo>
                    <a:pt x="87630" y="58422"/>
                  </a:lnTo>
                  <a:lnTo>
                    <a:pt x="96520" y="44450"/>
                  </a:lnTo>
                  <a:lnTo>
                    <a:pt x="107950" y="36831"/>
                  </a:lnTo>
                  <a:lnTo>
                    <a:pt x="119380" y="33022"/>
                  </a:lnTo>
                  <a:lnTo>
                    <a:pt x="132080" y="31750"/>
                  </a:lnTo>
                  <a:lnTo>
                    <a:pt x="143510" y="35561"/>
                  </a:lnTo>
                  <a:lnTo>
                    <a:pt x="152400" y="41911"/>
                  </a:lnTo>
                  <a:lnTo>
                    <a:pt x="161290" y="52072"/>
                  </a:lnTo>
                  <a:lnTo>
                    <a:pt x="168910" y="62231"/>
                  </a:lnTo>
                  <a:lnTo>
                    <a:pt x="173990" y="74931"/>
                  </a:lnTo>
                  <a:lnTo>
                    <a:pt x="179070" y="87631"/>
                  </a:lnTo>
                  <a:lnTo>
                    <a:pt x="182880" y="100331"/>
                  </a:lnTo>
                  <a:lnTo>
                    <a:pt x="185420" y="114300"/>
                  </a:lnTo>
                  <a:lnTo>
                    <a:pt x="186690" y="127000"/>
                  </a:lnTo>
                  <a:lnTo>
                    <a:pt x="186690" y="143511"/>
                  </a:lnTo>
                  <a:lnTo>
                    <a:pt x="185420" y="161291"/>
                  </a:lnTo>
                  <a:lnTo>
                    <a:pt x="182880" y="180341"/>
                  </a:lnTo>
                  <a:lnTo>
                    <a:pt x="181610" y="198122"/>
                  </a:lnTo>
                  <a:lnTo>
                    <a:pt x="180340" y="213361"/>
                  </a:lnTo>
                  <a:lnTo>
                    <a:pt x="180340" y="228600"/>
                  </a:lnTo>
                  <a:lnTo>
                    <a:pt x="177800" y="236222"/>
                  </a:lnTo>
                  <a:lnTo>
                    <a:pt x="176530" y="237491"/>
                  </a:lnTo>
                  <a:lnTo>
                    <a:pt x="173990" y="233681"/>
                  </a:lnTo>
                  <a:lnTo>
                    <a:pt x="172720" y="223522"/>
                  </a:lnTo>
                  <a:lnTo>
                    <a:pt x="173990" y="209550"/>
                  </a:lnTo>
                  <a:lnTo>
                    <a:pt x="175260" y="190500"/>
                  </a:lnTo>
                  <a:lnTo>
                    <a:pt x="177800" y="172722"/>
                  </a:lnTo>
                  <a:lnTo>
                    <a:pt x="180340" y="154941"/>
                  </a:lnTo>
                  <a:lnTo>
                    <a:pt x="182880" y="137161"/>
                  </a:lnTo>
                  <a:lnTo>
                    <a:pt x="186690" y="120650"/>
                  </a:lnTo>
                  <a:lnTo>
                    <a:pt x="193040" y="90172"/>
                  </a:lnTo>
                  <a:lnTo>
                    <a:pt x="198120" y="76200"/>
                  </a:lnTo>
                  <a:lnTo>
                    <a:pt x="203200" y="63500"/>
                  </a:lnTo>
                  <a:lnTo>
                    <a:pt x="209550" y="52072"/>
                  </a:lnTo>
                  <a:lnTo>
                    <a:pt x="215900" y="39372"/>
                  </a:lnTo>
                  <a:lnTo>
                    <a:pt x="224790" y="26672"/>
                  </a:lnTo>
                  <a:lnTo>
                    <a:pt x="233680" y="12700"/>
                  </a:lnTo>
                  <a:lnTo>
                    <a:pt x="245110" y="5081"/>
                  </a:lnTo>
                  <a:lnTo>
                    <a:pt x="256540" y="1272"/>
                  </a:lnTo>
                  <a:lnTo>
                    <a:pt x="269240" y="0"/>
                  </a:lnTo>
                  <a:lnTo>
                    <a:pt x="279400" y="5081"/>
                  </a:lnTo>
                  <a:lnTo>
                    <a:pt x="287020" y="13972"/>
                  </a:lnTo>
                  <a:lnTo>
                    <a:pt x="292100" y="25400"/>
                  </a:lnTo>
                  <a:lnTo>
                    <a:pt x="298450" y="36831"/>
                  </a:lnTo>
                  <a:lnTo>
                    <a:pt x="302260" y="48261"/>
                  </a:lnTo>
                  <a:lnTo>
                    <a:pt x="307340" y="59691"/>
                  </a:lnTo>
                  <a:lnTo>
                    <a:pt x="309880" y="71122"/>
                  </a:lnTo>
                  <a:lnTo>
                    <a:pt x="312420" y="83822"/>
                  </a:lnTo>
                  <a:lnTo>
                    <a:pt x="313690" y="96522"/>
                  </a:lnTo>
                  <a:lnTo>
                    <a:pt x="314960" y="109222"/>
                  </a:lnTo>
                  <a:lnTo>
                    <a:pt x="317500" y="120650"/>
                  </a:lnTo>
                  <a:lnTo>
                    <a:pt x="320040" y="132081"/>
                  </a:lnTo>
                  <a:lnTo>
                    <a:pt x="323850" y="147322"/>
                  </a:lnTo>
                  <a:lnTo>
                    <a:pt x="330200" y="181611"/>
                  </a:lnTo>
                  <a:lnTo>
                    <a:pt x="334010" y="195581"/>
                  </a:lnTo>
                  <a:lnTo>
                    <a:pt x="340360" y="208281"/>
                  </a:lnTo>
                  <a:lnTo>
                    <a:pt x="358140" y="2387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3745230" y="18296889"/>
              <a:ext cx="234951" cy="273051"/>
            </a:xfrm>
            <a:custGeom>
              <a:avLst/>
              <a:gdLst/>
              <a:ahLst/>
              <a:cxnLst/>
              <a:rect l="0" t="0" r="0" b="0"/>
              <a:pathLst>
                <a:path w="234951" h="273051">
                  <a:moveTo>
                    <a:pt x="129540" y="0"/>
                  </a:moveTo>
                  <a:lnTo>
                    <a:pt x="113030" y="5081"/>
                  </a:lnTo>
                  <a:lnTo>
                    <a:pt x="104140" y="11431"/>
                  </a:lnTo>
                  <a:lnTo>
                    <a:pt x="95250" y="20322"/>
                  </a:lnTo>
                  <a:lnTo>
                    <a:pt x="85090" y="30481"/>
                  </a:lnTo>
                  <a:lnTo>
                    <a:pt x="76200" y="41911"/>
                  </a:lnTo>
                  <a:lnTo>
                    <a:pt x="68580" y="52072"/>
                  </a:lnTo>
                  <a:lnTo>
                    <a:pt x="60960" y="62231"/>
                  </a:lnTo>
                  <a:lnTo>
                    <a:pt x="54610" y="73661"/>
                  </a:lnTo>
                  <a:lnTo>
                    <a:pt x="48260" y="83822"/>
                  </a:lnTo>
                  <a:lnTo>
                    <a:pt x="44450" y="93981"/>
                  </a:lnTo>
                  <a:lnTo>
                    <a:pt x="38100" y="105411"/>
                  </a:lnTo>
                  <a:lnTo>
                    <a:pt x="33020" y="115572"/>
                  </a:lnTo>
                  <a:lnTo>
                    <a:pt x="26670" y="125731"/>
                  </a:lnTo>
                  <a:lnTo>
                    <a:pt x="20320" y="135891"/>
                  </a:lnTo>
                  <a:lnTo>
                    <a:pt x="16510" y="147322"/>
                  </a:lnTo>
                  <a:lnTo>
                    <a:pt x="11430" y="157481"/>
                  </a:lnTo>
                  <a:lnTo>
                    <a:pt x="7620" y="168911"/>
                  </a:lnTo>
                  <a:lnTo>
                    <a:pt x="3810" y="181611"/>
                  </a:lnTo>
                  <a:lnTo>
                    <a:pt x="0" y="194311"/>
                  </a:lnTo>
                  <a:lnTo>
                    <a:pt x="0" y="207011"/>
                  </a:lnTo>
                  <a:lnTo>
                    <a:pt x="2540" y="218441"/>
                  </a:lnTo>
                  <a:lnTo>
                    <a:pt x="6350" y="229872"/>
                  </a:lnTo>
                  <a:lnTo>
                    <a:pt x="11430" y="236222"/>
                  </a:lnTo>
                  <a:lnTo>
                    <a:pt x="19050" y="238761"/>
                  </a:lnTo>
                  <a:lnTo>
                    <a:pt x="27940" y="240031"/>
                  </a:lnTo>
                  <a:lnTo>
                    <a:pt x="36830" y="238761"/>
                  </a:lnTo>
                  <a:lnTo>
                    <a:pt x="46990" y="234950"/>
                  </a:lnTo>
                  <a:lnTo>
                    <a:pt x="57150" y="229872"/>
                  </a:lnTo>
                  <a:lnTo>
                    <a:pt x="66040" y="224791"/>
                  </a:lnTo>
                  <a:lnTo>
                    <a:pt x="73660" y="218441"/>
                  </a:lnTo>
                  <a:lnTo>
                    <a:pt x="81280" y="212091"/>
                  </a:lnTo>
                  <a:lnTo>
                    <a:pt x="88900" y="201931"/>
                  </a:lnTo>
                  <a:lnTo>
                    <a:pt x="96520" y="189231"/>
                  </a:lnTo>
                  <a:lnTo>
                    <a:pt x="104140" y="175261"/>
                  </a:lnTo>
                  <a:lnTo>
                    <a:pt x="111760" y="162561"/>
                  </a:lnTo>
                  <a:lnTo>
                    <a:pt x="118110" y="149861"/>
                  </a:lnTo>
                  <a:lnTo>
                    <a:pt x="125730" y="138431"/>
                  </a:lnTo>
                  <a:lnTo>
                    <a:pt x="132080" y="127000"/>
                  </a:lnTo>
                  <a:lnTo>
                    <a:pt x="137160" y="116841"/>
                  </a:lnTo>
                  <a:lnTo>
                    <a:pt x="140970" y="105411"/>
                  </a:lnTo>
                  <a:lnTo>
                    <a:pt x="144780" y="91441"/>
                  </a:lnTo>
                  <a:lnTo>
                    <a:pt x="149860" y="74931"/>
                  </a:lnTo>
                  <a:lnTo>
                    <a:pt x="153670" y="57150"/>
                  </a:lnTo>
                  <a:lnTo>
                    <a:pt x="157480" y="40641"/>
                  </a:lnTo>
                  <a:lnTo>
                    <a:pt x="160020" y="26672"/>
                  </a:lnTo>
                  <a:lnTo>
                    <a:pt x="163830" y="13972"/>
                  </a:lnTo>
                  <a:lnTo>
                    <a:pt x="165100" y="11431"/>
                  </a:lnTo>
                  <a:lnTo>
                    <a:pt x="165100" y="16511"/>
                  </a:lnTo>
                  <a:lnTo>
                    <a:pt x="161290" y="38100"/>
                  </a:lnTo>
                  <a:lnTo>
                    <a:pt x="156210" y="76200"/>
                  </a:lnTo>
                  <a:lnTo>
                    <a:pt x="153670" y="96522"/>
                  </a:lnTo>
                  <a:lnTo>
                    <a:pt x="152400" y="119381"/>
                  </a:lnTo>
                  <a:lnTo>
                    <a:pt x="151130" y="165100"/>
                  </a:lnTo>
                  <a:lnTo>
                    <a:pt x="151130" y="208281"/>
                  </a:lnTo>
                  <a:lnTo>
                    <a:pt x="152400" y="227331"/>
                  </a:lnTo>
                  <a:lnTo>
                    <a:pt x="156210" y="242572"/>
                  </a:lnTo>
                  <a:lnTo>
                    <a:pt x="161290" y="256541"/>
                  </a:lnTo>
                  <a:lnTo>
                    <a:pt x="170180" y="264161"/>
                  </a:lnTo>
                  <a:lnTo>
                    <a:pt x="182880" y="267972"/>
                  </a:lnTo>
                  <a:lnTo>
                    <a:pt x="234950" y="273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4104640" y="18243550"/>
              <a:ext cx="207011" cy="326390"/>
            </a:xfrm>
            <a:custGeom>
              <a:avLst/>
              <a:gdLst/>
              <a:ahLst/>
              <a:cxnLst/>
              <a:rect l="0" t="0" r="0" b="0"/>
              <a:pathLst>
                <a:path w="207011" h="326390">
                  <a:moveTo>
                    <a:pt x="33020" y="0"/>
                  </a:moveTo>
                  <a:lnTo>
                    <a:pt x="16510" y="16511"/>
                  </a:lnTo>
                  <a:lnTo>
                    <a:pt x="10160" y="25400"/>
                  </a:lnTo>
                  <a:lnTo>
                    <a:pt x="5080" y="34289"/>
                  </a:lnTo>
                  <a:lnTo>
                    <a:pt x="0" y="44450"/>
                  </a:lnTo>
                  <a:lnTo>
                    <a:pt x="0" y="53339"/>
                  </a:lnTo>
                  <a:lnTo>
                    <a:pt x="1270" y="60961"/>
                  </a:lnTo>
                  <a:lnTo>
                    <a:pt x="5080" y="68580"/>
                  </a:lnTo>
                  <a:lnTo>
                    <a:pt x="12700" y="74930"/>
                  </a:lnTo>
                  <a:lnTo>
                    <a:pt x="24130" y="81280"/>
                  </a:lnTo>
                  <a:lnTo>
                    <a:pt x="38100" y="85089"/>
                  </a:lnTo>
                  <a:lnTo>
                    <a:pt x="52070" y="88900"/>
                  </a:lnTo>
                  <a:lnTo>
                    <a:pt x="68580" y="90170"/>
                  </a:lnTo>
                  <a:lnTo>
                    <a:pt x="85090" y="92711"/>
                  </a:lnTo>
                  <a:lnTo>
                    <a:pt x="99060" y="93980"/>
                  </a:lnTo>
                  <a:lnTo>
                    <a:pt x="111760" y="96520"/>
                  </a:lnTo>
                  <a:lnTo>
                    <a:pt x="124460" y="100330"/>
                  </a:lnTo>
                  <a:lnTo>
                    <a:pt x="137160" y="105411"/>
                  </a:lnTo>
                  <a:lnTo>
                    <a:pt x="149860" y="111761"/>
                  </a:lnTo>
                  <a:lnTo>
                    <a:pt x="163830" y="120650"/>
                  </a:lnTo>
                  <a:lnTo>
                    <a:pt x="175260" y="128270"/>
                  </a:lnTo>
                  <a:lnTo>
                    <a:pt x="185420" y="135889"/>
                  </a:lnTo>
                  <a:lnTo>
                    <a:pt x="194310" y="143511"/>
                  </a:lnTo>
                  <a:lnTo>
                    <a:pt x="200660" y="153670"/>
                  </a:lnTo>
                  <a:lnTo>
                    <a:pt x="204470" y="167639"/>
                  </a:lnTo>
                  <a:lnTo>
                    <a:pt x="207010" y="181611"/>
                  </a:lnTo>
                  <a:lnTo>
                    <a:pt x="207010" y="194311"/>
                  </a:lnTo>
                  <a:lnTo>
                    <a:pt x="207010" y="207011"/>
                  </a:lnTo>
                  <a:lnTo>
                    <a:pt x="204470" y="218439"/>
                  </a:lnTo>
                  <a:lnTo>
                    <a:pt x="203200" y="229870"/>
                  </a:lnTo>
                  <a:lnTo>
                    <a:pt x="199390" y="241300"/>
                  </a:lnTo>
                  <a:lnTo>
                    <a:pt x="196850" y="252730"/>
                  </a:lnTo>
                  <a:lnTo>
                    <a:pt x="193040" y="262889"/>
                  </a:lnTo>
                  <a:lnTo>
                    <a:pt x="187960" y="273050"/>
                  </a:lnTo>
                  <a:lnTo>
                    <a:pt x="181610" y="284480"/>
                  </a:lnTo>
                  <a:lnTo>
                    <a:pt x="175260" y="293370"/>
                  </a:lnTo>
                  <a:lnTo>
                    <a:pt x="168910" y="302261"/>
                  </a:lnTo>
                  <a:lnTo>
                    <a:pt x="162560" y="309880"/>
                  </a:lnTo>
                  <a:lnTo>
                    <a:pt x="153670" y="317500"/>
                  </a:lnTo>
                  <a:lnTo>
                    <a:pt x="146050" y="322580"/>
                  </a:lnTo>
                  <a:lnTo>
                    <a:pt x="96520" y="326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4643120" y="18127980"/>
              <a:ext cx="31751" cy="368301"/>
            </a:xfrm>
            <a:custGeom>
              <a:avLst/>
              <a:gdLst/>
              <a:ahLst/>
              <a:cxnLst/>
              <a:rect l="0" t="0" r="0" b="0"/>
              <a:pathLst>
                <a:path w="31751" h="368301">
                  <a:moveTo>
                    <a:pt x="0" y="0"/>
                  </a:moveTo>
                  <a:lnTo>
                    <a:pt x="5080" y="16509"/>
                  </a:lnTo>
                  <a:lnTo>
                    <a:pt x="13970" y="40640"/>
                  </a:lnTo>
                  <a:lnTo>
                    <a:pt x="20320" y="54609"/>
                  </a:lnTo>
                  <a:lnTo>
                    <a:pt x="24130" y="69850"/>
                  </a:lnTo>
                  <a:lnTo>
                    <a:pt x="26670" y="83820"/>
                  </a:lnTo>
                  <a:lnTo>
                    <a:pt x="27940" y="97790"/>
                  </a:lnTo>
                  <a:lnTo>
                    <a:pt x="29210" y="113031"/>
                  </a:lnTo>
                  <a:lnTo>
                    <a:pt x="30480" y="129540"/>
                  </a:lnTo>
                  <a:lnTo>
                    <a:pt x="30480" y="162559"/>
                  </a:lnTo>
                  <a:lnTo>
                    <a:pt x="31750" y="287020"/>
                  </a:lnTo>
                  <a:lnTo>
                    <a:pt x="30480" y="299720"/>
                  </a:lnTo>
                  <a:lnTo>
                    <a:pt x="27940" y="312420"/>
                  </a:lnTo>
                  <a:lnTo>
                    <a:pt x="22860" y="336550"/>
                  </a:lnTo>
                  <a:lnTo>
                    <a:pt x="16510" y="363220"/>
                  </a:lnTo>
                  <a:lnTo>
                    <a:pt x="13970" y="368300"/>
                  </a:lnTo>
                  <a:lnTo>
                    <a:pt x="10160" y="368300"/>
                  </a:lnTo>
                  <a:lnTo>
                    <a:pt x="0" y="3479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4611370" y="17922239"/>
              <a:ext cx="341631" cy="468632"/>
            </a:xfrm>
            <a:custGeom>
              <a:avLst/>
              <a:gdLst/>
              <a:ahLst/>
              <a:cxnLst/>
              <a:rect l="0" t="0" r="0" b="0"/>
              <a:pathLst>
                <a:path w="341631" h="468632">
                  <a:moveTo>
                    <a:pt x="0" y="173991"/>
                  </a:moveTo>
                  <a:lnTo>
                    <a:pt x="5080" y="152400"/>
                  </a:lnTo>
                  <a:lnTo>
                    <a:pt x="10160" y="139700"/>
                  </a:lnTo>
                  <a:lnTo>
                    <a:pt x="15240" y="125731"/>
                  </a:lnTo>
                  <a:lnTo>
                    <a:pt x="20320" y="110491"/>
                  </a:lnTo>
                  <a:lnTo>
                    <a:pt x="27940" y="97791"/>
                  </a:lnTo>
                  <a:lnTo>
                    <a:pt x="35560" y="86361"/>
                  </a:lnTo>
                  <a:lnTo>
                    <a:pt x="68580" y="53341"/>
                  </a:lnTo>
                  <a:lnTo>
                    <a:pt x="78740" y="46991"/>
                  </a:lnTo>
                  <a:lnTo>
                    <a:pt x="90170" y="40641"/>
                  </a:lnTo>
                  <a:lnTo>
                    <a:pt x="101600" y="36831"/>
                  </a:lnTo>
                  <a:lnTo>
                    <a:pt x="115570" y="29211"/>
                  </a:lnTo>
                  <a:lnTo>
                    <a:pt x="128270" y="21591"/>
                  </a:lnTo>
                  <a:lnTo>
                    <a:pt x="142240" y="12700"/>
                  </a:lnTo>
                  <a:lnTo>
                    <a:pt x="154940" y="6350"/>
                  </a:lnTo>
                  <a:lnTo>
                    <a:pt x="168910" y="2541"/>
                  </a:lnTo>
                  <a:lnTo>
                    <a:pt x="182880" y="0"/>
                  </a:lnTo>
                  <a:lnTo>
                    <a:pt x="200660" y="0"/>
                  </a:lnTo>
                  <a:lnTo>
                    <a:pt x="219710" y="0"/>
                  </a:lnTo>
                  <a:lnTo>
                    <a:pt x="241300" y="2541"/>
                  </a:lnTo>
                  <a:lnTo>
                    <a:pt x="260350" y="6350"/>
                  </a:lnTo>
                  <a:lnTo>
                    <a:pt x="278130" y="13972"/>
                  </a:lnTo>
                  <a:lnTo>
                    <a:pt x="294640" y="21591"/>
                  </a:lnTo>
                  <a:lnTo>
                    <a:pt x="307340" y="29211"/>
                  </a:lnTo>
                  <a:lnTo>
                    <a:pt x="318770" y="36831"/>
                  </a:lnTo>
                  <a:lnTo>
                    <a:pt x="327660" y="43181"/>
                  </a:lnTo>
                  <a:lnTo>
                    <a:pt x="334010" y="55881"/>
                  </a:lnTo>
                  <a:lnTo>
                    <a:pt x="339090" y="71122"/>
                  </a:lnTo>
                  <a:lnTo>
                    <a:pt x="341630" y="87631"/>
                  </a:lnTo>
                  <a:lnTo>
                    <a:pt x="341630" y="104141"/>
                  </a:lnTo>
                  <a:lnTo>
                    <a:pt x="339090" y="119381"/>
                  </a:lnTo>
                  <a:lnTo>
                    <a:pt x="335280" y="133350"/>
                  </a:lnTo>
                  <a:lnTo>
                    <a:pt x="330200" y="148591"/>
                  </a:lnTo>
                  <a:lnTo>
                    <a:pt x="323850" y="162561"/>
                  </a:lnTo>
                  <a:lnTo>
                    <a:pt x="317500" y="176531"/>
                  </a:lnTo>
                  <a:lnTo>
                    <a:pt x="309880" y="193041"/>
                  </a:lnTo>
                  <a:lnTo>
                    <a:pt x="300990" y="208281"/>
                  </a:lnTo>
                  <a:lnTo>
                    <a:pt x="292100" y="224791"/>
                  </a:lnTo>
                  <a:lnTo>
                    <a:pt x="281940" y="241300"/>
                  </a:lnTo>
                  <a:lnTo>
                    <a:pt x="269240" y="256541"/>
                  </a:lnTo>
                  <a:lnTo>
                    <a:pt x="256540" y="270511"/>
                  </a:lnTo>
                  <a:lnTo>
                    <a:pt x="233680" y="299722"/>
                  </a:lnTo>
                  <a:lnTo>
                    <a:pt x="222250" y="313691"/>
                  </a:lnTo>
                  <a:lnTo>
                    <a:pt x="212090" y="327661"/>
                  </a:lnTo>
                  <a:lnTo>
                    <a:pt x="200660" y="339091"/>
                  </a:lnTo>
                  <a:lnTo>
                    <a:pt x="190500" y="350522"/>
                  </a:lnTo>
                  <a:lnTo>
                    <a:pt x="179070" y="364491"/>
                  </a:lnTo>
                  <a:lnTo>
                    <a:pt x="168910" y="379731"/>
                  </a:lnTo>
                  <a:lnTo>
                    <a:pt x="158750" y="394972"/>
                  </a:lnTo>
                  <a:lnTo>
                    <a:pt x="148590" y="407672"/>
                  </a:lnTo>
                  <a:lnTo>
                    <a:pt x="139700" y="419100"/>
                  </a:lnTo>
                  <a:lnTo>
                    <a:pt x="105410" y="4686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4950460" y="18209261"/>
              <a:ext cx="218441" cy="241301"/>
            </a:xfrm>
            <a:custGeom>
              <a:avLst/>
              <a:gdLst/>
              <a:ahLst/>
              <a:cxnLst/>
              <a:rect l="0" t="0" r="0" b="0"/>
              <a:pathLst>
                <a:path w="218441" h="241301">
                  <a:moveTo>
                    <a:pt x="208280" y="13969"/>
                  </a:moveTo>
                  <a:lnTo>
                    <a:pt x="196850" y="2539"/>
                  </a:lnTo>
                  <a:lnTo>
                    <a:pt x="187960" y="0"/>
                  </a:lnTo>
                  <a:lnTo>
                    <a:pt x="176530" y="0"/>
                  </a:lnTo>
                  <a:lnTo>
                    <a:pt x="162560" y="1269"/>
                  </a:lnTo>
                  <a:lnTo>
                    <a:pt x="148590" y="5078"/>
                  </a:lnTo>
                  <a:lnTo>
                    <a:pt x="134620" y="11428"/>
                  </a:lnTo>
                  <a:lnTo>
                    <a:pt x="120650" y="19050"/>
                  </a:lnTo>
                  <a:lnTo>
                    <a:pt x="107950" y="27939"/>
                  </a:lnTo>
                  <a:lnTo>
                    <a:pt x="95250" y="36828"/>
                  </a:lnTo>
                  <a:lnTo>
                    <a:pt x="83820" y="46989"/>
                  </a:lnTo>
                  <a:lnTo>
                    <a:pt x="73660" y="57150"/>
                  </a:lnTo>
                  <a:lnTo>
                    <a:pt x="64770" y="67309"/>
                  </a:lnTo>
                  <a:lnTo>
                    <a:pt x="57150" y="77469"/>
                  </a:lnTo>
                  <a:lnTo>
                    <a:pt x="48260" y="87628"/>
                  </a:lnTo>
                  <a:lnTo>
                    <a:pt x="40640" y="97789"/>
                  </a:lnTo>
                  <a:lnTo>
                    <a:pt x="34290" y="107950"/>
                  </a:lnTo>
                  <a:lnTo>
                    <a:pt x="27940" y="119378"/>
                  </a:lnTo>
                  <a:lnTo>
                    <a:pt x="22860" y="129539"/>
                  </a:lnTo>
                  <a:lnTo>
                    <a:pt x="17780" y="139700"/>
                  </a:lnTo>
                  <a:lnTo>
                    <a:pt x="13970" y="149859"/>
                  </a:lnTo>
                  <a:lnTo>
                    <a:pt x="8890" y="161289"/>
                  </a:lnTo>
                  <a:lnTo>
                    <a:pt x="5080" y="171450"/>
                  </a:lnTo>
                  <a:lnTo>
                    <a:pt x="2540" y="182878"/>
                  </a:lnTo>
                  <a:lnTo>
                    <a:pt x="1270" y="195578"/>
                  </a:lnTo>
                  <a:lnTo>
                    <a:pt x="0" y="208278"/>
                  </a:lnTo>
                  <a:lnTo>
                    <a:pt x="2540" y="219709"/>
                  </a:lnTo>
                  <a:lnTo>
                    <a:pt x="8890" y="229869"/>
                  </a:lnTo>
                  <a:lnTo>
                    <a:pt x="15240" y="237489"/>
                  </a:lnTo>
                  <a:lnTo>
                    <a:pt x="24130" y="241300"/>
                  </a:lnTo>
                  <a:lnTo>
                    <a:pt x="33020" y="241300"/>
                  </a:lnTo>
                  <a:lnTo>
                    <a:pt x="41910" y="238759"/>
                  </a:lnTo>
                  <a:lnTo>
                    <a:pt x="50800" y="234950"/>
                  </a:lnTo>
                  <a:lnTo>
                    <a:pt x="58420" y="229869"/>
                  </a:lnTo>
                  <a:lnTo>
                    <a:pt x="66040" y="224789"/>
                  </a:lnTo>
                  <a:lnTo>
                    <a:pt x="73660" y="217169"/>
                  </a:lnTo>
                  <a:lnTo>
                    <a:pt x="81280" y="209550"/>
                  </a:lnTo>
                  <a:lnTo>
                    <a:pt x="88900" y="200659"/>
                  </a:lnTo>
                  <a:lnTo>
                    <a:pt x="96520" y="191769"/>
                  </a:lnTo>
                  <a:lnTo>
                    <a:pt x="102870" y="184150"/>
                  </a:lnTo>
                  <a:lnTo>
                    <a:pt x="110490" y="176528"/>
                  </a:lnTo>
                  <a:lnTo>
                    <a:pt x="116840" y="167639"/>
                  </a:lnTo>
                  <a:lnTo>
                    <a:pt x="124460" y="158750"/>
                  </a:lnTo>
                  <a:lnTo>
                    <a:pt x="130810" y="148589"/>
                  </a:lnTo>
                  <a:lnTo>
                    <a:pt x="137160" y="138428"/>
                  </a:lnTo>
                  <a:lnTo>
                    <a:pt x="142240" y="128269"/>
                  </a:lnTo>
                  <a:lnTo>
                    <a:pt x="147320" y="118109"/>
                  </a:lnTo>
                  <a:lnTo>
                    <a:pt x="152400" y="109219"/>
                  </a:lnTo>
                  <a:lnTo>
                    <a:pt x="157480" y="100328"/>
                  </a:lnTo>
                  <a:lnTo>
                    <a:pt x="163830" y="92709"/>
                  </a:lnTo>
                  <a:lnTo>
                    <a:pt x="171450" y="83819"/>
                  </a:lnTo>
                  <a:lnTo>
                    <a:pt x="184150" y="64769"/>
                  </a:lnTo>
                  <a:lnTo>
                    <a:pt x="187960" y="63500"/>
                  </a:lnTo>
                  <a:lnTo>
                    <a:pt x="189230" y="69850"/>
                  </a:lnTo>
                  <a:lnTo>
                    <a:pt x="187960" y="78739"/>
                  </a:lnTo>
                  <a:lnTo>
                    <a:pt x="186690" y="88900"/>
                  </a:lnTo>
                  <a:lnTo>
                    <a:pt x="184150" y="99059"/>
                  </a:lnTo>
                  <a:lnTo>
                    <a:pt x="181610" y="109219"/>
                  </a:lnTo>
                  <a:lnTo>
                    <a:pt x="176530" y="135889"/>
                  </a:lnTo>
                  <a:lnTo>
                    <a:pt x="172720" y="151128"/>
                  </a:lnTo>
                  <a:lnTo>
                    <a:pt x="171450" y="167639"/>
                  </a:lnTo>
                  <a:lnTo>
                    <a:pt x="172720" y="184150"/>
                  </a:lnTo>
                  <a:lnTo>
                    <a:pt x="173990" y="200659"/>
                  </a:lnTo>
                  <a:lnTo>
                    <a:pt x="179070" y="212089"/>
                  </a:lnTo>
                  <a:lnTo>
                    <a:pt x="187960" y="219709"/>
                  </a:lnTo>
                  <a:lnTo>
                    <a:pt x="218440" y="2349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5320030" y="18275300"/>
              <a:ext cx="39371" cy="220981"/>
            </a:xfrm>
            <a:custGeom>
              <a:avLst/>
              <a:gdLst/>
              <a:ahLst/>
              <a:cxnLst/>
              <a:rect l="0" t="0" r="0" b="0"/>
              <a:pathLst>
                <a:path w="39371" h="220981">
                  <a:moveTo>
                    <a:pt x="39370" y="0"/>
                  </a:moveTo>
                  <a:lnTo>
                    <a:pt x="33020" y="22861"/>
                  </a:lnTo>
                  <a:lnTo>
                    <a:pt x="27940" y="49530"/>
                  </a:lnTo>
                  <a:lnTo>
                    <a:pt x="24130" y="64770"/>
                  </a:lnTo>
                  <a:lnTo>
                    <a:pt x="21590" y="77470"/>
                  </a:lnTo>
                  <a:lnTo>
                    <a:pt x="17780" y="90170"/>
                  </a:lnTo>
                  <a:lnTo>
                    <a:pt x="10160" y="115570"/>
                  </a:lnTo>
                  <a:lnTo>
                    <a:pt x="3810" y="142239"/>
                  </a:lnTo>
                  <a:lnTo>
                    <a:pt x="1270" y="154939"/>
                  </a:lnTo>
                  <a:lnTo>
                    <a:pt x="0" y="168911"/>
                  </a:lnTo>
                  <a:lnTo>
                    <a:pt x="762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5487670" y="18197830"/>
              <a:ext cx="586741" cy="273051"/>
            </a:xfrm>
            <a:custGeom>
              <a:avLst/>
              <a:gdLst/>
              <a:ahLst/>
              <a:cxnLst/>
              <a:rect l="0" t="0" r="0" b="0"/>
              <a:pathLst>
                <a:path w="586741" h="273051">
                  <a:moveTo>
                    <a:pt x="29210" y="45720"/>
                  </a:moveTo>
                  <a:lnTo>
                    <a:pt x="29210" y="68581"/>
                  </a:lnTo>
                  <a:lnTo>
                    <a:pt x="27940" y="78740"/>
                  </a:lnTo>
                  <a:lnTo>
                    <a:pt x="26670" y="88900"/>
                  </a:lnTo>
                  <a:lnTo>
                    <a:pt x="24130" y="99059"/>
                  </a:lnTo>
                  <a:lnTo>
                    <a:pt x="21590" y="110490"/>
                  </a:lnTo>
                  <a:lnTo>
                    <a:pt x="20320" y="123190"/>
                  </a:lnTo>
                  <a:lnTo>
                    <a:pt x="20320" y="135890"/>
                  </a:lnTo>
                  <a:lnTo>
                    <a:pt x="19050" y="148590"/>
                  </a:lnTo>
                  <a:lnTo>
                    <a:pt x="16510" y="160020"/>
                  </a:lnTo>
                  <a:lnTo>
                    <a:pt x="3810" y="209550"/>
                  </a:lnTo>
                  <a:lnTo>
                    <a:pt x="2540" y="222250"/>
                  </a:lnTo>
                  <a:lnTo>
                    <a:pt x="0" y="23622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1270" y="252731"/>
                  </a:lnTo>
                  <a:lnTo>
                    <a:pt x="3810" y="247650"/>
                  </a:lnTo>
                  <a:lnTo>
                    <a:pt x="17780" y="205740"/>
                  </a:lnTo>
                  <a:lnTo>
                    <a:pt x="24130" y="189231"/>
                  </a:lnTo>
                  <a:lnTo>
                    <a:pt x="30480" y="173990"/>
                  </a:lnTo>
                  <a:lnTo>
                    <a:pt x="36830" y="160020"/>
                  </a:lnTo>
                  <a:lnTo>
                    <a:pt x="44450" y="146050"/>
                  </a:lnTo>
                  <a:lnTo>
                    <a:pt x="50800" y="133350"/>
                  </a:lnTo>
                  <a:lnTo>
                    <a:pt x="57150" y="121920"/>
                  </a:lnTo>
                  <a:lnTo>
                    <a:pt x="71120" y="100331"/>
                  </a:lnTo>
                  <a:lnTo>
                    <a:pt x="78740" y="88900"/>
                  </a:lnTo>
                  <a:lnTo>
                    <a:pt x="86360" y="77470"/>
                  </a:lnTo>
                  <a:lnTo>
                    <a:pt x="95250" y="67309"/>
                  </a:lnTo>
                  <a:lnTo>
                    <a:pt x="105410" y="57150"/>
                  </a:lnTo>
                  <a:lnTo>
                    <a:pt x="115570" y="46990"/>
                  </a:lnTo>
                  <a:lnTo>
                    <a:pt x="128270" y="38100"/>
                  </a:lnTo>
                  <a:lnTo>
                    <a:pt x="140970" y="30481"/>
                  </a:lnTo>
                  <a:lnTo>
                    <a:pt x="152400" y="29209"/>
                  </a:lnTo>
                  <a:lnTo>
                    <a:pt x="163830" y="30481"/>
                  </a:lnTo>
                  <a:lnTo>
                    <a:pt x="175260" y="35559"/>
                  </a:lnTo>
                  <a:lnTo>
                    <a:pt x="184150" y="45720"/>
                  </a:lnTo>
                  <a:lnTo>
                    <a:pt x="190500" y="59690"/>
                  </a:lnTo>
                  <a:lnTo>
                    <a:pt x="210820" y="116840"/>
                  </a:lnTo>
                  <a:lnTo>
                    <a:pt x="213360" y="129540"/>
                  </a:lnTo>
                  <a:lnTo>
                    <a:pt x="214630" y="142240"/>
                  </a:lnTo>
                  <a:lnTo>
                    <a:pt x="215900" y="156209"/>
                  </a:lnTo>
                  <a:lnTo>
                    <a:pt x="218440" y="168909"/>
                  </a:lnTo>
                  <a:lnTo>
                    <a:pt x="220980" y="180340"/>
                  </a:lnTo>
                  <a:lnTo>
                    <a:pt x="223520" y="191770"/>
                  </a:lnTo>
                  <a:lnTo>
                    <a:pt x="226060" y="203200"/>
                  </a:lnTo>
                  <a:lnTo>
                    <a:pt x="233680" y="224790"/>
                  </a:lnTo>
                  <a:lnTo>
                    <a:pt x="238760" y="233681"/>
                  </a:lnTo>
                  <a:lnTo>
                    <a:pt x="246380" y="242570"/>
                  </a:lnTo>
                  <a:lnTo>
                    <a:pt x="255270" y="250190"/>
                  </a:lnTo>
                  <a:lnTo>
                    <a:pt x="266700" y="255270"/>
                  </a:lnTo>
                  <a:lnTo>
                    <a:pt x="279400" y="256540"/>
                  </a:lnTo>
                  <a:lnTo>
                    <a:pt x="294640" y="256540"/>
                  </a:lnTo>
                  <a:lnTo>
                    <a:pt x="306070" y="254000"/>
                  </a:lnTo>
                  <a:lnTo>
                    <a:pt x="317500" y="250190"/>
                  </a:lnTo>
                  <a:lnTo>
                    <a:pt x="326390" y="245109"/>
                  </a:lnTo>
                  <a:lnTo>
                    <a:pt x="335280" y="240031"/>
                  </a:lnTo>
                  <a:lnTo>
                    <a:pt x="342900" y="233681"/>
                  </a:lnTo>
                  <a:lnTo>
                    <a:pt x="350520" y="227331"/>
                  </a:lnTo>
                  <a:lnTo>
                    <a:pt x="358140" y="219709"/>
                  </a:lnTo>
                  <a:lnTo>
                    <a:pt x="365760" y="210820"/>
                  </a:lnTo>
                  <a:lnTo>
                    <a:pt x="373380" y="201931"/>
                  </a:lnTo>
                  <a:lnTo>
                    <a:pt x="379730" y="193040"/>
                  </a:lnTo>
                  <a:lnTo>
                    <a:pt x="387350" y="185420"/>
                  </a:lnTo>
                  <a:lnTo>
                    <a:pt x="393700" y="176531"/>
                  </a:lnTo>
                  <a:lnTo>
                    <a:pt x="401320" y="167640"/>
                  </a:lnTo>
                  <a:lnTo>
                    <a:pt x="407670" y="156209"/>
                  </a:lnTo>
                  <a:lnTo>
                    <a:pt x="415290" y="143509"/>
                  </a:lnTo>
                  <a:lnTo>
                    <a:pt x="429260" y="120650"/>
                  </a:lnTo>
                  <a:lnTo>
                    <a:pt x="436880" y="110490"/>
                  </a:lnTo>
                  <a:lnTo>
                    <a:pt x="441960" y="99059"/>
                  </a:lnTo>
                  <a:lnTo>
                    <a:pt x="447040" y="88900"/>
                  </a:lnTo>
                  <a:lnTo>
                    <a:pt x="452120" y="77470"/>
                  </a:lnTo>
                  <a:lnTo>
                    <a:pt x="455930" y="67309"/>
                  </a:lnTo>
                  <a:lnTo>
                    <a:pt x="463550" y="45720"/>
                  </a:lnTo>
                  <a:lnTo>
                    <a:pt x="466090" y="34290"/>
                  </a:lnTo>
                  <a:lnTo>
                    <a:pt x="468630" y="21590"/>
                  </a:lnTo>
                  <a:lnTo>
                    <a:pt x="468630" y="8890"/>
                  </a:lnTo>
                  <a:lnTo>
                    <a:pt x="466090" y="2540"/>
                  </a:lnTo>
                  <a:lnTo>
                    <a:pt x="461010" y="0"/>
                  </a:lnTo>
                  <a:lnTo>
                    <a:pt x="453390" y="1270"/>
                  </a:lnTo>
                  <a:lnTo>
                    <a:pt x="447040" y="6350"/>
                  </a:lnTo>
                  <a:lnTo>
                    <a:pt x="439420" y="12700"/>
                  </a:lnTo>
                  <a:lnTo>
                    <a:pt x="433070" y="20320"/>
                  </a:lnTo>
                  <a:lnTo>
                    <a:pt x="426720" y="29209"/>
                  </a:lnTo>
                  <a:lnTo>
                    <a:pt x="421640" y="40640"/>
                  </a:lnTo>
                  <a:lnTo>
                    <a:pt x="412750" y="64770"/>
                  </a:lnTo>
                  <a:lnTo>
                    <a:pt x="405130" y="87631"/>
                  </a:lnTo>
                  <a:lnTo>
                    <a:pt x="401320" y="99059"/>
                  </a:lnTo>
                  <a:lnTo>
                    <a:pt x="394970" y="124459"/>
                  </a:lnTo>
                  <a:lnTo>
                    <a:pt x="393700" y="140970"/>
                  </a:lnTo>
                  <a:lnTo>
                    <a:pt x="393700" y="158750"/>
                  </a:lnTo>
                  <a:lnTo>
                    <a:pt x="394970" y="176531"/>
                  </a:lnTo>
                  <a:lnTo>
                    <a:pt x="398780" y="194309"/>
                  </a:lnTo>
                  <a:lnTo>
                    <a:pt x="402590" y="210820"/>
                  </a:lnTo>
                  <a:lnTo>
                    <a:pt x="407670" y="226059"/>
                  </a:lnTo>
                  <a:lnTo>
                    <a:pt x="416560" y="238759"/>
                  </a:lnTo>
                  <a:lnTo>
                    <a:pt x="426720" y="248920"/>
                  </a:lnTo>
                  <a:lnTo>
                    <a:pt x="438150" y="259081"/>
                  </a:lnTo>
                  <a:lnTo>
                    <a:pt x="452120" y="265431"/>
                  </a:lnTo>
                  <a:lnTo>
                    <a:pt x="466090" y="269240"/>
                  </a:lnTo>
                  <a:lnTo>
                    <a:pt x="482600" y="271781"/>
                  </a:lnTo>
                  <a:lnTo>
                    <a:pt x="497840" y="273050"/>
                  </a:lnTo>
                  <a:lnTo>
                    <a:pt x="511810" y="271781"/>
                  </a:lnTo>
                  <a:lnTo>
                    <a:pt x="527050" y="270509"/>
                  </a:lnTo>
                  <a:lnTo>
                    <a:pt x="539750" y="267970"/>
                  </a:lnTo>
                  <a:lnTo>
                    <a:pt x="552450" y="265431"/>
                  </a:lnTo>
                  <a:lnTo>
                    <a:pt x="586740" y="2565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5401310" y="18599150"/>
              <a:ext cx="284481" cy="471171"/>
            </a:xfrm>
            <a:custGeom>
              <a:avLst/>
              <a:gdLst/>
              <a:ahLst/>
              <a:cxnLst/>
              <a:rect l="0" t="0" r="0" b="0"/>
              <a:pathLst>
                <a:path w="284481" h="471171">
                  <a:moveTo>
                    <a:pt x="284480" y="2539"/>
                  </a:moveTo>
                  <a:lnTo>
                    <a:pt x="266700" y="13970"/>
                  </a:lnTo>
                  <a:lnTo>
                    <a:pt x="257810" y="16511"/>
                  </a:lnTo>
                  <a:lnTo>
                    <a:pt x="246380" y="16511"/>
                  </a:lnTo>
                  <a:lnTo>
                    <a:pt x="234950" y="15239"/>
                  </a:lnTo>
                  <a:lnTo>
                    <a:pt x="223520" y="12700"/>
                  </a:lnTo>
                  <a:lnTo>
                    <a:pt x="212090" y="7620"/>
                  </a:lnTo>
                  <a:lnTo>
                    <a:pt x="200660" y="2539"/>
                  </a:lnTo>
                  <a:lnTo>
                    <a:pt x="187960" y="0"/>
                  </a:lnTo>
                  <a:lnTo>
                    <a:pt x="172720" y="0"/>
                  </a:lnTo>
                  <a:lnTo>
                    <a:pt x="157480" y="1270"/>
                  </a:lnTo>
                  <a:lnTo>
                    <a:pt x="142240" y="6350"/>
                  </a:lnTo>
                  <a:lnTo>
                    <a:pt x="127000" y="13970"/>
                  </a:lnTo>
                  <a:lnTo>
                    <a:pt x="113030" y="24130"/>
                  </a:lnTo>
                  <a:lnTo>
                    <a:pt x="101600" y="35561"/>
                  </a:lnTo>
                  <a:lnTo>
                    <a:pt x="93980" y="48261"/>
                  </a:lnTo>
                  <a:lnTo>
                    <a:pt x="87630" y="60961"/>
                  </a:lnTo>
                  <a:lnTo>
                    <a:pt x="80010" y="74930"/>
                  </a:lnTo>
                  <a:lnTo>
                    <a:pt x="66040" y="106680"/>
                  </a:lnTo>
                  <a:lnTo>
                    <a:pt x="31750" y="193039"/>
                  </a:lnTo>
                  <a:lnTo>
                    <a:pt x="24130" y="209550"/>
                  </a:lnTo>
                  <a:lnTo>
                    <a:pt x="19050" y="227330"/>
                  </a:lnTo>
                  <a:lnTo>
                    <a:pt x="13970" y="245111"/>
                  </a:lnTo>
                  <a:lnTo>
                    <a:pt x="8890" y="262889"/>
                  </a:lnTo>
                  <a:lnTo>
                    <a:pt x="6350" y="279400"/>
                  </a:lnTo>
                  <a:lnTo>
                    <a:pt x="3810" y="297180"/>
                  </a:lnTo>
                  <a:lnTo>
                    <a:pt x="2540" y="314961"/>
                  </a:lnTo>
                  <a:lnTo>
                    <a:pt x="1270" y="331470"/>
                  </a:lnTo>
                  <a:lnTo>
                    <a:pt x="0" y="361950"/>
                  </a:lnTo>
                  <a:lnTo>
                    <a:pt x="1270" y="375920"/>
                  </a:lnTo>
                  <a:lnTo>
                    <a:pt x="3810" y="388620"/>
                  </a:lnTo>
                  <a:lnTo>
                    <a:pt x="5080" y="400050"/>
                  </a:lnTo>
                  <a:lnTo>
                    <a:pt x="8890" y="411480"/>
                  </a:lnTo>
                  <a:lnTo>
                    <a:pt x="11430" y="422911"/>
                  </a:lnTo>
                  <a:lnTo>
                    <a:pt x="13970" y="433070"/>
                  </a:lnTo>
                  <a:lnTo>
                    <a:pt x="21590" y="443230"/>
                  </a:lnTo>
                  <a:lnTo>
                    <a:pt x="30480" y="452120"/>
                  </a:lnTo>
                  <a:lnTo>
                    <a:pt x="41910" y="459739"/>
                  </a:lnTo>
                  <a:lnTo>
                    <a:pt x="54610" y="466089"/>
                  </a:lnTo>
                  <a:lnTo>
                    <a:pt x="68580" y="468630"/>
                  </a:lnTo>
                  <a:lnTo>
                    <a:pt x="85090" y="471170"/>
                  </a:lnTo>
                  <a:lnTo>
                    <a:pt x="97790" y="471170"/>
                  </a:lnTo>
                  <a:lnTo>
                    <a:pt x="111760" y="467361"/>
                  </a:lnTo>
                  <a:lnTo>
                    <a:pt x="123190" y="463550"/>
                  </a:lnTo>
                  <a:lnTo>
                    <a:pt x="135890" y="458470"/>
                  </a:lnTo>
                  <a:lnTo>
                    <a:pt x="148590" y="453389"/>
                  </a:lnTo>
                  <a:lnTo>
                    <a:pt x="189230" y="4343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5744210" y="18822670"/>
              <a:ext cx="128271" cy="208281"/>
            </a:xfrm>
            <a:custGeom>
              <a:avLst/>
              <a:gdLst/>
              <a:ahLst/>
              <a:cxnLst/>
              <a:rect l="0" t="0" r="0" b="0"/>
              <a:pathLst>
                <a:path w="128271" h="208281">
                  <a:moveTo>
                    <a:pt x="25400" y="0"/>
                  </a:moveTo>
                  <a:lnTo>
                    <a:pt x="20320" y="27941"/>
                  </a:lnTo>
                  <a:lnTo>
                    <a:pt x="13970" y="54610"/>
                  </a:lnTo>
                  <a:lnTo>
                    <a:pt x="10160" y="67310"/>
                  </a:lnTo>
                  <a:lnTo>
                    <a:pt x="7620" y="80010"/>
                  </a:lnTo>
                  <a:lnTo>
                    <a:pt x="1270" y="104141"/>
                  </a:lnTo>
                  <a:lnTo>
                    <a:pt x="0" y="118110"/>
                  </a:lnTo>
                  <a:lnTo>
                    <a:pt x="0" y="134619"/>
                  </a:lnTo>
                  <a:lnTo>
                    <a:pt x="1270" y="153669"/>
                  </a:lnTo>
                  <a:lnTo>
                    <a:pt x="6350" y="168910"/>
                  </a:lnTo>
                  <a:lnTo>
                    <a:pt x="12700" y="182880"/>
                  </a:lnTo>
                  <a:lnTo>
                    <a:pt x="20320" y="195580"/>
                  </a:lnTo>
                  <a:lnTo>
                    <a:pt x="29210" y="203200"/>
                  </a:lnTo>
                  <a:lnTo>
                    <a:pt x="38100" y="207010"/>
                  </a:lnTo>
                  <a:lnTo>
                    <a:pt x="48260" y="208280"/>
                  </a:lnTo>
                  <a:lnTo>
                    <a:pt x="58420" y="205741"/>
                  </a:lnTo>
                  <a:lnTo>
                    <a:pt x="68580" y="200660"/>
                  </a:lnTo>
                  <a:lnTo>
                    <a:pt x="78740" y="193041"/>
                  </a:lnTo>
                  <a:lnTo>
                    <a:pt x="87630" y="182880"/>
                  </a:lnTo>
                  <a:lnTo>
                    <a:pt x="96520" y="170180"/>
                  </a:lnTo>
                  <a:lnTo>
                    <a:pt x="104140" y="154941"/>
                  </a:lnTo>
                  <a:lnTo>
                    <a:pt x="110490" y="142241"/>
                  </a:lnTo>
                  <a:lnTo>
                    <a:pt x="115570" y="129541"/>
                  </a:lnTo>
                  <a:lnTo>
                    <a:pt x="120650" y="118110"/>
                  </a:lnTo>
                  <a:lnTo>
                    <a:pt x="124460" y="104141"/>
                  </a:lnTo>
                  <a:lnTo>
                    <a:pt x="127000" y="90169"/>
                  </a:lnTo>
                  <a:lnTo>
                    <a:pt x="128270" y="73660"/>
                  </a:lnTo>
                  <a:lnTo>
                    <a:pt x="127000" y="59691"/>
                  </a:lnTo>
                  <a:lnTo>
                    <a:pt x="123190" y="46991"/>
                  </a:lnTo>
                  <a:lnTo>
                    <a:pt x="118110" y="34291"/>
                  </a:lnTo>
                  <a:lnTo>
                    <a:pt x="111760" y="24130"/>
                  </a:lnTo>
                  <a:lnTo>
                    <a:pt x="104140" y="15241"/>
                  </a:lnTo>
                  <a:lnTo>
                    <a:pt x="95250" y="6350"/>
                  </a:lnTo>
                  <a:lnTo>
                    <a:pt x="85090" y="3810"/>
                  </a:lnTo>
                  <a:lnTo>
                    <a:pt x="73660" y="3810"/>
                  </a:lnTo>
                  <a:lnTo>
                    <a:pt x="15240" y="215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5916930" y="18766789"/>
              <a:ext cx="347981" cy="231142"/>
            </a:xfrm>
            <a:custGeom>
              <a:avLst/>
              <a:gdLst/>
              <a:ahLst/>
              <a:cxnLst/>
              <a:rect l="0" t="0" r="0" b="0"/>
              <a:pathLst>
                <a:path w="347981" h="231142">
                  <a:moveTo>
                    <a:pt x="0" y="55881"/>
                  </a:moveTo>
                  <a:lnTo>
                    <a:pt x="11430" y="72391"/>
                  </a:lnTo>
                  <a:lnTo>
                    <a:pt x="13970" y="82550"/>
                  </a:lnTo>
                  <a:lnTo>
                    <a:pt x="16510" y="93981"/>
                  </a:lnTo>
                  <a:lnTo>
                    <a:pt x="17780" y="105411"/>
                  </a:lnTo>
                  <a:lnTo>
                    <a:pt x="20320" y="116841"/>
                  </a:lnTo>
                  <a:lnTo>
                    <a:pt x="22860" y="128272"/>
                  </a:lnTo>
                  <a:lnTo>
                    <a:pt x="25400" y="139700"/>
                  </a:lnTo>
                  <a:lnTo>
                    <a:pt x="27940" y="152400"/>
                  </a:lnTo>
                  <a:lnTo>
                    <a:pt x="29210" y="167641"/>
                  </a:lnTo>
                  <a:lnTo>
                    <a:pt x="30480" y="182881"/>
                  </a:lnTo>
                  <a:lnTo>
                    <a:pt x="30480" y="212091"/>
                  </a:lnTo>
                  <a:lnTo>
                    <a:pt x="31750" y="227331"/>
                  </a:lnTo>
                  <a:lnTo>
                    <a:pt x="33020" y="231141"/>
                  </a:lnTo>
                  <a:lnTo>
                    <a:pt x="34290" y="227331"/>
                  </a:lnTo>
                  <a:lnTo>
                    <a:pt x="36830" y="219711"/>
                  </a:lnTo>
                  <a:lnTo>
                    <a:pt x="43180" y="198122"/>
                  </a:lnTo>
                  <a:lnTo>
                    <a:pt x="67310" y="105411"/>
                  </a:lnTo>
                  <a:lnTo>
                    <a:pt x="71120" y="92711"/>
                  </a:lnTo>
                  <a:lnTo>
                    <a:pt x="77470" y="80011"/>
                  </a:lnTo>
                  <a:lnTo>
                    <a:pt x="82550" y="68581"/>
                  </a:lnTo>
                  <a:lnTo>
                    <a:pt x="88900" y="58422"/>
                  </a:lnTo>
                  <a:lnTo>
                    <a:pt x="95250" y="49531"/>
                  </a:lnTo>
                  <a:lnTo>
                    <a:pt x="102870" y="40641"/>
                  </a:lnTo>
                  <a:lnTo>
                    <a:pt x="110490" y="33022"/>
                  </a:lnTo>
                  <a:lnTo>
                    <a:pt x="119380" y="25400"/>
                  </a:lnTo>
                  <a:lnTo>
                    <a:pt x="128270" y="17781"/>
                  </a:lnTo>
                  <a:lnTo>
                    <a:pt x="138430" y="16511"/>
                  </a:lnTo>
                  <a:lnTo>
                    <a:pt x="148590" y="19050"/>
                  </a:lnTo>
                  <a:lnTo>
                    <a:pt x="158750" y="24131"/>
                  </a:lnTo>
                  <a:lnTo>
                    <a:pt x="166370" y="31750"/>
                  </a:lnTo>
                  <a:lnTo>
                    <a:pt x="172720" y="39372"/>
                  </a:lnTo>
                  <a:lnTo>
                    <a:pt x="179070" y="48261"/>
                  </a:lnTo>
                  <a:lnTo>
                    <a:pt x="182880" y="59691"/>
                  </a:lnTo>
                  <a:lnTo>
                    <a:pt x="187960" y="71122"/>
                  </a:lnTo>
                  <a:lnTo>
                    <a:pt x="191770" y="83822"/>
                  </a:lnTo>
                  <a:lnTo>
                    <a:pt x="194310" y="96522"/>
                  </a:lnTo>
                  <a:lnTo>
                    <a:pt x="196850" y="110491"/>
                  </a:lnTo>
                  <a:lnTo>
                    <a:pt x="198120" y="123191"/>
                  </a:lnTo>
                  <a:lnTo>
                    <a:pt x="198120" y="139700"/>
                  </a:lnTo>
                  <a:lnTo>
                    <a:pt x="199390" y="176531"/>
                  </a:lnTo>
                  <a:lnTo>
                    <a:pt x="198120" y="193041"/>
                  </a:lnTo>
                  <a:lnTo>
                    <a:pt x="196850" y="209550"/>
                  </a:lnTo>
                  <a:lnTo>
                    <a:pt x="194310" y="224791"/>
                  </a:lnTo>
                  <a:lnTo>
                    <a:pt x="194310" y="229872"/>
                  </a:lnTo>
                  <a:lnTo>
                    <a:pt x="194310" y="227331"/>
                  </a:lnTo>
                  <a:lnTo>
                    <a:pt x="196850" y="218441"/>
                  </a:lnTo>
                  <a:lnTo>
                    <a:pt x="198120" y="209550"/>
                  </a:lnTo>
                  <a:lnTo>
                    <a:pt x="198120" y="198122"/>
                  </a:lnTo>
                  <a:lnTo>
                    <a:pt x="199390" y="185422"/>
                  </a:lnTo>
                  <a:lnTo>
                    <a:pt x="200660" y="173991"/>
                  </a:lnTo>
                  <a:lnTo>
                    <a:pt x="203200" y="162561"/>
                  </a:lnTo>
                  <a:lnTo>
                    <a:pt x="224790" y="73661"/>
                  </a:lnTo>
                  <a:lnTo>
                    <a:pt x="229870" y="60961"/>
                  </a:lnTo>
                  <a:lnTo>
                    <a:pt x="234950" y="48261"/>
                  </a:lnTo>
                  <a:lnTo>
                    <a:pt x="241300" y="36831"/>
                  </a:lnTo>
                  <a:lnTo>
                    <a:pt x="248920" y="25400"/>
                  </a:lnTo>
                  <a:lnTo>
                    <a:pt x="256540" y="15241"/>
                  </a:lnTo>
                  <a:lnTo>
                    <a:pt x="265430" y="3811"/>
                  </a:lnTo>
                  <a:lnTo>
                    <a:pt x="275590" y="0"/>
                  </a:lnTo>
                  <a:lnTo>
                    <a:pt x="285750" y="1272"/>
                  </a:lnTo>
                  <a:lnTo>
                    <a:pt x="295910" y="5081"/>
                  </a:lnTo>
                  <a:lnTo>
                    <a:pt x="303530" y="13972"/>
                  </a:lnTo>
                  <a:lnTo>
                    <a:pt x="309880" y="25400"/>
                  </a:lnTo>
                  <a:lnTo>
                    <a:pt x="314960" y="39372"/>
                  </a:lnTo>
                  <a:lnTo>
                    <a:pt x="320040" y="53341"/>
                  </a:lnTo>
                  <a:lnTo>
                    <a:pt x="325120" y="67311"/>
                  </a:lnTo>
                  <a:lnTo>
                    <a:pt x="328930" y="81281"/>
                  </a:lnTo>
                  <a:lnTo>
                    <a:pt x="331470" y="95250"/>
                  </a:lnTo>
                  <a:lnTo>
                    <a:pt x="332740" y="109222"/>
                  </a:lnTo>
                  <a:lnTo>
                    <a:pt x="334010" y="123191"/>
                  </a:lnTo>
                  <a:lnTo>
                    <a:pt x="335280" y="138431"/>
                  </a:lnTo>
                  <a:lnTo>
                    <a:pt x="336550" y="153672"/>
                  </a:lnTo>
                  <a:lnTo>
                    <a:pt x="347980" y="1828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6358890" y="18689320"/>
              <a:ext cx="337821" cy="267970"/>
            </a:xfrm>
            <a:custGeom>
              <a:avLst/>
              <a:gdLst/>
              <a:ahLst/>
              <a:cxnLst/>
              <a:rect l="0" t="0" r="0" b="0"/>
              <a:pathLst>
                <a:path w="337821" h="267970">
                  <a:moveTo>
                    <a:pt x="0" y="27941"/>
                  </a:moveTo>
                  <a:lnTo>
                    <a:pt x="0" y="256541"/>
                  </a:lnTo>
                  <a:lnTo>
                    <a:pt x="0" y="250191"/>
                  </a:lnTo>
                  <a:lnTo>
                    <a:pt x="1270" y="238760"/>
                  </a:lnTo>
                  <a:lnTo>
                    <a:pt x="6350" y="208280"/>
                  </a:lnTo>
                  <a:lnTo>
                    <a:pt x="8890" y="193041"/>
                  </a:lnTo>
                  <a:lnTo>
                    <a:pt x="11430" y="177800"/>
                  </a:lnTo>
                  <a:lnTo>
                    <a:pt x="17780" y="148591"/>
                  </a:lnTo>
                  <a:lnTo>
                    <a:pt x="25400" y="119380"/>
                  </a:lnTo>
                  <a:lnTo>
                    <a:pt x="29210" y="106680"/>
                  </a:lnTo>
                  <a:lnTo>
                    <a:pt x="35560" y="95250"/>
                  </a:lnTo>
                  <a:lnTo>
                    <a:pt x="40640" y="82550"/>
                  </a:lnTo>
                  <a:lnTo>
                    <a:pt x="48260" y="71119"/>
                  </a:lnTo>
                  <a:lnTo>
                    <a:pt x="57150" y="57150"/>
                  </a:lnTo>
                  <a:lnTo>
                    <a:pt x="66040" y="44450"/>
                  </a:lnTo>
                  <a:lnTo>
                    <a:pt x="77470" y="35560"/>
                  </a:lnTo>
                  <a:lnTo>
                    <a:pt x="88900" y="29210"/>
                  </a:lnTo>
                  <a:lnTo>
                    <a:pt x="101600" y="25400"/>
                  </a:lnTo>
                  <a:lnTo>
                    <a:pt x="111760" y="25400"/>
                  </a:lnTo>
                  <a:lnTo>
                    <a:pt x="121920" y="27941"/>
                  </a:lnTo>
                  <a:lnTo>
                    <a:pt x="130810" y="31750"/>
                  </a:lnTo>
                  <a:lnTo>
                    <a:pt x="137160" y="36830"/>
                  </a:lnTo>
                  <a:lnTo>
                    <a:pt x="143510" y="44450"/>
                  </a:lnTo>
                  <a:lnTo>
                    <a:pt x="148590" y="53341"/>
                  </a:lnTo>
                  <a:lnTo>
                    <a:pt x="152400" y="66041"/>
                  </a:lnTo>
                  <a:lnTo>
                    <a:pt x="157480" y="81280"/>
                  </a:lnTo>
                  <a:lnTo>
                    <a:pt x="161290" y="99060"/>
                  </a:lnTo>
                  <a:lnTo>
                    <a:pt x="165100" y="114300"/>
                  </a:lnTo>
                  <a:lnTo>
                    <a:pt x="168910" y="127000"/>
                  </a:lnTo>
                  <a:lnTo>
                    <a:pt x="171450" y="139700"/>
                  </a:lnTo>
                  <a:lnTo>
                    <a:pt x="172720" y="153669"/>
                  </a:lnTo>
                  <a:lnTo>
                    <a:pt x="172720" y="170180"/>
                  </a:lnTo>
                  <a:lnTo>
                    <a:pt x="171450" y="185419"/>
                  </a:lnTo>
                  <a:lnTo>
                    <a:pt x="170180" y="200660"/>
                  </a:lnTo>
                  <a:lnTo>
                    <a:pt x="170180" y="231141"/>
                  </a:lnTo>
                  <a:lnTo>
                    <a:pt x="167640" y="236219"/>
                  </a:lnTo>
                  <a:lnTo>
                    <a:pt x="166370" y="237491"/>
                  </a:lnTo>
                  <a:lnTo>
                    <a:pt x="163830" y="234950"/>
                  </a:lnTo>
                  <a:lnTo>
                    <a:pt x="162560" y="224791"/>
                  </a:lnTo>
                  <a:lnTo>
                    <a:pt x="163830" y="212091"/>
                  </a:lnTo>
                  <a:lnTo>
                    <a:pt x="165100" y="196850"/>
                  </a:lnTo>
                  <a:lnTo>
                    <a:pt x="167640" y="182880"/>
                  </a:lnTo>
                  <a:lnTo>
                    <a:pt x="170180" y="170180"/>
                  </a:lnTo>
                  <a:lnTo>
                    <a:pt x="173990" y="157480"/>
                  </a:lnTo>
                  <a:lnTo>
                    <a:pt x="177800" y="144780"/>
                  </a:lnTo>
                  <a:lnTo>
                    <a:pt x="182880" y="132080"/>
                  </a:lnTo>
                  <a:lnTo>
                    <a:pt x="189230" y="118110"/>
                  </a:lnTo>
                  <a:lnTo>
                    <a:pt x="194310" y="105410"/>
                  </a:lnTo>
                  <a:lnTo>
                    <a:pt x="201930" y="82550"/>
                  </a:lnTo>
                  <a:lnTo>
                    <a:pt x="207010" y="71119"/>
                  </a:lnTo>
                  <a:lnTo>
                    <a:pt x="213360" y="60960"/>
                  </a:lnTo>
                  <a:lnTo>
                    <a:pt x="219710" y="49530"/>
                  </a:lnTo>
                  <a:lnTo>
                    <a:pt x="226060" y="40641"/>
                  </a:lnTo>
                  <a:lnTo>
                    <a:pt x="232410" y="31750"/>
                  </a:lnTo>
                  <a:lnTo>
                    <a:pt x="240030" y="22860"/>
                  </a:lnTo>
                  <a:lnTo>
                    <a:pt x="247650" y="15241"/>
                  </a:lnTo>
                  <a:lnTo>
                    <a:pt x="256540" y="7619"/>
                  </a:lnTo>
                  <a:lnTo>
                    <a:pt x="265430" y="1269"/>
                  </a:lnTo>
                  <a:lnTo>
                    <a:pt x="274320" y="0"/>
                  </a:lnTo>
                  <a:lnTo>
                    <a:pt x="281940" y="2541"/>
                  </a:lnTo>
                  <a:lnTo>
                    <a:pt x="289560" y="7619"/>
                  </a:lnTo>
                  <a:lnTo>
                    <a:pt x="297180" y="17780"/>
                  </a:lnTo>
                  <a:lnTo>
                    <a:pt x="304800" y="31750"/>
                  </a:lnTo>
                  <a:lnTo>
                    <a:pt x="312420" y="48260"/>
                  </a:lnTo>
                  <a:lnTo>
                    <a:pt x="317500" y="63500"/>
                  </a:lnTo>
                  <a:lnTo>
                    <a:pt x="320040" y="78741"/>
                  </a:lnTo>
                  <a:lnTo>
                    <a:pt x="322580" y="93980"/>
                  </a:lnTo>
                  <a:lnTo>
                    <a:pt x="325120" y="107950"/>
                  </a:lnTo>
                  <a:lnTo>
                    <a:pt x="327660" y="121919"/>
                  </a:lnTo>
                  <a:lnTo>
                    <a:pt x="331470" y="137160"/>
                  </a:lnTo>
                  <a:lnTo>
                    <a:pt x="331470" y="151130"/>
                  </a:lnTo>
                  <a:lnTo>
                    <a:pt x="331470" y="165100"/>
                  </a:lnTo>
                  <a:lnTo>
                    <a:pt x="330200" y="179069"/>
                  </a:lnTo>
                  <a:lnTo>
                    <a:pt x="328930" y="193041"/>
                  </a:lnTo>
                  <a:lnTo>
                    <a:pt x="327660" y="207010"/>
                  </a:lnTo>
                  <a:lnTo>
                    <a:pt x="327660" y="220980"/>
                  </a:lnTo>
                  <a:lnTo>
                    <a:pt x="326390" y="234950"/>
                  </a:lnTo>
                  <a:lnTo>
                    <a:pt x="323850" y="248919"/>
                  </a:lnTo>
                  <a:lnTo>
                    <a:pt x="321310" y="262891"/>
                  </a:lnTo>
                  <a:lnTo>
                    <a:pt x="321310" y="267969"/>
                  </a:lnTo>
                  <a:lnTo>
                    <a:pt x="321310" y="266700"/>
                  </a:lnTo>
                  <a:lnTo>
                    <a:pt x="33782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6844030" y="18583911"/>
              <a:ext cx="535941" cy="367029"/>
            </a:xfrm>
            <a:custGeom>
              <a:avLst/>
              <a:gdLst/>
              <a:ahLst/>
              <a:cxnLst/>
              <a:rect l="0" t="0" r="0" b="0"/>
              <a:pathLst>
                <a:path w="535941" h="367029">
                  <a:moveTo>
                    <a:pt x="0" y="133350"/>
                  </a:moveTo>
                  <a:lnTo>
                    <a:pt x="0" y="304800"/>
                  </a:lnTo>
                  <a:lnTo>
                    <a:pt x="1270" y="318769"/>
                  </a:lnTo>
                  <a:lnTo>
                    <a:pt x="6350" y="332739"/>
                  </a:lnTo>
                  <a:lnTo>
                    <a:pt x="10160" y="347978"/>
                  </a:lnTo>
                  <a:lnTo>
                    <a:pt x="19050" y="356869"/>
                  </a:lnTo>
                  <a:lnTo>
                    <a:pt x="29210" y="363219"/>
                  </a:lnTo>
                  <a:lnTo>
                    <a:pt x="39370" y="367028"/>
                  </a:lnTo>
                  <a:lnTo>
                    <a:pt x="50800" y="365759"/>
                  </a:lnTo>
                  <a:lnTo>
                    <a:pt x="62230" y="359409"/>
                  </a:lnTo>
                  <a:lnTo>
                    <a:pt x="72390" y="350519"/>
                  </a:lnTo>
                  <a:lnTo>
                    <a:pt x="81280" y="341628"/>
                  </a:lnTo>
                  <a:lnTo>
                    <a:pt x="87630" y="331469"/>
                  </a:lnTo>
                  <a:lnTo>
                    <a:pt x="93980" y="322578"/>
                  </a:lnTo>
                  <a:lnTo>
                    <a:pt x="97790" y="311150"/>
                  </a:lnTo>
                  <a:lnTo>
                    <a:pt x="102870" y="298450"/>
                  </a:lnTo>
                  <a:lnTo>
                    <a:pt x="106680" y="285750"/>
                  </a:lnTo>
                  <a:lnTo>
                    <a:pt x="110490" y="273050"/>
                  </a:lnTo>
                  <a:lnTo>
                    <a:pt x="118110" y="245109"/>
                  </a:lnTo>
                  <a:lnTo>
                    <a:pt x="129540" y="203200"/>
                  </a:lnTo>
                  <a:lnTo>
                    <a:pt x="132080" y="189228"/>
                  </a:lnTo>
                  <a:lnTo>
                    <a:pt x="133350" y="175259"/>
                  </a:lnTo>
                  <a:lnTo>
                    <a:pt x="134620" y="161289"/>
                  </a:lnTo>
                  <a:lnTo>
                    <a:pt x="133350" y="146050"/>
                  </a:lnTo>
                  <a:lnTo>
                    <a:pt x="132080" y="130809"/>
                  </a:lnTo>
                  <a:lnTo>
                    <a:pt x="129540" y="114300"/>
                  </a:lnTo>
                  <a:lnTo>
                    <a:pt x="124460" y="101600"/>
                  </a:lnTo>
                  <a:lnTo>
                    <a:pt x="115570" y="92709"/>
                  </a:lnTo>
                  <a:lnTo>
                    <a:pt x="104140" y="85089"/>
                  </a:lnTo>
                  <a:lnTo>
                    <a:pt x="92710" y="82550"/>
                  </a:lnTo>
                  <a:lnTo>
                    <a:pt x="80010" y="83819"/>
                  </a:lnTo>
                  <a:lnTo>
                    <a:pt x="67310" y="86359"/>
                  </a:lnTo>
                  <a:lnTo>
                    <a:pt x="57150" y="90169"/>
                  </a:lnTo>
                  <a:lnTo>
                    <a:pt x="46990" y="95250"/>
                  </a:lnTo>
                  <a:lnTo>
                    <a:pt x="8890" y="120650"/>
                  </a:lnTo>
                  <a:lnTo>
                    <a:pt x="5080" y="119378"/>
                  </a:lnTo>
                  <a:lnTo>
                    <a:pt x="3810" y="111759"/>
                  </a:lnTo>
                  <a:lnTo>
                    <a:pt x="6350" y="101600"/>
                  </a:lnTo>
                  <a:lnTo>
                    <a:pt x="10160" y="91439"/>
                  </a:lnTo>
                  <a:lnTo>
                    <a:pt x="13970" y="81278"/>
                  </a:lnTo>
                  <a:lnTo>
                    <a:pt x="20320" y="69850"/>
                  </a:lnTo>
                  <a:lnTo>
                    <a:pt x="26670" y="60959"/>
                  </a:lnTo>
                  <a:lnTo>
                    <a:pt x="35560" y="52069"/>
                  </a:lnTo>
                  <a:lnTo>
                    <a:pt x="44450" y="44450"/>
                  </a:lnTo>
                  <a:lnTo>
                    <a:pt x="55880" y="38100"/>
                  </a:lnTo>
                  <a:lnTo>
                    <a:pt x="67310" y="33019"/>
                  </a:lnTo>
                  <a:lnTo>
                    <a:pt x="91440" y="22859"/>
                  </a:lnTo>
                  <a:lnTo>
                    <a:pt x="114300" y="15239"/>
                  </a:lnTo>
                  <a:lnTo>
                    <a:pt x="128270" y="13969"/>
                  </a:lnTo>
                  <a:lnTo>
                    <a:pt x="144780" y="13969"/>
                  </a:lnTo>
                  <a:lnTo>
                    <a:pt x="163830" y="15239"/>
                  </a:lnTo>
                  <a:lnTo>
                    <a:pt x="177800" y="19050"/>
                  </a:lnTo>
                  <a:lnTo>
                    <a:pt x="189230" y="25400"/>
                  </a:lnTo>
                  <a:lnTo>
                    <a:pt x="199390" y="34289"/>
                  </a:lnTo>
                  <a:lnTo>
                    <a:pt x="209550" y="41909"/>
                  </a:lnTo>
                  <a:lnTo>
                    <a:pt x="217170" y="52069"/>
                  </a:lnTo>
                  <a:lnTo>
                    <a:pt x="226060" y="60959"/>
                  </a:lnTo>
                  <a:lnTo>
                    <a:pt x="233680" y="72389"/>
                  </a:lnTo>
                  <a:lnTo>
                    <a:pt x="241300" y="85089"/>
                  </a:lnTo>
                  <a:lnTo>
                    <a:pt x="247650" y="97789"/>
                  </a:lnTo>
                  <a:lnTo>
                    <a:pt x="254000" y="111759"/>
                  </a:lnTo>
                  <a:lnTo>
                    <a:pt x="259080" y="127000"/>
                  </a:lnTo>
                  <a:lnTo>
                    <a:pt x="264160" y="143509"/>
                  </a:lnTo>
                  <a:lnTo>
                    <a:pt x="266700" y="158750"/>
                  </a:lnTo>
                  <a:lnTo>
                    <a:pt x="269240" y="173989"/>
                  </a:lnTo>
                  <a:lnTo>
                    <a:pt x="270510" y="187959"/>
                  </a:lnTo>
                  <a:lnTo>
                    <a:pt x="271780" y="204469"/>
                  </a:lnTo>
                  <a:lnTo>
                    <a:pt x="273050" y="237489"/>
                  </a:lnTo>
                  <a:lnTo>
                    <a:pt x="273050" y="283209"/>
                  </a:lnTo>
                  <a:lnTo>
                    <a:pt x="271780" y="297178"/>
                  </a:lnTo>
                  <a:lnTo>
                    <a:pt x="270510" y="312419"/>
                  </a:lnTo>
                  <a:lnTo>
                    <a:pt x="267970" y="326389"/>
                  </a:lnTo>
                  <a:lnTo>
                    <a:pt x="266700" y="332739"/>
                  </a:lnTo>
                  <a:lnTo>
                    <a:pt x="267970" y="332739"/>
                  </a:lnTo>
                  <a:lnTo>
                    <a:pt x="269240" y="328928"/>
                  </a:lnTo>
                  <a:lnTo>
                    <a:pt x="271780" y="322578"/>
                  </a:lnTo>
                  <a:lnTo>
                    <a:pt x="274320" y="313689"/>
                  </a:lnTo>
                  <a:lnTo>
                    <a:pt x="280670" y="290828"/>
                  </a:lnTo>
                  <a:lnTo>
                    <a:pt x="287020" y="265428"/>
                  </a:lnTo>
                  <a:lnTo>
                    <a:pt x="294640" y="234950"/>
                  </a:lnTo>
                  <a:lnTo>
                    <a:pt x="298450" y="218439"/>
                  </a:lnTo>
                  <a:lnTo>
                    <a:pt x="302260" y="201928"/>
                  </a:lnTo>
                  <a:lnTo>
                    <a:pt x="308610" y="185419"/>
                  </a:lnTo>
                  <a:lnTo>
                    <a:pt x="313690" y="167639"/>
                  </a:lnTo>
                  <a:lnTo>
                    <a:pt x="326390" y="133350"/>
                  </a:lnTo>
                  <a:lnTo>
                    <a:pt x="334010" y="115569"/>
                  </a:lnTo>
                  <a:lnTo>
                    <a:pt x="340360" y="99059"/>
                  </a:lnTo>
                  <a:lnTo>
                    <a:pt x="346710" y="83819"/>
                  </a:lnTo>
                  <a:lnTo>
                    <a:pt x="354330" y="68578"/>
                  </a:lnTo>
                  <a:lnTo>
                    <a:pt x="361950" y="55878"/>
                  </a:lnTo>
                  <a:lnTo>
                    <a:pt x="370840" y="43178"/>
                  </a:lnTo>
                  <a:lnTo>
                    <a:pt x="381000" y="30478"/>
                  </a:lnTo>
                  <a:lnTo>
                    <a:pt x="391160" y="20319"/>
                  </a:lnTo>
                  <a:lnTo>
                    <a:pt x="403860" y="11428"/>
                  </a:lnTo>
                  <a:lnTo>
                    <a:pt x="416560" y="2539"/>
                  </a:lnTo>
                  <a:lnTo>
                    <a:pt x="427990" y="0"/>
                  </a:lnTo>
                  <a:lnTo>
                    <a:pt x="439420" y="0"/>
                  </a:lnTo>
                  <a:lnTo>
                    <a:pt x="450850" y="2539"/>
                  </a:lnTo>
                  <a:lnTo>
                    <a:pt x="461010" y="7619"/>
                  </a:lnTo>
                  <a:lnTo>
                    <a:pt x="469900" y="13969"/>
                  </a:lnTo>
                  <a:lnTo>
                    <a:pt x="477520" y="22859"/>
                  </a:lnTo>
                  <a:lnTo>
                    <a:pt x="485140" y="31750"/>
                  </a:lnTo>
                  <a:lnTo>
                    <a:pt x="490220" y="40639"/>
                  </a:lnTo>
                  <a:lnTo>
                    <a:pt x="495300" y="50800"/>
                  </a:lnTo>
                  <a:lnTo>
                    <a:pt x="497840" y="62228"/>
                  </a:lnTo>
                  <a:lnTo>
                    <a:pt x="500380" y="73659"/>
                  </a:lnTo>
                  <a:lnTo>
                    <a:pt x="501650" y="87628"/>
                  </a:lnTo>
                  <a:lnTo>
                    <a:pt x="502920" y="101600"/>
                  </a:lnTo>
                  <a:lnTo>
                    <a:pt x="504190" y="116839"/>
                  </a:lnTo>
                  <a:lnTo>
                    <a:pt x="504190" y="133350"/>
                  </a:lnTo>
                  <a:lnTo>
                    <a:pt x="505460" y="148589"/>
                  </a:lnTo>
                  <a:lnTo>
                    <a:pt x="508000" y="163828"/>
                  </a:lnTo>
                  <a:lnTo>
                    <a:pt x="510540" y="177800"/>
                  </a:lnTo>
                  <a:lnTo>
                    <a:pt x="511810" y="193039"/>
                  </a:lnTo>
                  <a:lnTo>
                    <a:pt x="513080" y="209550"/>
                  </a:lnTo>
                  <a:lnTo>
                    <a:pt x="514350" y="226059"/>
                  </a:lnTo>
                  <a:lnTo>
                    <a:pt x="513080" y="242569"/>
                  </a:lnTo>
                  <a:lnTo>
                    <a:pt x="511810" y="257809"/>
                  </a:lnTo>
                  <a:lnTo>
                    <a:pt x="509270" y="273050"/>
                  </a:lnTo>
                  <a:lnTo>
                    <a:pt x="509270" y="285750"/>
                  </a:lnTo>
                  <a:lnTo>
                    <a:pt x="510540" y="298450"/>
                  </a:lnTo>
                  <a:lnTo>
                    <a:pt x="511810" y="309878"/>
                  </a:lnTo>
                  <a:lnTo>
                    <a:pt x="515620" y="320039"/>
                  </a:lnTo>
                  <a:lnTo>
                    <a:pt x="519430" y="328928"/>
                  </a:lnTo>
                  <a:lnTo>
                    <a:pt x="535940" y="3543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7621270" y="18308320"/>
              <a:ext cx="242571" cy="543561"/>
            </a:xfrm>
            <a:custGeom>
              <a:avLst/>
              <a:gdLst/>
              <a:ahLst/>
              <a:cxnLst/>
              <a:rect l="0" t="0" r="0" b="0"/>
              <a:pathLst>
                <a:path w="242571" h="543561">
                  <a:moveTo>
                    <a:pt x="158750" y="40641"/>
                  </a:moveTo>
                  <a:lnTo>
                    <a:pt x="165100" y="24130"/>
                  </a:lnTo>
                  <a:lnTo>
                    <a:pt x="163830" y="16510"/>
                  </a:lnTo>
                  <a:lnTo>
                    <a:pt x="161290" y="8891"/>
                  </a:lnTo>
                  <a:lnTo>
                    <a:pt x="157480" y="2541"/>
                  </a:lnTo>
                  <a:lnTo>
                    <a:pt x="148590" y="0"/>
                  </a:lnTo>
                  <a:lnTo>
                    <a:pt x="137160" y="1269"/>
                  </a:lnTo>
                  <a:lnTo>
                    <a:pt x="123190" y="3810"/>
                  </a:lnTo>
                  <a:lnTo>
                    <a:pt x="110490" y="7619"/>
                  </a:lnTo>
                  <a:lnTo>
                    <a:pt x="99060" y="12700"/>
                  </a:lnTo>
                  <a:lnTo>
                    <a:pt x="87630" y="19050"/>
                  </a:lnTo>
                  <a:lnTo>
                    <a:pt x="73660" y="25400"/>
                  </a:lnTo>
                  <a:lnTo>
                    <a:pt x="43180" y="43180"/>
                  </a:lnTo>
                  <a:lnTo>
                    <a:pt x="16510" y="59691"/>
                  </a:lnTo>
                  <a:lnTo>
                    <a:pt x="5080" y="67310"/>
                  </a:lnTo>
                  <a:lnTo>
                    <a:pt x="0" y="74930"/>
                  </a:lnTo>
                  <a:lnTo>
                    <a:pt x="0" y="82550"/>
                  </a:lnTo>
                  <a:lnTo>
                    <a:pt x="3810" y="88900"/>
                  </a:lnTo>
                  <a:lnTo>
                    <a:pt x="10160" y="95250"/>
                  </a:lnTo>
                  <a:lnTo>
                    <a:pt x="17780" y="100330"/>
                  </a:lnTo>
                  <a:lnTo>
                    <a:pt x="26670" y="105410"/>
                  </a:lnTo>
                  <a:lnTo>
                    <a:pt x="34290" y="110491"/>
                  </a:lnTo>
                  <a:lnTo>
                    <a:pt x="41910" y="116841"/>
                  </a:lnTo>
                  <a:lnTo>
                    <a:pt x="49530" y="123191"/>
                  </a:lnTo>
                  <a:lnTo>
                    <a:pt x="59690" y="129541"/>
                  </a:lnTo>
                  <a:lnTo>
                    <a:pt x="69850" y="135891"/>
                  </a:lnTo>
                  <a:lnTo>
                    <a:pt x="82550" y="143510"/>
                  </a:lnTo>
                  <a:lnTo>
                    <a:pt x="93980" y="149860"/>
                  </a:lnTo>
                  <a:lnTo>
                    <a:pt x="116840" y="163830"/>
                  </a:lnTo>
                  <a:lnTo>
                    <a:pt x="148590" y="184150"/>
                  </a:lnTo>
                  <a:lnTo>
                    <a:pt x="158750" y="193041"/>
                  </a:lnTo>
                  <a:lnTo>
                    <a:pt x="170180" y="201930"/>
                  </a:lnTo>
                  <a:lnTo>
                    <a:pt x="180340" y="210819"/>
                  </a:lnTo>
                  <a:lnTo>
                    <a:pt x="189230" y="220980"/>
                  </a:lnTo>
                  <a:lnTo>
                    <a:pt x="198120" y="231141"/>
                  </a:lnTo>
                  <a:lnTo>
                    <a:pt x="205740" y="241300"/>
                  </a:lnTo>
                  <a:lnTo>
                    <a:pt x="214630" y="251460"/>
                  </a:lnTo>
                  <a:lnTo>
                    <a:pt x="228600" y="273050"/>
                  </a:lnTo>
                  <a:lnTo>
                    <a:pt x="233680" y="284480"/>
                  </a:lnTo>
                  <a:lnTo>
                    <a:pt x="237490" y="297180"/>
                  </a:lnTo>
                  <a:lnTo>
                    <a:pt x="238760" y="309880"/>
                  </a:lnTo>
                  <a:lnTo>
                    <a:pt x="240030" y="326391"/>
                  </a:lnTo>
                  <a:lnTo>
                    <a:pt x="241300" y="345441"/>
                  </a:lnTo>
                  <a:lnTo>
                    <a:pt x="242570" y="367030"/>
                  </a:lnTo>
                  <a:lnTo>
                    <a:pt x="241300" y="384810"/>
                  </a:lnTo>
                  <a:lnTo>
                    <a:pt x="240030" y="400050"/>
                  </a:lnTo>
                  <a:lnTo>
                    <a:pt x="237490" y="414019"/>
                  </a:lnTo>
                  <a:lnTo>
                    <a:pt x="233680" y="426719"/>
                  </a:lnTo>
                  <a:lnTo>
                    <a:pt x="228600" y="440691"/>
                  </a:lnTo>
                  <a:lnTo>
                    <a:pt x="223520" y="454660"/>
                  </a:lnTo>
                  <a:lnTo>
                    <a:pt x="217170" y="467360"/>
                  </a:lnTo>
                  <a:lnTo>
                    <a:pt x="210820" y="480060"/>
                  </a:lnTo>
                  <a:lnTo>
                    <a:pt x="204470" y="491491"/>
                  </a:lnTo>
                  <a:lnTo>
                    <a:pt x="196850" y="501650"/>
                  </a:lnTo>
                  <a:lnTo>
                    <a:pt x="190500" y="510541"/>
                  </a:lnTo>
                  <a:lnTo>
                    <a:pt x="184150" y="519430"/>
                  </a:lnTo>
                  <a:lnTo>
                    <a:pt x="175260" y="525780"/>
                  </a:lnTo>
                  <a:lnTo>
                    <a:pt x="166370" y="530860"/>
                  </a:lnTo>
                  <a:lnTo>
                    <a:pt x="157480" y="535941"/>
                  </a:lnTo>
                  <a:lnTo>
                    <a:pt x="146050" y="539750"/>
                  </a:lnTo>
                  <a:lnTo>
                    <a:pt x="134620" y="542291"/>
                  </a:lnTo>
                  <a:lnTo>
                    <a:pt x="121920" y="543560"/>
                  </a:lnTo>
                  <a:lnTo>
                    <a:pt x="110490" y="542291"/>
                  </a:lnTo>
                  <a:lnTo>
                    <a:pt x="101600" y="538480"/>
                  </a:lnTo>
                  <a:lnTo>
                    <a:pt x="92710" y="534669"/>
                  </a:lnTo>
                  <a:lnTo>
                    <a:pt x="83820" y="528319"/>
                  </a:lnTo>
                  <a:lnTo>
                    <a:pt x="76200" y="523241"/>
                  </a:lnTo>
                  <a:lnTo>
                    <a:pt x="68580" y="516891"/>
                  </a:lnTo>
                  <a:lnTo>
                    <a:pt x="62230" y="508000"/>
                  </a:lnTo>
                  <a:lnTo>
                    <a:pt x="57150" y="496569"/>
                  </a:lnTo>
                  <a:lnTo>
                    <a:pt x="53340" y="485141"/>
                  </a:lnTo>
                  <a:lnTo>
                    <a:pt x="48260" y="472441"/>
                  </a:lnTo>
                  <a:lnTo>
                    <a:pt x="44450" y="459741"/>
                  </a:lnTo>
                  <a:lnTo>
                    <a:pt x="40640" y="447041"/>
                  </a:lnTo>
                  <a:lnTo>
                    <a:pt x="38100" y="433069"/>
                  </a:lnTo>
                  <a:lnTo>
                    <a:pt x="36830" y="419100"/>
                  </a:lnTo>
                  <a:lnTo>
                    <a:pt x="35560" y="405130"/>
                  </a:lnTo>
                  <a:lnTo>
                    <a:pt x="34290" y="391160"/>
                  </a:lnTo>
                  <a:lnTo>
                    <a:pt x="33020" y="363219"/>
                  </a:lnTo>
                  <a:lnTo>
                    <a:pt x="34290" y="349250"/>
                  </a:lnTo>
                  <a:lnTo>
                    <a:pt x="36830" y="335280"/>
                  </a:lnTo>
                  <a:lnTo>
                    <a:pt x="39370" y="321310"/>
                  </a:lnTo>
                  <a:lnTo>
                    <a:pt x="44450" y="307341"/>
                  </a:lnTo>
                  <a:lnTo>
                    <a:pt x="50800" y="293369"/>
                  </a:lnTo>
                  <a:lnTo>
                    <a:pt x="74930" y="251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7885430" y="18484850"/>
              <a:ext cx="505461" cy="280671"/>
            </a:xfrm>
            <a:custGeom>
              <a:avLst/>
              <a:gdLst/>
              <a:ahLst/>
              <a:cxnLst/>
              <a:rect l="0" t="0" r="0" b="0"/>
              <a:pathLst>
                <a:path w="505461" h="280671">
                  <a:moveTo>
                    <a:pt x="0" y="158750"/>
                  </a:moveTo>
                  <a:lnTo>
                    <a:pt x="11430" y="175261"/>
                  </a:lnTo>
                  <a:lnTo>
                    <a:pt x="17780" y="182880"/>
                  </a:lnTo>
                  <a:lnTo>
                    <a:pt x="22860" y="190500"/>
                  </a:lnTo>
                  <a:lnTo>
                    <a:pt x="29210" y="196850"/>
                  </a:lnTo>
                  <a:lnTo>
                    <a:pt x="45720" y="214630"/>
                  </a:lnTo>
                  <a:lnTo>
                    <a:pt x="55880" y="224789"/>
                  </a:lnTo>
                  <a:lnTo>
                    <a:pt x="67310" y="231139"/>
                  </a:lnTo>
                  <a:lnTo>
                    <a:pt x="81280" y="234950"/>
                  </a:lnTo>
                  <a:lnTo>
                    <a:pt x="96520" y="237489"/>
                  </a:lnTo>
                  <a:lnTo>
                    <a:pt x="109220" y="234950"/>
                  </a:lnTo>
                  <a:lnTo>
                    <a:pt x="119380" y="228600"/>
                  </a:lnTo>
                  <a:lnTo>
                    <a:pt x="153670" y="195580"/>
                  </a:lnTo>
                  <a:lnTo>
                    <a:pt x="160020" y="186689"/>
                  </a:lnTo>
                  <a:lnTo>
                    <a:pt x="165100" y="177800"/>
                  </a:lnTo>
                  <a:lnTo>
                    <a:pt x="170180" y="167639"/>
                  </a:lnTo>
                  <a:lnTo>
                    <a:pt x="173990" y="157480"/>
                  </a:lnTo>
                  <a:lnTo>
                    <a:pt x="177800" y="147320"/>
                  </a:lnTo>
                  <a:lnTo>
                    <a:pt x="185420" y="127000"/>
                  </a:lnTo>
                  <a:lnTo>
                    <a:pt x="193040" y="106680"/>
                  </a:lnTo>
                  <a:lnTo>
                    <a:pt x="195580" y="92711"/>
                  </a:lnTo>
                  <a:lnTo>
                    <a:pt x="196850" y="76200"/>
                  </a:lnTo>
                  <a:lnTo>
                    <a:pt x="198120" y="58420"/>
                  </a:lnTo>
                  <a:lnTo>
                    <a:pt x="198120" y="41911"/>
                  </a:lnTo>
                  <a:lnTo>
                    <a:pt x="196850" y="29211"/>
                  </a:lnTo>
                  <a:lnTo>
                    <a:pt x="194310" y="16511"/>
                  </a:lnTo>
                  <a:lnTo>
                    <a:pt x="187960" y="8889"/>
                  </a:lnTo>
                  <a:lnTo>
                    <a:pt x="179070" y="5080"/>
                  </a:lnTo>
                  <a:lnTo>
                    <a:pt x="168910" y="3811"/>
                  </a:lnTo>
                  <a:lnTo>
                    <a:pt x="160020" y="5080"/>
                  </a:lnTo>
                  <a:lnTo>
                    <a:pt x="151130" y="8889"/>
                  </a:lnTo>
                  <a:lnTo>
                    <a:pt x="142240" y="12700"/>
                  </a:lnTo>
                  <a:lnTo>
                    <a:pt x="134620" y="21589"/>
                  </a:lnTo>
                  <a:lnTo>
                    <a:pt x="128270" y="34289"/>
                  </a:lnTo>
                  <a:lnTo>
                    <a:pt x="120650" y="46989"/>
                  </a:lnTo>
                  <a:lnTo>
                    <a:pt x="114300" y="60961"/>
                  </a:lnTo>
                  <a:lnTo>
                    <a:pt x="109220" y="74930"/>
                  </a:lnTo>
                  <a:lnTo>
                    <a:pt x="92710" y="125730"/>
                  </a:lnTo>
                  <a:lnTo>
                    <a:pt x="90170" y="137161"/>
                  </a:lnTo>
                  <a:lnTo>
                    <a:pt x="87630" y="151130"/>
                  </a:lnTo>
                  <a:lnTo>
                    <a:pt x="86360" y="163830"/>
                  </a:lnTo>
                  <a:lnTo>
                    <a:pt x="87630" y="176530"/>
                  </a:lnTo>
                  <a:lnTo>
                    <a:pt x="88900" y="187961"/>
                  </a:lnTo>
                  <a:lnTo>
                    <a:pt x="91440" y="199389"/>
                  </a:lnTo>
                  <a:lnTo>
                    <a:pt x="95250" y="212089"/>
                  </a:lnTo>
                  <a:lnTo>
                    <a:pt x="99060" y="224789"/>
                  </a:lnTo>
                  <a:lnTo>
                    <a:pt x="105410" y="237489"/>
                  </a:lnTo>
                  <a:lnTo>
                    <a:pt x="111760" y="248920"/>
                  </a:lnTo>
                  <a:lnTo>
                    <a:pt x="118110" y="259080"/>
                  </a:lnTo>
                  <a:lnTo>
                    <a:pt x="124460" y="267970"/>
                  </a:lnTo>
                  <a:lnTo>
                    <a:pt x="133350" y="273050"/>
                  </a:lnTo>
                  <a:lnTo>
                    <a:pt x="143510" y="276861"/>
                  </a:lnTo>
                  <a:lnTo>
                    <a:pt x="156210" y="280670"/>
                  </a:lnTo>
                  <a:lnTo>
                    <a:pt x="168910" y="278130"/>
                  </a:lnTo>
                  <a:lnTo>
                    <a:pt x="181610" y="273050"/>
                  </a:lnTo>
                  <a:lnTo>
                    <a:pt x="194310" y="266700"/>
                  </a:lnTo>
                  <a:lnTo>
                    <a:pt x="205740" y="259080"/>
                  </a:lnTo>
                  <a:lnTo>
                    <a:pt x="215900" y="250189"/>
                  </a:lnTo>
                  <a:lnTo>
                    <a:pt x="241300" y="224789"/>
                  </a:lnTo>
                  <a:lnTo>
                    <a:pt x="248920" y="217170"/>
                  </a:lnTo>
                  <a:lnTo>
                    <a:pt x="255270" y="207011"/>
                  </a:lnTo>
                  <a:lnTo>
                    <a:pt x="262890" y="195580"/>
                  </a:lnTo>
                  <a:lnTo>
                    <a:pt x="270510" y="182880"/>
                  </a:lnTo>
                  <a:lnTo>
                    <a:pt x="276860" y="170180"/>
                  </a:lnTo>
                  <a:lnTo>
                    <a:pt x="292100" y="143511"/>
                  </a:lnTo>
                  <a:lnTo>
                    <a:pt x="297180" y="130811"/>
                  </a:lnTo>
                  <a:lnTo>
                    <a:pt x="302260" y="119380"/>
                  </a:lnTo>
                  <a:lnTo>
                    <a:pt x="307340" y="107950"/>
                  </a:lnTo>
                  <a:lnTo>
                    <a:pt x="312420" y="95250"/>
                  </a:lnTo>
                  <a:lnTo>
                    <a:pt x="325120" y="69850"/>
                  </a:lnTo>
                  <a:lnTo>
                    <a:pt x="330200" y="57150"/>
                  </a:lnTo>
                  <a:lnTo>
                    <a:pt x="335280" y="45720"/>
                  </a:lnTo>
                  <a:lnTo>
                    <a:pt x="342900" y="22861"/>
                  </a:lnTo>
                  <a:lnTo>
                    <a:pt x="350520" y="1270"/>
                  </a:lnTo>
                  <a:lnTo>
                    <a:pt x="350520" y="0"/>
                  </a:lnTo>
                  <a:lnTo>
                    <a:pt x="349250" y="5080"/>
                  </a:lnTo>
                  <a:lnTo>
                    <a:pt x="345440" y="13970"/>
                  </a:lnTo>
                  <a:lnTo>
                    <a:pt x="341630" y="24130"/>
                  </a:lnTo>
                  <a:lnTo>
                    <a:pt x="334010" y="44450"/>
                  </a:lnTo>
                  <a:lnTo>
                    <a:pt x="330200" y="55880"/>
                  </a:lnTo>
                  <a:lnTo>
                    <a:pt x="323850" y="80011"/>
                  </a:lnTo>
                  <a:lnTo>
                    <a:pt x="312420" y="120650"/>
                  </a:lnTo>
                  <a:lnTo>
                    <a:pt x="306070" y="152400"/>
                  </a:lnTo>
                  <a:lnTo>
                    <a:pt x="302260" y="168911"/>
                  </a:lnTo>
                  <a:lnTo>
                    <a:pt x="299720" y="186689"/>
                  </a:lnTo>
                  <a:lnTo>
                    <a:pt x="298450" y="205739"/>
                  </a:lnTo>
                  <a:lnTo>
                    <a:pt x="297180" y="224789"/>
                  </a:lnTo>
                  <a:lnTo>
                    <a:pt x="297180" y="232411"/>
                  </a:lnTo>
                  <a:lnTo>
                    <a:pt x="299720" y="231139"/>
                  </a:lnTo>
                  <a:lnTo>
                    <a:pt x="300990" y="224789"/>
                  </a:lnTo>
                  <a:lnTo>
                    <a:pt x="303530" y="215900"/>
                  </a:lnTo>
                  <a:lnTo>
                    <a:pt x="313690" y="180339"/>
                  </a:lnTo>
                  <a:lnTo>
                    <a:pt x="330200" y="113030"/>
                  </a:lnTo>
                  <a:lnTo>
                    <a:pt x="335280" y="99061"/>
                  </a:lnTo>
                  <a:lnTo>
                    <a:pt x="340360" y="85089"/>
                  </a:lnTo>
                  <a:lnTo>
                    <a:pt x="346710" y="71120"/>
                  </a:lnTo>
                  <a:lnTo>
                    <a:pt x="353060" y="58420"/>
                  </a:lnTo>
                  <a:lnTo>
                    <a:pt x="359410" y="45720"/>
                  </a:lnTo>
                  <a:lnTo>
                    <a:pt x="365760" y="34289"/>
                  </a:lnTo>
                  <a:lnTo>
                    <a:pt x="373380" y="24130"/>
                  </a:lnTo>
                  <a:lnTo>
                    <a:pt x="382270" y="15239"/>
                  </a:lnTo>
                  <a:lnTo>
                    <a:pt x="392430" y="7620"/>
                  </a:lnTo>
                  <a:lnTo>
                    <a:pt x="402590" y="2539"/>
                  </a:lnTo>
                  <a:lnTo>
                    <a:pt x="411480" y="1270"/>
                  </a:lnTo>
                  <a:lnTo>
                    <a:pt x="421640" y="1270"/>
                  </a:lnTo>
                  <a:lnTo>
                    <a:pt x="431800" y="6350"/>
                  </a:lnTo>
                  <a:lnTo>
                    <a:pt x="439420" y="16511"/>
                  </a:lnTo>
                  <a:lnTo>
                    <a:pt x="448310" y="29211"/>
                  </a:lnTo>
                  <a:lnTo>
                    <a:pt x="454660" y="40639"/>
                  </a:lnTo>
                  <a:lnTo>
                    <a:pt x="459740" y="52070"/>
                  </a:lnTo>
                  <a:lnTo>
                    <a:pt x="464820" y="63500"/>
                  </a:lnTo>
                  <a:lnTo>
                    <a:pt x="468630" y="73661"/>
                  </a:lnTo>
                  <a:lnTo>
                    <a:pt x="477520" y="95250"/>
                  </a:lnTo>
                  <a:lnTo>
                    <a:pt x="480060" y="107950"/>
                  </a:lnTo>
                  <a:lnTo>
                    <a:pt x="481330" y="119380"/>
                  </a:lnTo>
                  <a:lnTo>
                    <a:pt x="482600" y="133350"/>
                  </a:lnTo>
                  <a:lnTo>
                    <a:pt x="482600" y="148589"/>
                  </a:lnTo>
                  <a:lnTo>
                    <a:pt x="483870" y="185420"/>
                  </a:lnTo>
                  <a:lnTo>
                    <a:pt x="486410" y="199389"/>
                  </a:lnTo>
                  <a:lnTo>
                    <a:pt x="490220" y="212089"/>
                  </a:lnTo>
                  <a:lnTo>
                    <a:pt x="505460" y="2438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8473440" y="18369280"/>
              <a:ext cx="476251" cy="369571"/>
            </a:xfrm>
            <a:custGeom>
              <a:avLst/>
              <a:gdLst/>
              <a:ahLst/>
              <a:cxnLst/>
              <a:rect l="0" t="0" r="0" b="0"/>
              <a:pathLst>
                <a:path w="476251" h="369571">
                  <a:moveTo>
                    <a:pt x="86360" y="11431"/>
                  </a:moveTo>
                  <a:lnTo>
                    <a:pt x="74930" y="0"/>
                  </a:lnTo>
                  <a:lnTo>
                    <a:pt x="69850" y="1270"/>
                  </a:lnTo>
                  <a:lnTo>
                    <a:pt x="63500" y="7620"/>
                  </a:lnTo>
                  <a:lnTo>
                    <a:pt x="57150" y="15240"/>
                  </a:lnTo>
                  <a:lnTo>
                    <a:pt x="50800" y="24131"/>
                  </a:lnTo>
                  <a:lnTo>
                    <a:pt x="43180" y="31750"/>
                  </a:lnTo>
                  <a:lnTo>
                    <a:pt x="36830" y="38100"/>
                  </a:lnTo>
                  <a:lnTo>
                    <a:pt x="29210" y="46990"/>
                  </a:lnTo>
                  <a:lnTo>
                    <a:pt x="22860" y="55881"/>
                  </a:lnTo>
                  <a:lnTo>
                    <a:pt x="16510" y="66040"/>
                  </a:lnTo>
                  <a:lnTo>
                    <a:pt x="10160" y="76200"/>
                  </a:lnTo>
                  <a:lnTo>
                    <a:pt x="5080" y="86359"/>
                  </a:lnTo>
                  <a:lnTo>
                    <a:pt x="0" y="96520"/>
                  </a:lnTo>
                  <a:lnTo>
                    <a:pt x="1270" y="106681"/>
                  </a:lnTo>
                  <a:lnTo>
                    <a:pt x="5080" y="116840"/>
                  </a:lnTo>
                  <a:lnTo>
                    <a:pt x="11430" y="127000"/>
                  </a:lnTo>
                  <a:lnTo>
                    <a:pt x="19050" y="135890"/>
                  </a:lnTo>
                  <a:lnTo>
                    <a:pt x="30480" y="142240"/>
                  </a:lnTo>
                  <a:lnTo>
                    <a:pt x="41910" y="147320"/>
                  </a:lnTo>
                  <a:lnTo>
                    <a:pt x="57150" y="152400"/>
                  </a:lnTo>
                  <a:lnTo>
                    <a:pt x="73660" y="157481"/>
                  </a:lnTo>
                  <a:lnTo>
                    <a:pt x="91440" y="161290"/>
                  </a:lnTo>
                  <a:lnTo>
                    <a:pt x="109220" y="166370"/>
                  </a:lnTo>
                  <a:lnTo>
                    <a:pt x="128270" y="171450"/>
                  </a:lnTo>
                  <a:lnTo>
                    <a:pt x="146050" y="177800"/>
                  </a:lnTo>
                  <a:lnTo>
                    <a:pt x="160020" y="184150"/>
                  </a:lnTo>
                  <a:lnTo>
                    <a:pt x="171450" y="190500"/>
                  </a:lnTo>
                  <a:lnTo>
                    <a:pt x="181610" y="198120"/>
                  </a:lnTo>
                  <a:lnTo>
                    <a:pt x="189230" y="207009"/>
                  </a:lnTo>
                  <a:lnTo>
                    <a:pt x="195580" y="218440"/>
                  </a:lnTo>
                  <a:lnTo>
                    <a:pt x="201930" y="229870"/>
                  </a:lnTo>
                  <a:lnTo>
                    <a:pt x="204470" y="243840"/>
                  </a:lnTo>
                  <a:lnTo>
                    <a:pt x="204470" y="259081"/>
                  </a:lnTo>
                  <a:lnTo>
                    <a:pt x="203200" y="274320"/>
                  </a:lnTo>
                  <a:lnTo>
                    <a:pt x="200660" y="288290"/>
                  </a:lnTo>
                  <a:lnTo>
                    <a:pt x="196850" y="300990"/>
                  </a:lnTo>
                  <a:lnTo>
                    <a:pt x="191770" y="313690"/>
                  </a:lnTo>
                  <a:lnTo>
                    <a:pt x="184150" y="325120"/>
                  </a:lnTo>
                  <a:lnTo>
                    <a:pt x="176530" y="336550"/>
                  </a:lnTo>
                  <a:lnTo>
                    <a:pt x="167640" y="347981"/>
                  </a:lnTo>
                  <a:lnTo>
                    <a:pt x="157480" y="355600"/>
                  </a:lnTo>
                  <a:lnTo>
                    <a:pt x="148590" y="363220"/>
                  </a:lnTo>
                  <a:lnTo>
                    <a:pt x="138430" y="368300"/>
                  </a:lnTo>
                  <a:lnTo>
                    <a:pt x="127000" y="369570"/>
                  </a:lnTo>
                  <a:lnTo>
                    <a:pt x="114300" y="368300"/>
                  </a:lnTo>
                  <a:lnTo>
                    <a:pt x="101600" y="365759"/>
                  </a:lnTo>
                  <a:lnTo>
                    <a:pt x="91440" y="359409"/>
                  </a:lnTo>
                  <a:lnTo>
                    <a:pt x="83820" y="351790"/>
                  </a:lnTo>
                  <a:lnTo>
                    <a:pt x="77470" y="344170"/>
                  </a:lnTo>
                  <a:lnTo>
                    <a:pt x="77470" y="334009"/>
                  </a:lnTo>
                  <a:lnTo>
                    <a:pt x="80010" y="322581"/>
                  </a:lnTo>
                  <a:lnTo>
                    <a:pt x="85090" y="309881"/>
                  </a:lnTo>
                  <a:lnTo>
                    <a:pt x="93980" y="299720"/>
                  </a:lnTo>
                  <a:lnTo>
                    <a:pt x="104140" y="289559"/>
                  </a:lnTo>
                  <a:lnTo>
                    <a:pt x="115570" y="280670"/>
                  </a:lnTo>
                  <a:lnTo>
                    <a:pt x="138430" y="265431"/>
                  </a:lnTo>
                  <a:lnTo>
                    <a:pt x="148590" y="257809"/>
                  </a:lnTo>
                  <a:lnTo>
                    <a:pt x="160020" y="251459"/>
                  </a:lnTo>
                  <a:lnTo>
                    <a:pt x="170180" y="246381"/>
                  </a:lnTo>
                  <a:lnTo>
                    <a:pt x="180340" y="241300"/>
                  </a:lnTo>
                  <a:lnTo>
                    <a:pt x="191770" y="237490"/>
                  </a:lnTo>
                  <a:lnTo>
                    <a:pt x="201930" y="233681"/>
                  </a:lnTo>
                  <a:lnTo>
                    <a:pt x="212090" y="229870"/>
                  </a:lnTo>
                  <a:lnTo>
                    <a:pt x="224790" y="226059"/>
                  </a:lnTo>
                  <a:lnTo>
                    <a:pt x="240030" y="222250"/>
                  </a:lnTo>
                  <a:lnTo>
                    <a:pt x="255270" y="218440"/>
                  </a:lnTo>
                  <a:lnTo>
                    <a:pt x="269240" y="214631"/>
                  </a:lnTo>
                  <a:lnTo>
                    <a:pt x="281940" y="212090"/>
                  </a:lnTo>
                  <a:lnTo>
                    <a:pt x="293370" y="208281"/>
                  </a:lnTo>
                  <a:lnTo>
                    <a:pt x="306070" y="203200"/>
                  </a:lnTo>
                  <a:lnTo>
                    <a:pt x="320040" y="198120"/>
                  </a:lnTo>
                  <a:lnTo>
                    <a:pt x="332740" y="191770"/>
                  </a:lnTo>
                  <a:lnTo>
                    <a:pt x="346710" y="184150"/>
                  </a:lnTo>
                  <a:lnTo>
                    <a:pt x="360680" y="175259"/>
                  </a:lnTo>
                  <a:lnTo>
                    <a:pt x="374650" y="166370"/>
                  </a:lnTo>
                  <a:lnTo>
                    <a:pt x="387350" y="157481"/>
                  </a:lnTo>
                  <a:lnTo>
                    <a:pt x="398780" y="147320"/>
                  </a:lnTo>
                  <a:lnTo>
                    <a:pt x="410210" y="137159"/>
                  </a:lnTo>
                  <a:lnTo>
                    <a:pt x="417830" y="125731"/>
                  </a:lnTo>
                  <a:lnTo>
                    <a:pt x="422910" y="113031"/>
                  </a:lnTo>
                  <a:lnTo>
                    <a:pt x="426720" y="100331"/>
                  </a:lnTo>
                  <a:lnTo>
                    <a:pt x="427990" y="86359"/>
                  </a:lnTo>
                  <a:lnTo>
                    <a:pt x="427990" y="69850"/>
                  </a:lnTo>
                  <a:lnTo>
                    <a:pt x="425450" y="54609"/>
                  </a:lnTo>
                  <a:lnTo>
                    <a:pt x="422910" y="40640"/>
                  </a:lnTo>
                  <a:lnTo>
                    <a:pt x="417830" y="30481"/>
                  </a:lnTo>
                  <a:lnTo>
                    <a:pt x="412750" y="20320"/>
                  </a:lnTo>
                  <a:lnTo>
                    <a:pt x="405130" y="15240"/>
                  </a:lnTo>
                  <a:lnTo>
                    <a:pt x="394970" y="12700"/>
                  </a:lnTo>
                  <a:lnTo>
                    <a:pt x="383540" y="12700"/>
                  </a:lnTo>
                  <a:lnTo>
                    <a:pt x="373380" y="15240"/>
                  </a:lnTo>
                  <a:lnTo>
                    <a:pt x="364490" y="21590"/>
                  </a:lnTo>
                  <a:lnTo>
                    <a:pt x="355600" y="27940"/>
                  </a:lnTo>
                  <a:lnTo>
                    <a:pt x="347980" y="36831"/>
                  </a:lnTo>
                  <a:lnTo>
                    <a:pt x="340360" y="45720"/>
                  </a:lnTo>
                  <a:lnTo>
                    <a:pt x="332740" y="55881"/>
                  </a:lnTo>
                  <a:lnTo>
                    <a:pt x="325120" y="64770"/>
                  </a:lnTo>
                  <a:lnTo>
                    <a:pt x="311150" y="85090"/>
                  </a:lnTo>
                  <a:lnTo>
                    <a:pt x="304800" y="96520"/>
                  </a:lnTo>
                  <a:lnTo>
                    <a:pt x="299720" y="109220"/>
                  </a:lnTo>
                  <a:lnTo>
                    <a:pt x="295910" y="121920"/>
                  </a:lnTo>
                  <a:lnTo>
                    <a:pt x="290830" y="135890"/>
                  </a:lnTo>
                  <a:lnTo>
                    <a:pt x="283210" y="162559"/>
                  </a:lnTo>
                  <a:lnTo>
                    <a:pt x="280670" y="176531"/>
                  </a:lnTo>
                  <a:lnTo>
                    <a:pt x="279400" y="190500"/>
                  </a:lnTo>
                  <a:lnTo>
                    <a:pt x="278130" y="204470"/>
                  </a:lnTo>
                  <a:lnTo>
                    <a:pt x="278130" y="217170"/>
                  </a:lnTo>
                  <a:lnTo>
                    <a:pt x="279400" y="229870"/>
                  </a:lnTo>
                  <a:lnTo>
                    <a:pt x="281940" y="241300"/>
                  </a:lnTo>
                  <a:lnTo>
                    <a:pt x="285750" y="252731"/>
                  </a:lnTo>
                  <a:lnTo>
                    <a:pt x="290830" y="262890"/>
                  </a:lnTo>
                  <a:lnTo>
                    <a:pt x="295910" y="274320"/>
                  </a:lnTo>
                  <a:lnTo>
                    <a:pt x="302260" y="283209"/>
                  </a:lnTo>
                  <a:lnTo>
                    <a:pt x="308610" y="292100"/>
                  </a:lnTo>
                  <a:lnTo>
                    <a:pt x="314960" y="300990"/>
                  </a:lnTo>
                  <a:lnTo>
                    <a:pt x="322580" y="307340"/>
                  </a:lnTo>
                  <a:lnTo>
                    <a:pt x="331470" y="312420"/>
                  </a:lnTo>
                  <a:lnTo>
                    <a:pt x="341630" y="317500"/>
                  </a:lnTo>
                  <a:lnTo>
                    <a:pt x="353060" y="320040"/>
                  </a:lnTo>
                  <a:lnTo>
                    <a:pt x="367030" y="320040"/>
                  </a:lnTo>
                  <a:lnTo>
                    <a:pt x="382270" y="318770"/>
                  </a:lnTo>
                  <a:lnTo>
                    <a:pt x="394970" y="316231"/>
                  </a:lnTo>
                  <a:lnTo>
                    <a:pt x="405130" y="311150"/>
                  </a:lnTo>
                  <a:lnTo>
                    <a:pt x="415290" y="306070"/>
                  </a:lnTo>
                  <a:lnTo>
                    <a:pt x="422910" y="299720"/>
                  </a:lnTo>
                  <a:lnTo>
                    <a:pt x="431800" y="294640"/>
                  </a:lnTo>
                  <a:lnTo>
                    <a:pt x="476250" y="264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9180830" y="18253711"/>
              <a:ext cx="31751" cy="74929"/>
            </a:xfrm>
            <a:custGeom>
              <a:avLst/>
              <a:gdLst/>
              <a:ahLst/>
              <a:cxnLst/>
              <a:rect l="0" t="0" r="0" b="0"/>
              <a:pathLst>
                <a:path w="31751" h="74929">
                  <a:moveTo>
                    <a:pt x="31750" y="0"/>
                  </a:moveTo>
                  <a:lnTo>
                    <a:pt x="20320" y="11428"/>
                  </a:lnTo>
                  <a:lnTo>
                    <a:pt x="16510" y="20319"/>
                  </a:lnTo>
                  <a:lnTo>
                    <a:pt x="11430" y="29209"/>
                  </a:lnTo>
                  <a:lnTo>
                    <a:pt x="0" y="74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9244330" y="18296889"/>
              <a:ext cx="52071" cy="52073"/>
            </a:xfrm>
            <a:custGeom>
              <a:avLst/>
              <a:gdLst/>
              <a:ahLst/>
              <a:cxnLst/>
              <a:rect l="0" t="0" r="0" b="0"/>
              <a:pathLst>
                <a:path w="52071" h="52073">
                  <a:moveTo>
                    <a:pt x="52070" y="0"/>
                  </a:moveTo>
                  <a:lnTo>
                    <a:pt x="0" y="520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5195570" y="18643600"/>
              <a:ext cx="5081" cy="242571"/>
            </a:xfrm>
            <a:custGeom>
              <a:avLst/>
              <a:gdLst/>
              <a:ahLst/>
              <a:cxnLst/>
              <a:rect l="0" t="0" r="0" b="0"/>
              <a:pathLst>
                <a:path w="5081" h="242571">
                  <a:moveTo>
                    <a:pt x="5080" y="0"/>
                  </a:moveTo>
                  <a:lnTo>
                    <a:pt x="0" y="22861"/>
                  </a:lnTo>
                  <a:lnTo>
                    <a:pt x="0" y="33020"/>
                  </a:lnTo>
                  <a:lnTo>
                    <a:pt x="0" y="43180"/>
                  </a:lnTo>
                  <a:lnTo>
                    <a:pt x="2540" y="53339"/>
                  </a:lnTo>
                  <a:lnTo>
                    <a:pt x="3810" y="68580"/>
                  </a:lnTo>
                  <a:lnTo>
                    <a:pt x="3810" y="86361"/>
                  </a:lnTo>
                  <a:lnTo>
                    <a:pt x="5080" y="142239"/>
                  </a:lnTo>
                  <a:lnTo>
                    <a:pt x="508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5232400" y="18696939"/>
              <a:ext cx="63501" cy="147323"/>
            </a:xfrm>
            <a:custGeom>
              <a:avLst/>
              <a:gdLst/>
              <a:ahLst/>
              <a:cxnLst/>
              <a:rect l="0" t="0" r="0" b="0"/>
              <a:pathLst>
                <a:path w="63501" h="147323">
                  <a:moveTo>
                    <a:pt x="63500" y="0"/>
                  </a:moveTo>
                  <a:lnTo>
                    <a:pt x="58420" y="16511"/>
                  </a:lnTo>
                  <a:lnTo>
                    <a:pt x="53340" y="25400"/>
                  </a:lnTo>
                  <a:lnTo>
                    <a:pt x="48260" y="34291"/>
                  </a:lnTo>
                  <a:lnTo>
                    <a:pt x="43180" y="43181"/>
                  </a:lnTo>
                  <a:lnTo>
                    <a:pt x="38100" y="54611"/>
                  </a:lnTo>
                  <a:lnTo>
                    <a:pt x="34290" y="67311"/>
                  </a:lnTo>
                  <a:lnTo>
                    <a:pt x="29210" y="80011"/>
                  </a:lnTo>
                  <a:lnTo>
                    <a:pt x="24130" y="92711"/>
                  </a:lnTo>
                  <a:lnTo>
                    <a:pt x="19050" y="105411"/>
                  </a:lnTo>
                  <a:lnTo>
                    <a:pt x="0" y="1473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3" name="Group 462"/>
          <p:cNvGrpSpPr/>
          <p:nvPr/>
        </p:nvGrpSpPr>
        <p:grpSpPr>
          <a:xfrm>
            <a:off x="2886710" y="19043650"/>
            <a:ext cx="5199381" cy="1466851"/>
            <a:chOff x="2886710" y="19043650"/>
            <a:chExt cx="5199381" cy="1466851"/>
          </a:xfrm>
        </p:grpSpPr>
        <p:sp>
          <p:nvSpPr>
            <p:cNvPr id="430" name="Freeform 429"/>
            <p:cNvSpPr/>
            <p:nvPr/>
          </p:nvSpPr>
          <p:spPr>
            <a:xfrm>
              <a:off x="2886710" y="19043650"/>
              <a:ext cx="335281" cy="505462"/>
            </a:xfrm>
            <a:custGeom>
              <a:avLst/>
              <a:gdLst/>
              <a:ahLst/>
              <a:cxnLst/>
              <a:rect l="0" t="0" r="0" b="0"/>
              <a:pathLst>
                <a:path w="335281" h="505462">
                  <a:moveTo>
                    <a:pt x="82550" y="0"/>
                  </a:moveTo>
                  <a:lnTo>
                    <a:pt x="71120" y="16511"/>
                  </a:lnTo>
                  <a:lnTo>
                    <a:pt x="67310" y="26670"/>
                  </a:lnTo>
                  <a:lnTo>
                    <a:pt x="62230" y="38100"/>
                  </a:lnTo>
                  <a:lnTo>
                    <a:pt x="58420" y="49530"/>
                  </a:lnTo>
                  <a:lnTo>
                    <a:pt x="54610" y="62230"/>
                  </a:lnTo>
                  <a:lnTo>
                    <a:pt x="46990" y="88900"/>
                  </a:lnTo>
                  <a:lnTo>
                    <a:pt x="44450" y="104139"/>
                  </a:lnTo>
                  <a:lnTo>
                    <a:pt x="43180" y="119380"/>
                  </a:lnTo>
                  <a:lnTo>
                    <a:pt x="41910" y="135889"/>
                  </a:lnTo>
                  <a:lnTo>
                    <a:pt x="40640" y="151130"/>
                  </a:lnTo>
                  <a:lnTo>
                    <a:pt x="38100" y="166370"/>
                  </a:lnTo>
                  <a:lnTo>
                    <a:pt x="15240" y="281939"/>
                  </a:lnTo>
                  <a:lnTo>
                    <a:pt x="12700" y="297180"/>
                  </a:lnTo>
                  <a:lnTo>
                    <a:pt x="11430" y="313689"/>
                  </a:lnTo>
                  <a:lnTo>
                    <a:pt x="10160" y="327661"/>
                  </a:lnTo>
                  <a:lnTo>
                    <a:pt x="8890" y="342900"/>
                  </a:lnTo>
                  <a:lnTo>
                    <a:pt x="6350" y="356870"/>
                  </a:lnTo>
                  <a:lnTo>
                    <a:pt x="3810" y="372111"/>
                  </a:lnTo>
                  <a:lnTo>
                    <a:pt x="1270" y="387350"/>
                  </a:lnTo>
                  <a:lnTo>
                    <a:pt x="0" y="403861"/>
                  </a:lnTo>
                  <a:lnTo>
                    <a:pt x="0" y="420370"/>
                  </a:lnTo>
                  <a:lnTo>
                    <a:pt x="0" y="434339"/>
                  </a:lnTo>
                  <a:lnTo>
                    <a:pt x="2540" y="447039"/>
                  </a:lnTo>
                  <a:lnTo>
                    <a:pt x="3810" y="459739"/>
                  </a:lnTo>
                  <a:lnTo>
                    <a:pt x="10160" y="469900"/>
                  </a:lnTo>
                  <a:lnTo>
                    <a:pt x="19050" y="476250"/>
                  </a:lnTo>
                  <a:lnTo>
                    <a:pt x="29210" y="482600"/>
                  </a:lnTo>
                  <a:lnTo>
                    <a:pt x="41910" y="486411"/>
                  </a:lnTo>
                  <a:lnTo>
                    <a:pt x="53340" y="490220"/>
                  </a:lnTo>
                  <a:lnTo>
                    <a:pt x="67310" y="491489"/>
                  </a:lnTo>
                  <a:lnTo>
                    <a:pt x="82550" y="492761"/>
                  </a:lnTo>
                  <a:lnTo>
                    <a:pt x="100330" y="494030"/>
                  </a:lnTo>
                  <a:lnTo>
                    <a:pt x="138430" y="494030"/>
                  </a:lnTo>
                  <a:lnTo>
                    <a:pt x="179070" y="495300"/>
                  </a:lnTo>
                  <a:lnTo>
                    <a:pt x="198120" y="496570"/>
                  </a:lnTo>
                  <a:lnTo>
                    <a:pt x="217170" y="497839"/>
                  </a:lnTo>
                  <a:lnTo>
                    <a:pt x="234950" y="500380"/>
                  </a:lnTo>
                  <a:lnTo>
                    <a:pt x="252730" y="502920"/>
                  </a:lnTo>
                  <a:lnTo>
                    <a:pt x="270510" y="502920"/>
                  </a:lnTo>
                  <a:lnTo>
                    <a:pt x="335280" y="5054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3337560" y="19381470"/>
              <a:ext cx="41911" cy="368301"/>
            </a:xfrm>
            <a:custGeom>
              <a:avLst/>
              <a:gdLst/>
              <a:ahLst/>
              <a:cxnLst/>
              <a:rect l="0" t="0" r="0" b="0"/>
              <a:pathLst>
                <a:path w="41911" h="368301">
                  <a:moveTo>
                    <a:pt x="0" y="0"/>
                  </a:moveTo>
                  <a:lnTo>
                    <a:pt x="0" y="33019"/>
                  </a:lnTo>
                  <a:lnTo>
                    <a:pt x="1270" y="45719"/>
                  </a:lnTo>
                  <a:lnTo>
                    <a:pt x="2540" y="58419"/>
                  </a:lnTo>
                  <a:lnTo>
                    <a:pt x="5080" y="71119"/>
                  </a:lnTo>
                  <a:lnTo>
                    <a:pt x="7620" y="82550"/>
                  </a:lnTo>
                  <a:lnTo>
                    <a:pt x="8890" y="96519"/>
                  </a:lnTo>
                  <a:lnTo>
                    <a:pt x="8890" y="109219"/>
                  </a:lnTo>
                  <a:lnTo>
                    <a:pt x="10160" y="146050"/>
                  </a:lnTo>
                  <a:lnTo>
                    <a:pt x="10160" y="219710"/>
                  </a:lnTo>
                  <a:lnTo>
                    <a:pt x="11430" y="233680"/>
                  </a:lnTo>
                  <a:lnTo>
                    <a:pt x="13970" y="247650"/>
                  </a:lnTo>
                  <a:lnTo>
                    <a:pt x="16510" y="259080"/>
                  </a:lnTo>
                  <a:lnTo>
                    <a:pt x="19050" y="270510"/>
                  </a:lnTo>
                  <a:lnTo>
                    <a:pt x="21590" y="281941"/>
                  </a:lnTo>
                  <a:lnTo>
                    <a:pt x="25400" y="293369"/>
                  </a:lnTo>
                  <a:lnTo>
                    <a:pt x="31750" y="317500"/>
                  </a:lnTo>
                  <a:lnTo>
                    <a:pt x="4191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3368040" y="19359880"/>
              <a:ext cx="232411" cy="421641"/>
            </a:xfrm>
            <a:custGeom>
              <a:avLst/>
              <a:gdLst/>
              <a:ahLst/>
              <a:cxnLst/>
              <a:rect l="0" t="0" r="0" b="0"/>
              <a:pathLst>
                <a:path w="232411" h="421641">
                  <a:moveTo>
                    <a:pt x="168910" y="0"/>
                  </a:moveTo>
                  <a:lnTo>
                    <a:pt x="158750" y="11431"/>
                  </a:lnTo>
                  <a:lnTo>
                    <a:pt x="151130" y="20320"/>
                  </a:lnTo>
                  <a:lnTo>
                    <a:pt x="143510" y="31750"/>
                  </a:lnTo>
                  <a:lnTo>
                    <a:pt x="134620" y="45720"/>
                  </a:lnTo>
                  <a:lnTo>
                    <a:pt x="127000" y="59690"/>
                  </a:lnTo>
                  <a:lnTo>
                    <a:pt x="118110" y="73659"/>
                  </a:lnTo>
                  <a:lnTo>
                    <a:pt x="110490" y="87631"/>
                  </a:lnTo>
                  <a:lnTo>
                    <a:pt x="104140" y="100331"/>
                  </a:lnTo>
                  <a:lnTo>
                    <a:pt x="88900" y="124459"/>
                  </a:lnTo>
                  <a:lnTo>
                    <a:pt x="82550" y="137159"/>
                  </a:lnTo>
                  <a:lnTo>
                    <a:pt x="67310" y="162559"/>
                  </a:lnTo>
                  <a:lnTo>
                    <a:pt x="60960" y="173990"/>
                  </a:lnTo>
                  <a:lnTo>
                    <a:pt x="53340" y="184150"/>
                  </a:lnTo>
                  <a:lnTo>
                    <a:pt x="46990" y="193040"/>
                  </a:lnTo>
                  <a:lnTo>
                    <a:pt x="39370" y="200659"/>
                  </a:lnTo>
                  <a:lnTo>
                    <a:pt x="33020" y="208281"/>
                  </a:lnTo>
                  <a:lnTo>
                    <a:pt x="19050" y="223520"/>
                  </a:lnTo>
                  <a:lnTo>
                    <a:pt x="5080" y="238759"/>
                  </a:lnTo>
                  <a:lnTo>
                    <a:pt x="1270" y="238759"/>
                  </a:lnTo>
                  <a:lnTo>
                    <a:pt x="0" y="233681"/>
                  </a:lnTo>
                  <a:lnTo>
                    <a:pt x="0" y="226059"/>
                  </a:lnTo>
                  <a:lnTo>
                    <a:pt x="2540" y="218440"/>
                  </a:lnTo>
                  <a:lnTo>
                    <a:pt x="6350" y="210820"/>
                  </a:lnTo>
                  <a:lnTo>
                    <a:pt x="11430" y="204470"/>
                  </a:lnTo>
                  <a:lnTo>
                    <a:pt x="20320" y="198120"/>
                  </a:lnTo>
                  <a:lnTo>
                    <a:pt x="30480" y="193040"/>
                  </a:lnTo>
                  <a:lnTo>
                    <a:pt x="41910" y="187959"/>
                  </a:lnTo>
                  <a:lnTo>
                    <a:pt x="52070" y="187959"/>
                  </a:lnTo>
                  <a:lnTo>
                    <a:pt x="63500" y="191770"/>
                  </a:lnTo>
                  <a:lnTo>
                    <a:pt x="73660" y="198120"/>
                  </a:lnTo>
                  <a:lnTo>
                    <a:pt x="83820" y="204470"/>
                  </a:lnTo>
                  <a:lnTo>
                    <a:pt x="92710" y="210820"/>
                  </a:lnTo>
                  <a:lnTo>
                    <a:pt x="100330" y="218440"/>
                  </a:lnTo>
                  <a:lnTo>
                    <a:pt x="109220" y="229870"/>
                  </a:lnTo>
                  <a:lnTo>
                    <a:pt x="119380" y="243840"/>
                  </a:lnTo>
                  <a:lnTo>
                    <a:pt x="128270" y="261620"/>
                  </a:lnTo>
                  <a:lnTo>
                    <a:pt x="137160" y="275590"/>
                  </a:lnTo>
                  <a:lnTo>
                    <a:pt x="142240" y="289559"/>
                  </a:lnTo>
                  <a:lnTo>
                    <a:pt x="148590" y="300990"/>
                  </a:lnTo>
                  <a:lnTo>
                    <a:pt x="152400" y="313690"/>
                  </a:lnTo>
                  <a:lnTo>
                    <a:pt x="161290" y="335281"/>
                  </a:lnTo>
                  <a:lnTo>
                    <a:pt x="172720" y="368300"/>
                  </a:lnTo>
                  <a:lnTo>
                    <a:pt x="177800" y="378459"/>
                  </a:lnTo>
                  <a:lnTo>
                    <a:pt x="182880" y="389890"/>
                  </a:lnTo>
                  <a:lnTo>
                    <a:pt x="232410" y="421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3689350" y="19485611"/>
              <a:ext cx="38101" cy="274320"/>
            </a:xfrm>
            <a:custGeom>
              <a:avLst/>
              <a:gdLst/>
              <a:ahLst/>
              <a:cxnLst/>
              <a:rect l="0" t="0" r="0" b="0"/>
              <a:pathLst>
                <a:path w="38101" h="274320">
                  <a:moveTo>
                    <a:pt x="6350" y="0"/>
                  </a:moveTo>
                  <a:lnTo>
                    <a:pt x="6350" y="73659"/>
                  </a:lnTo>
                  <a:lnTo>
                    <a:pt x="5080" y="90169"/>
                  </a:lnTo>
                  <a:lnTo>
                    <a:pt x="2540" y="106678"/>
                  </a:lnTo>
                  <a:lnTo>
                    <a:pt x="0" y="124459"/>
                  </a:lnTo>
                  <a:lnTo>
                    <a:pt x="0" y="140969"/>
                  </a:lnTo>
                  <a:lnTo>
                    <a:pt x="1270" y="156209"/>
                  </a:lnTo>
                  <a:lnTo>
                    <a:pt x="2540" y="170178"/>
                  </a:lnTo>
                  <a:lnTo>
                    <a:pt x="3810" y="185419"/>
                  </a:lnTo>
                  <a:lnTo>
                    <a:pt x="5080" y="199389"/>
                  </a:lnTo>
                  <a:lnTo>
                    <a:pt x="5080" y="214628"/>
                  </a:lnTo>
                  <a:lnTo>
                    <a:pt x="6350" y="229869"/>
                  </a:lnTo>
                  <a:lnTo>
                    <a:pt x="8890" y="245109"/>
                  </a:lnTo>
                  <a:lnTo>
                    <a:pt x="11430" y="261619"/>
                  </a:lnTo>
                  <a:lnTo>
                    <a:pt x="15240" y="270509"/>
                  </a:lnTo>
                  <a:lnTo>
                    <a:pt x="20320" y="274319"/>
                  </a:lnTo>
                  <a:lnTo>
                    <a:pt x="38100" y="2527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3789680" y="19436080"/>
              <a:ext cx="252731" cy="323851"/>
            </a:xfrm>
            <a:custGeom>
              <a:avLst/>
              <a:gdLst/>
              <a:ahLst/>
              <a:cxnLst/>
              <a:rect l="0" t="0" r="0" b="0"/>
              <a:pathLst>
                <a:path w="252731" h="323851">
                  <a:moveTo>
                    <a:pt x="0" y="19050"/>
                  </a:moveTo>
                  <a:lnTo>
                    <a:pt x="6350" y="35559"/>
                  </a:lnTo>
                  <a:lnTo>
                    <a:pt x="8890" y="45720"/>
                  </a:lnTo>
                  <a:lnTo>
                    <a:pt x="15240" y="73659"/>
                  </a:lnTo>
                  <a:lnTo>
                    <a:pt x="17780" y="88900"/>
                  </a:lnTo>
                  <a:lnTo>
                    <a:pt x="19050" y="105409"/>
                  </a:lnTo>
                  <a:lnTo>
                    <a:pt x="20320" y="121920"/>
                  </a:lnTo>
                  <a:lnTo>
                    <a:pt x="19050" y="138431"/>
                  </a:lnTo>
                  <a:lnTo>
                    <a:pt x="17780" y="156209"/>
                  </a:lnTo>
                  <a:lnTo>
                    <a:pt x="15240" y="173990"/>
                  </a:lnTo>
                  <a:lnTo>
                    <a:pt x="15240" y="189231"/>
                  </a:lnTo>
                  <a:lnTo>
                    <a:pt x="16510" y="205740"/>
                  </a:lnTo>
                  <a:lnTo>
                    <a:pt x="17780" y="219709"/>
                  </a:lnTo>
                  <a:lnTo>
                    <a:pt x="19050" y="236220"/>
                  </a:lnTo>
                  <a:lnTo>
                    <a:pt x="20320" y="252731"/>
                  </a:lnTo>
                  <a:lnTo>
                    <a:pt x="20320" y="269240"/>
                  </a:lnTo>
                  <a:lnTo>
                    <a:pt x="20320" y="276859"/>
                  </a:lnTo>
                  <a:lnTo>
                    <a:pt x="17780" y="278131"/>
                  </a:lnTo>
                  <a:lnTo>
                    <a:pt x="15240" y="275590"/>
                  </a:lnTo>
                  <a:lnTo>
                    <a:pt x="15240" y="267970"/>
                  </a:lnTo>
                  <a:lnTo>
                    <a:pt x="16510" y="254000"/>
                  </a:lnTo>
                  <a:lnTo>
                    <a:pt x="17780" y="238759"/>
                  </a:lnTo>
                  <a:lnTo>
                    <a:pt x="20320" y="222250"/>
                  </a:lnTo>
                  <a:lnTo>
                    <a:pt x="26670" y="189231"/>
                  </a:lnTo>
                  <a:lnTo>
                    <a:pt x="29210" y="173990"/>
                  </a:lnTo>
                  <a:lnTo>
                    <a:pt x="33020" y="161290"/>
                  </a:lnTo>
                  <a:lnTo>
                    <a:pt x="35560" y="148590"/>
                  </a:lnTo>
                  <a:lnTo>
                    <a:pt x="41910" y="134620"/>
                  </a:lnTo>
                  <a:lnTo>
                    <a:pt x="49530" y="119381"/>
                  </a:lnTo>
                  <a:lnTo>
                    <a:pt x="80010" y="58420"/>
                  </a:lnTo>
                  <a:lnTo>
                    <a:pt x="87630" y="45720"/>
                  </a:lnTo>
                  <a:lnTo>
                    <a:pt x="95250" y="35559"/>
                  </a:lnTo>
                  <a:lnTo>
                    <a:pt x="101600" y="26670"/>
                  </a:lnTo>
                  <a:lnTo>
                    <a:pt x="110490" y="17781"/>
                  </a:lnTo>
                  <a:lnTo>
                    <a:pt x="119380" y="10159"/>
                  </a:lnTo>
                  <a:lnTo>
                    <a:pt x="129540" y="2540"/>
                  </a:lnTo>
                  <a:lnTo>
                    <a:pt x="140970" y="0"/>
                  </a:lnTo>
                  <a:lnTo>
                    <a:pt x="154940" y="0"/>
                  </a:lnTo>
                  <a:lnTo>
                    <a:pt x="170180" y="2540"/>
                  </a:lnTo>
                  <a:lnTo>
                    <a:pt x="182880" y="6350"/>
                  </a:lnTo>
                  <a:lnTo>
                    <a:pt x="193040" y="11431"/>
                  </a:lnTo>
                  <a:lnTo>
                    <a:pt x="203200" y="17781"/>
                  </a:lnTo>
                  <a:lnTo>
                    <a:pt x="210820" y="25400"/>
                  </a:lnTo>
                  <a:lnTo>
                    <a:pt x="215900" y="33020"/>
                  </a:lnTo>
                  <a:lnTo>
                    <a:pt x="222250" y="41909"/>
                  </a:lnTo>
                  <a:lnTo>
                    <a:pt x="226060" y="53340"/>
                  </a:lnTo>
                  <a:lnTo>
                    <a:pt x="231140" y="64770"/>
                  </a:lnTo>
                  <a:lnTo>
                    <a:pt x="234950" y="77470"/>
                  </a:lnTo>
                  <a:lnTo>
                    <a:pt x="238760" y="90170"/>
                  </a:lnTo>
                  <a:lnTo>
                    <a:pt x="246380" y="118109"/>
                  </a:lnTo>
                  <a:lnTo>
                    <a:pt x="248920" y="130809"/>
                  </a:lnTo>
                  <a:lnTo>
                    <a:pt x="250190" y="144781"/>
                  </a:lnTo>
                  <a:lnTo>
                    <a:pt x="251460" y="158750"/>
                  </a:lnTo>
                  <a:lnTo>
                    <a:pt x="251460" y="172720"/>
                  </a:lnTo>
                  <a:lnTo>
                    <a:pt x="252730" y="200659"/>
                  </a:lnTo>
                  <a:lnTo>
                    <a:pt x="252730" y="3238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4067810" y="19381470"/>
              <a:ext cx="215901" cy="574042"/>
            </a:xfrm>
            <a:custGeom>
              <a:avLst/>
              <a:gdLst/>
              <a:ahLst/>
              <a:cxnLst/>
              <a:rect l="0" t="0" r="0" b="0"/>
              <a:pathLst>
                <a:path w="215901" h="574042">
                  <a:moveTo>
                    <a:pt x="165100" y="0"/>
                  </a:moveTo>
                  <a:lnTo>
                    <a:pt x="147320" y="5080"/>
                  </a:lnTo>
                  <a:lnTo>
                    <a:pt x="139700" y="8891"/>
                  </a:lnTo>
                  <a:lnTo>
                    <a:pt x="130810" y="13969"/>
                  </a:lnTo>
                  <a:lnTo>
                    <a:pt x="120650" y="19050"/>
                  </a:lnTo>
                  <a:lnTo>
                    <a:pt x="109220" y="27941"/>
                  </a:lnTo>
                  <a:lnTo>
                    <a:pt x="97790" y="38100"/>
                  </a:lnTo>
                  <a:lnTo>
                    <a:pt x="73660" y="59691"/>
                  </a:lnTo>
                  <a:lnTo>
                    <a:pt x="55880" y="77469"/>
                  </a:lnTo>
                  <a:lnTo>
                    <a:pt x="48260" y="86360"/>
                  </a:lnTo>
                  <a:lnTo>
                    <a:pt x="43180" y="96519"/>
                  </a:lnTo>
                  <a:lnTo>
                    <a:pt x="38100" y="105410"/>
                  </a:lnTo>
                  <a:lnTo>
                    <a:pt x="33020" y="115569"/>
                  </a:lnTo>
                  <a:lnTo>
                    <a:pt x="29210" y="125730"/>
                  </a:lnTo>
                  <a:lnTo>
                    <a:pt x="25400" y="137160"/>
                  </a:lnTo>
                  <a:lnTo>
                    <a:pt x="20320" y="148591"/>
                  </a:lnTo>
                  <a:lnTo>
                    <a:pt x="8890" y="173991"/>
                  </a:lnTo>
                  <a:lnTo>
                    <a:pt x="3810" y="187960"/>
                  </a:lnTo>
                  <a:lnTo>
                    <a:pt x="1270" y="203200"/>
                  </a:lnTo>
                  <a:lnTo>
                    <a:pt x="0" y="219710"/>
                  </a:lnTo>
                  <a:lnTo>
                    <a:pt x="1270" y="234950"/>
                  </a:lnTo>
                  <a:lnTo>
                    <a:pt x="3810" y="250191"/>
                  </a:lnTo>
                  <a:lnTo>
                    <a:pt x="8890" y="265430"/>
                  </a:lnTo>
                  <a:lnTo>
                    <a:pt x="16510" y="274319"/>
                  </a:lnTo>
                  <a:lnTo>
                    <a:pt x="25400" y="280669"/>
                  </a:lnTo>
                  <a:lnTo>
                    <a:pt x="36830" y="285750"/>
                  </a:lnTo>
                  <a:lnTo>
                    <a:pt x="48260" y="284480"/>
                  </a:lnTo>
                  <a:lnTo>
                    <a:pt x="58420" y="280669"/>
                  </a:lnTo>
                  <a:lnTo>
                    <a:pt x="69850" y="274319"/>
                  </a:lnTo>
                  <a:lnTo>
                    <a:pt x="78740" y="267969"/>
                  </a:lnTo>
                  <a:lnTo>
                    <a:pt x="87630" y="261619"/>
                  </a:lnTo>
                  <a:lnTo>
                    <a:pt x="95250" y="255269"/>
                  </a:lnTo>
                  <a:lnTo>
                    <a:pt x="104140" y="246380"/>
                  </a:lnTo>
                  <a:lnTo>
                    <a:pt x="110490" y="234950"/>
                  </a:lnTo>
                  <a:lnTo>
                    <a:pt x="118110" y="223519"/>
                  </a:lnTo>
                  <a:lnTo>
                    <a:pt x="124460" y="212091"/>
                  </a:lnTo>
                  <a:lnTo>
                    <a:pt x="129540" y="200660"/>
                  </a:lnTo>
                  <a:lnTo>
                    <a:pt x="134620" y="189230"/>
                  </a:lnTo>
                  <a:lnTo>
                    <a:pt x="138430" y="179069"/>
                  </a:lnTo>
                  <a:lnTo>
                    <a:pt x="146050" y="157480"/>
                  </a:lnTo>
                  <a:lnTo>
                    <a:pt x="157480" y="125730"/>
                  </a:lnTo>
                  <a:lnTo>
                    <a:pt x="160020" y="113030"/>
                  </a:lnTo>
                  <a:lnTo>
                    <a:pt x="161290" y="99060"/>
                  </a:lnTo>
                  <a:lnTo>
                    <a:pt x="162560" y="82550"/>
                  </a:lnTo>
                  <a:lnTo>
                    <a:pt x="163830" y="68580"/>
                  </a:lnTo>
                  <a:lnTo>
                    <a:pt x="163830" y="39369"/>
                  </a:lnTo>
                  <a:lnTo>
                    <a:pt x="165100" y="34291"/>
                  </a:lnTo>
                  <a:lnTo>
                    <a:pt x="167640" y="35560"/>
                  </a:lnTo>
                  <a:lnTo>
                    <a:pt x="170180" y="40641"/>
                  </a:lnTo>
                  <a:lnTo>
                    <a:pt x="172720" y="52069"/>
                  </a:lnTo>
                  <a:lnTo>
                    <a:pt x="176530" y="66041"/>
                  </a:lnTo>
                  <a:lnTo>
                    <a:pt x="179070" y="82550"/>
                  </a:lnTo>
                  <a:lnTo>
                    <a:pt x="182880" y="96519"/>
                  </a:lnTo>
                  <a:lnTo>
                    <a:pt x="185420" y="110491"/>
                  </a:lnTo>
                  <a:lnTo>
                    <a:pt x="189230" y="121919"/>
                  </a:lnTo>
                  <a:lnTo>
                    <a:pt x="191770" y="134619"/>
                  </a:lnTo>
                  <a:lnTo>
                    <a:pt x="193040" y="148591"/>
                  </a:lnTo>
                  <a:lnTo>
                    <a:pt x="194310" y="161291"/>
                  </a:lnTo>
                  <a:lnTo>
                    <a:pt x="195580" y="173991"/>
                  </a:lnTo>
                  <a:lnTo>
                    <a:pt x="198120" y="186691"/>
                  </a:lnTo>
                  <a:lnTo>
                    <a:pt x="210820" y="236219"/>
                  </a:lnTo>
                  <a:lnTo>
                    <a:pt x="213360" y="250191"/>
                  </a:lnTo>
                  <a:lnTo>
                    <a:pt x="214630" y="262891"/>
                  </a:lnTo>
                  <a:lnTo>
                    <a:pt x="215900" y="276860"/>
                  </a:lnTo>
                  <a:lnTo>
                    <a:pt x="214630" y="292100"/>
                  </a:lnTo>
                  <a:lnTo>
                    <a:pt x="213360" y="308610"/>
                  </a:lnTo>
                  <a:lnTo>
                    <a:pt x="210820" y="323850"/>
                  </a:lnTo>
                  <a:lnTo>
                    <a:pt x="209550" y="340360"/>
                  </a:lnTo>
                  <a:lnTo>
                    <a:pt x="208280" y="355600"/>
                  </a:lnTo>
                  <a:lnTo>
                    <a:pt x="208280" y="369569"/>
                  </a:lnTo>
                  <a:lnTo>
                    <a:pt x="207010" y="384810"/>
                  </a:lnTo>
                  <a:lnTo>
                    <a:pt x="204470" y="398780"/>
                  </a:lnTo>
                  <a:lnTo>
                    <a:pt x="201930" y="412750"/>
                  </a:lnTo>
                  <a:lnTo>
                    <a:pt x="196850" y="426719"/>
                  </a:lnTo>
                  <a:lnTo>
                    <a:pt x="191770" y="441960"/>
                  </a:lnTo>
                  <a:lnTo>
                    <a:pt x="186690" y="455930"/>
                  </a:lnTo>
                  <a:lnTo>
                    <a:pt x="181610" y="469900"/>
                  </a:lnTo>
                  <a:lnTo>
                    <a:pt x="176530" y="483869"/>
                  </a:lnTo>
                  <a:lnTo>
                    <a:pt x="172720" y="497841"/>
                  </a:lnTo>
                  <a:lnTo>
                    <a:pt x="167640" y="510541"/>
                  </a:lnTo>
                  <a:lnTo>
                    <a:pt x="162560" y="523241"/>
                  </a:lnTo>
                  <a:lnTo>
                    <a:pt x="156210" y="534669"/>
                  </a:lnTo>
                  <a:lnTo>
                    <a:pt x="149860" y="544830"/>
                  </a:lnTo>
                  <a:lnTo>
                    <a:pt x="142240" y="553719"/>
                  </a:lnTo>
                  <a:lnTo>
                    <a:pt x="135890" y="561341"/>
                  </a:lnTo>
                  <a:lnTo>
                    <a:pt x="127000" y="567691"/>
                  </a:lnTo>
                  <a:lnTo>
                    <a:pt x="115570" y="571500"/>
                  </a:lnTo>
                  <a:lnTo>
                    <a:pt x="104140" y="574041"/>
                  </a:lnTo>
                  <a:lnTo>
                    <a:pt x="93980" y="570230"/>
                  </a:lnTo>
                  <a:lnTo>
                    <a:pt x="85090" y="563880"/>
                  </a:lnTo>
                  <a:lnTo>
                    <a:pt x="59690" y="5156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4390390" y="19411950"/>
              <a:ext cx="220981" cy="21590"/>
            </a:xfrm>
            <a:custGeom>
              <a:avLst/>
              <a:gdLst/>
              <a:ahLst/>
              <a:cxnLst/>
              <a:rect l="0" t="0" r="0" b="0"/>
              <a:pathLst>
                <a:path w="220981" h="21590">
                  <a:moveTo>
                    <a:pt x="0" y="21589"/>
                  </a:moveTo>
                  <a:lnTo>
                    <a:pt x="16510" y="16511"/>
                  </a:lnTo>
                  <a:lnTo>
                    <a:pt x="29210" y="13970"/>
                  </a:lnTo>
                  <a:lnTo>
                    <a:pt x="43180" y="12700"/>
                  </a:lnTo>
                  <a:lnTo>
                    <a:pt x="60960" y="12700"/>
                  </a:lnTo>
                  <a:lnTo>
                    <a:pt x="77470" y="11430"/>
                  </a:lnTo>
                  <a:lnTo>
                    <a:pt x="95250" y="8889"/>
                  </a:lnTo>
                  <a:lnTo>
                    <a:pt x="113030" y="6350"/>
                  </a:lnTo>
                  <a:lnTo>
                    <a:pt x="128270" y="3811"/>
                  </a:lnTo>
                  <a:lnTo>
                    <a:pt x="144780" y="2539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4442460" y="19507200"/>
              <a:ext cx="242571" cy="41912"/>
            </a:xfrm>
            <a:custGeom>
              <a:avLst/>
              <a:gdLst/>
              <a:ahLst/>
              <a:cxnLst/>
              <a:rect l="0" t="0" r="0" b="0"/>
              <a:pathLst>
                <a:path w="242571" h="41912">
                  <a:moveTo>
                    <a:pt x="0" y="41911"/>
                  </a:moveTo>
                  <a:lnTo>
                    <a:pt x="44450" y="27939"/>
                  </a:lnTo>
                  <a:lnTo>
                    <a:pt x="57150" y="24130"/>
                  </a:lnTo>
                  <a:lnTo>
                    <a:pt x="71120" y="20320"/>
                  </a:lnTo>
                  <a:lnTo>
                    <a:pt x="86360" y="17780"/>
                  </a:lnTo>
                  <a:lnTo>
                    <a:pt x="99060" y="13970"/>
                  </a:lnTo>
                  <a:lnTo>
                    <a:pt x="111760" y="10161"/>
                  </a:lnTo>
                  <a:lnTo>
                    <a:pt x="124460" y="6350"/>
                  </a:lnTo>
                  <a:lnTo>
                    <a:pt x="138430" y="5080"/>
                  </a:lnTo>
                  <a:lnTo>
                    <a:pt x="152400" y="2539"/>
                  </a:lnTo>
                  <a:lnTo>
                    <a:pt x="168910" y="2539"/>
                  </a:lnTo>
                  <a:lnTo>
                    <a:pt x="184150" y="127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4822190" y="19301461"/>
              <a:ext cx="304801" cy="353060"/>
            </a:xfrm>
            <a:custGeom>
              <a:avLst/>
              <a:gdLst/>
              <a:ahLst/>
              <a:cxnLst/>
              <a:rect l="0" t="0" r="0" b="0"/>
              <a:pathLst>
                <a:path w="304801" h="353060">
                  <a:moveTo>
                    <a:pt x="0" y="110489"/>
                  </a:moveTo>
                  <a:lnTo>
                    <a:pt x="29210" y="139700"/>
                  </a:lnTo>
                  <a:lnTo>
                    <a:pt x="38100" y="144778"/>
                  </a:lnTo>
                  <a:lnTo>
                    <a:pt x="48260" y="147319"/>
                  </a:lnTo>
                  <a:lnTo>
                    <a:pt x="60960" y="149859"/>
                  </a:lnTo>
                  <a:lnTo>
                    <a:pt x="73660" y="149859"/>
                  </a:lnTo>
                  <a:lnTo>
                    <a:pt x="86360" y="148589"/>
                  </a:lnTo>
                  <a:lnTo>
                    <a:pt x="99060" y="146050"/>
                  </a:lnTo>
                  <a:lnTo>
                    <a:pt x="114300" y="140969"/>
                  </a:lnTo>
                  <a:lnTo>
                    <a:pt x="129540" y="134619"/>
                  </a:lnTo>
                  <a:lnTo>
                    <a:pt x="146050" y="127000"/>
                  </a:lnTo>
                  <a:lnTo>
                    <a:pt x="160020" y="119378"/>
                  </a:lnTo>
                  <a:lnTo>
                    <a:pt x="173990" y="111759"/>
                  </a:lnTo>
                  <a:lnTo>
                    <a:pt x="185420" y="104139"/>
                  </a:lnTo>
                  <a:lnTo>
                    <a:pt x="196850" y="96519"/>
                  </a:lnTo>
                  <a:lnTo>
                    <a:pt x="205740" y="87628"/>
                  </a:lnTo>
                  <a:lnTo>
                    <a:pt x="214630" y="77469"/>
                  </a:lnTo>
                  <a:lnTo>
                    <a:pt x="219710" y="66039"/>
                  </a:lnTo>
                  <a:lnTo>
                    <a:pt x="223520" y="54609"/>
                  </a:lnTo>
                  <a:lnTo>
                    <a:pt x="226060" y="41909"/>
                  </a:lnTo>
                  <a:lnTo>
                    <a:pt x="226060" y="30478"/>
                  </a:lnTo>
                  <a:lnTo>
                    <a:pt x="223520" y="21589"/>
                  </a:lnTo>
                  <a:lnTo>
                    <a:pt x="218440" y="12700"/>
                  </a:lnTo>
                  <a:lnTo>
                    <a:pt x="210820" y="6350"/>
                  </a:lnTo>
                  <a:lnTo>
                    <a:pt x="201930" y="2539"/>
                  </a:lnTo>
                  <a:lnTo>
                    <a:pt x="190500" y="0"/>
                  </a:lnTo>
                  <a:lnTo>
                    <a:pt x="180340" y="1269"/>
                  </a:lnTo>
                  <a:lnTo>
                    <a:pt x="171450" y="3809"/>
                  </a:lnTo>
                  <a:lnTo>
                    <a:pt x="163830" y="7619"/>
                  </a:lnTo>
                  <a:lnTo>
                    <a:pt x="156210" y="12700"/>
                  </a:lnTo>
                  <a:lnTo>
                    <a:pt x="148590" y="19050"/>
                  </a:lnTo>
                  <a:lnTo>
                    <a:pt x="140970" y="25400"/>
                  </a:lnTo>
                  <a:lnTo>
                    <a:pt x="133350" y="31750"/>
                  </a:lnTo>
                  <a:lnTo>
                    <a:pt x="119380" y="44450"/>
                  </a:lnTo>
                  <a:lnTo>
                    <a:pt x="111760" y="53339"/>
                  </a:lnTo>
                  <a:lnTo>
                    <a:pt x="105410" y="62228"/>
                  </a:lnTo>
                  <a:lnTo>
                    <a:pt x="97790" y="71119"/>
                  </a:lnTo>
                  <a:lnTo>
                    <a:pt x="92710" y="82550"/>
                  </a:lnTo>
                  <a:lnTo>
                    <a:pt x="87630" y="93978"/>
                  </a:lnTo>
                  <a:lnTo>
                    <a:pt x="82550" y="106678"/>
                  </a:lnTo>
                  <a:lnTo>
                    <a:pt x="77470" y="119378"/>
                  </a:lnTo>
                  <a:lnTo>
                    <a:pt x="71120" y="133350"/>
                  </a:lnTo>
                  <a:lnTo>
                    <a:pt x="64770" y="147319"/>
                  </a:lnTo>
                  <a:lnTo>
                    <a:pt x="60960" y="161289"/>
                  </a:lnTo>
                  <a:lnTo>
                    <a:pt x="58420" y="173989"/>
                  </a:lnTo>
                  <a:lnTo>
                    <a:pt x="55880" y="187959"/>
                  </a:lnTo>
                  <a:lnTo>
                    <a:pt x="53340" y="201928"/>
                  </a:lnTo>
                  <a:lnTo>
                    <a:pt x="50800" y="215900"/>
                  </a:lnTo>
                  <a:lnTo>
                    <a:pt x="48260" y="229869"/>
                  </a:lnTo>
                  <a:lnTo>
                    <a:pt x="46990" y="243839"/>
                  </a:lnTo>
                  <a:lnTo>
                    <a:pt x="48260" y="257809"/>
                  </a:lnTo>
                  <a:lnTo>
                    <a:pt x="49530" y="273050"/>
                  </a:lnTo>
                  <a:lnTo>
                    <a:pt x="53340" y="287019"/>
                  </a:lnTo>
                  <a:lnTo>
                    <a:pt x="57150" y="300989"/>
                  </a:lnTo>
                  <a:lnTo>
                    <a:pt x="62230" y="314959"/>
                  </a:lnTo>
                  <a:lnTo>
                    <a:pt x="71120" y="326389"/>
                  </a:lnTo>
                  <a:lnTo>
                    <a:pt x="81280" y="336550"/>
                  </a:lnTo>
                  <a:lnTo>
                    <a:pt x="92710" y="345439"/>
                  </a:lnTo>
                  <a:lnTo>
                    <a:pt x="105410" y="350519"/>
                  </a:lnTo>
                  <a:lnTo>
                    <a:pt x="118110" y="353059"/>
                  </a:lnTo>
                  <a:lnTo>
                    <a:pt x="130810" y="353059"/>
                  </a:lnTo>
                  <a:lnTo>
                    <a:pt x="144780" y="347978"/>
                  </a:lnTo>
                  <a:lnTo>
                    <a:pt x="158750" y="340359"/>
                  </a:lnTo>
                  <a:lnTo>
                    <a:pt x="172720" y="330200"/>
                  </a:lnTo>
                  <a:lnTo>
                    <a:pt x="184150" y="321309"/>
                  </a:lnTo>
                  <a:lnTo>
                    <a:pt x="194310" y="313689"/>
                  </a:lnTo>
                  <a:lnTo>
                    <a:pt x="203200" y="306069"/>
                  </a:lnTo>
                  <a:lnTo>
                    <a:pt x="212090" y="297178"/>
                  </a:lnTo>
                  <a:lnTo>
                    <a:pt x="232410" y="278128"/>
                  </a:lnTo>
                  <a:lnTo>
                    <a:pt x="241300" y="266700"/>
                  </a:lnTo>
                  <a:lnTo>
                    <a:pt x="250190" y="254000"/>
                  </a:lnTo>
                  <a:lnTo>
                    <a:pt x="257810" y="241300"/>
                  </a:lnTo>
                  <a:lnTo>
                    <a:pt x="265430" y="231139"/>
                  </a:lnTo>
                  <a:lnTo>
                    <a:pt x="273050" y="220978"/>
                  </a:lnTo>
                  <a:lnTo>
                    <a:pt x="304800" y="1739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5180330" y="19296380"/>
              <a:ext cx="220981" cy="358141"/>
            </a:xfrm>
            <a:custGeom>
              <a:avLst/>
              <a:gdLst/>
              <a:ahLst/>
              <a:cxnLst/>
              <a:rect l="0" t="0" r="0" b="0"/>
              <a:pathLst>
                <a:path w="220981" h="358141">
                  <a:moveTo>
                    <a:pt x="10160" y="0"/>
                  </a:moveTo>
                  <a:lnTo>
                    <a:pt x="10160" y="143509"/>
                  </a:lnTo>
                  <a:lnTo>
                    <a:pt x="8890" y="162559"/>
                  </a:lnTo>
                  <a:lnTo>
                    <a:pt x="7620" y="177800"/>
                  </a:lnTo>
                  <a:lnTo>
                    <a:pt x="5080" y="193040"/>
                  </a:lnTo>
                  <a:lnTo>
                    <a:pt x="2540" y="207009"/>
                  </a:lnTo>
                  <a:lnTo>
                    <a:pt x="1270" y="220981"/>
                  </a:lnTo>
                  <a:lnTo>
                    <a:pt x="1270" y="234950"/>
                  </a:lnTo>
                  <a:lnTo>
                    <a:pt x="0" y="262890"/>
                  </a:lnTo>
                  <a:lnTo>
                    <a:pt x="0" y="276859"/>
                  </a:lnTo>
                  <a:lnTo>
                    <a:pt x="1270" y="281940"/>
                  </a:lnTo>
                  <a:lnTo>
                    <a:pt x="2540" y="280670"/>
                  </a:lnTo>
                  <a:lnTo>
                    <a:pt x="5080" y="274320"/>
                  </a:lnTo>
                  <a:lnTo>
                    <a:pt x="7620" y="267970"/>
                  </a:lnTo>
                  <a:lnTo>
                    <a:pt x="13970" y="250190"/>
                  </a:lnTo>
                  <a:lnTo>
                    <a:pt x="16510" y="238759"/>
                  </a:lnTo>
                  <a:lnTo>
                    <a:pt x="17780" y="227331"/>
                  </a:lnTo>
                  <a:lnTo>
                    <a:pt x="19050" y="214631"/>
                  </a:lnTo>
                  <a:lnTo>
                    <a:pt x="20320" y="201931"/>
                  </a:lnTo>
                  <a:lnTo>
                    <a:pt x="22860" y="187959"/>
                  </a:lnTo>
                  <a:lnTo>
                    <a:pt x="25400" y="175259"/>
                  </a:lnTo>
                  <a:lnTo>
                    <a:pt x="31750" y="147320"/>
                  </a:lnTo>
                  <a:lnTo>
                    <a:pt x="35560" y="133350"/>
                  </a:lnTo>
                  <a:lnTo>
                    <a:pt x="39370" y="119381"/>
                  </a:lnTo>
                  <a:lnTo>
                    <a:pt x="45720" y="105409"/>
                  </a:lnTo>
                  <a:lnTo>
                    <a:pt x="50800" y="91440"/>
                  </a:lnTo>
                  <a:lnTo>
                    <a:pt x="55880" y="78740"/>
                  </a:lnTo>
                  <a:lnTo>
                    <a:pt x="64770" y="54609"/>
                  </a:lnTo>
                  <a:lnTo>
                    <a:pt x="69850" y="44450"/>
                  </a:lnTo>
                  <a:lnTo>
                    <a:pt x="76200" y="35559"/>
                  </a:lnTo>
                  <a:lnTo>
                    <a:pt x="82550" y="27940"/>
                  </a:lnTo>
                  <a:lnTo>
                    <a:pt x="90170" y="19050"/>
                  </a:lnTo>
                  <a:lnTo>
                    <a:pt x="97790" y="11431"/>
                  </a:lnTo>
                  <a:lnTo>
                    <a:pt x="107950" y="5081"/>
                  </a:lnTo>
                  <a:lnTo>
                    <a:pt x="116840" y="2540"/>
                  </a:lnTo>
                  <a:lnTo>
                    <a:pt x="127000" y="5081"/>
                  </a:lnTo>
                  <a:lnTo>
                    <a:pt x="137160" y="11431"/>
                  </a:lnTo>
                  <a:lnTo>
                    <a:pt x="144780" y="17781"/>
                  </a:lnTo>
                  <a:lnTo>
                    <a:pt x="151130" y="25400"/>
                  </a:lnTo>
                  <a:lnTo>
                    <a:pt x="157480" y="35559"/>
                  </a:lnTo>
                  <a:lnTo>
                    <a:pt x="162560" y="45720"/>
                  </a:lnTo>
                  <a:lnTo>
                    <a:pt x="166370" y="57150"/>
                  </a:lnTo>
                  <a:lnTo>
                    <a:pt x="170180" y="69850"/>
                  </a:lnTo>
                  <a:lnTo>
                    <a:pt x="173990" y="82550"/>
                  </a:lnTo>
                  <a:lnTo>
                    <a:pt x="181610" y="110490"/>
                  </a:lnTo>
                  <a:lnTo>
                    <a:pt x="185420" y="124459"/>
                  </a:lnTo>
                  <a:lnTo>
                    <a:pt x="193040" y="157481"/>
                  </a:lnTo>
                  <a:lnTo>
                    <a:pt x="195580" y="172720"/>
                  </a:lnTo>
                  <a:lnTo>
                    <a:pt x="196850" y="187959"/>
                  </a:lnTo>
                  <a:lnTo>
                    <a:pt x="198120" y="201931"/>
                  </a:lnTo>
                  <a:lnTo>
                    <a:pt x="198120" y="217170"/>
                  </a:lnTo>
                  <a:lnTo>
                    <a:pt x="199390" y="245109"/>
                  </a:lnTo>
                  <a:lnTo>
                    <a:pt x="200660" y="260350"/>
                  </a:lnTo>
                  <a:lnTo>
                    <a:pt x="203200" y="276859"/>
                  </a:lnTo>
                  <a:lnTo>
                    <a:pt x="205740" y="293370"/>
                  </a:lnTo>
                  <a:lnTo>
                    <a:pt x="208280" y="308609"/>
                  </a:lnTo>
                  <a:lnTo>
                    <a:pt x="210820" y="321309"/>
                  </a:lnTo>
                  <a:lnTo>
                    <a:pt x="220980" y="358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5495290" y="19286220"/>
              <a:ext cx="200661" cy="389892"/>
            </a:xfrm>
            <a:custGeom>
              <a:avLst/>
              <a:gdLst/>
              <a:ahLst/>
              <a:cxnLst/>
              <a:rect l="0" t="0" r="0" b="0"/>
              <a:pathLst>
                <a:path w="200661" h="389892">
                  <a:moveTo>
                    <a:pt x="0" y="105410"/>
                  </a:moveTo>
                  <a:lnTo>
                    <a:pt x="11430" y="116841"/>
                  </a:lnTo>
                  <a:lnTo>
                    <a:pt x="17780" y="123191"/>
                  </a:lnTo>
                  <a:lnTo>
                    <a:pt x="22860" y="130810"/>
                  </a:lnTo>
                  <a:lnTo>
                    <a:pt x="30480" y="139700"/>
                  </a:lnTo>
                  <a:lnTo>
                    <a:pt x="39370" y="148591"/>
                  </a:lnTo>
                  <a:lnTo>
                    <a:pt x="49530" y="156210"/>
                  </a:lnTo>
                  <a:lnTo>
                    <a:pt x="60960" y="163830"/>
                  </a:lnTo>
                  <a:lnTo>
                    <a:pt x="73660" y="167641"/>
                  </a:lnTo>
                  <a:lnTo>
                    <a:pt x="86360" y="168910"/>
                  </a:lnTo>
                  <a:lnTo>
                    <a:pt x="100330" y="168910"/>
                  </a:lnTo>
                  <a:lnTo>
                    <a:pt x="113030" y="167641"/>
                  </a:lnTo>
                  <a:lnTo>
                    <a:pt x="124460" y="165100"/>
                  </a:lnTo>
                  <a:lnTo>
                    <a:pt x="135890" y="162560"/>
                  </a:lnTo>
                  <a:lnTo>
                    <a:pt x="146050" y="157480"/>
                  </a:lnTo>
                  <a:lnTo>
                    <a:pt x="154940" y="151130"/>
                  </a:lnTo>
                  <a:lnTo>
                    <a:pt x="162560" y="142241"/>
                  </a:lnTo>
                  <a:lnTo>
                    <a:pt x="171450" y="130810"/>
                  </a:lnTo>
                  <a:lnTo>
                    <a:pt x="177800" y="118110"/>
                  </a:lnTo>
                  <a:lnTo>
                    <a:pt x="185420" y="102869"/>
                  </a:lnTo>
                  <a:lnTo>
                    <a:pt x="190500" y="88900"/>
                  </a:lnTo>
                  <a:lnTo>
                    <a:pt x="194310" y="73660"/>
                  </a:lnTo>
                  <a:lnTo>
                    <a:pt x="196850" y="59691"/>
                  </a:lnTo>
                  <a:lnTo>
                    <a:pt x="195580" y="46991"/>
                  </a:lnTo>
                  <a:lnTo>
                    <a:pt x="193040" y="34291"/>
                  </a:lnTo>
                  <a:lnTo>
                    <a:pt x="187960" y="22860"/>
                  </a:lnTo>
                  <a:lnTo>
                    <a:pt x="181610" y="13969"/>
                  </a:lnTo>
                  <a:lnTo>
                    <a:pt x="173990" y="7619"/>
                  </a:lnTo>
                  <a:lnTo>
                    <a:pt x="165100" y="1269"/>
                  </a:lnTo>
                  <a:lnTo>
                    <a:pt x="154940" y="0"/>
                  </a:lnTo>
                  <a:lnTo>
                    <a:pt x="143510" y="1269"/>
                  </a:lnTo>
                  <a:lnTo>
                    <a:pt x="130810" y="3810"/>
                  </a:lnTo>
                  <a:lnTo>
                    <a:pt x="120650" y="10160"/>
                  </a:lnTo>
                  <a:lnTo>
                    <a:pt x="110490" y="16510"/>
                  </a:lnTo>
                  <a:lnTo>
                    <a:pt x="101600" y="25400"/>
                  </a:lnTo>
                  <a:lnTo>
                    <a:pt x="93980" y="34291"/>
                  </a:lnTo>
                  <a:lnTo>
                    <a:pt x="86360" y="44450"/>
                  </a:lnTo>
                  <a:lnTo>
                    <a:pt x="78740" y="53341"/>
                  </a:lnTo>
                  <a:lnTo>
                    <a:pt x="71120" y="64769"/>
                  </a:lnTo>
                  <a:lnTo>
                    <a:pt x="64770" y="77469"/>
                  </a:lnTo>
                  <a:lnTo>
                    <a:pt x="57150" y="90169"/>
                  </a:lnTo>
                  <a:lnTo>
                    <a:pt x="49530" y="104141"/>
                  </a:lnTo>
                  <a:lnTo>
                    <a:pt x="43180" y="119380"/>
                  </a:lnTo>
                  <a:lnTo>
                    <a:pt x="35560" y="135891"/>
                  </a:lnTo>
                  <a:lnTo>
                    <a:pt x="30480" y="152400"/>
                  </a:lnTo>
                  <a:lnTo>
                    <a:pt x="25400" y="170180"/>
                  </a:lnTo>
                  <a:lnTo>
                    <a:pt x="20320" y="186691"/>
                  </a:lnTo>
                  <a:lnTo>
                    <a:pt x="17780" y="204469"/>
                  </a:lnTo>
                  <a:lnTo>
                    <a:pt x="15240" y="220980"/>
                  </a:lnTo>
                  <a:lnTo>
                    <a:pt x="13970" y="238760"/>
                  </a:lnTo>
                  <a:lnTo>
                    <a:pt x="12700" y="255269"/>
                  </a:lnTo>
                  <a:lnTo>
                    <a:pt x="11430" y="285750"/>
                  </a:lnTo>
                  <a:lnTo>
                    <a:pt x="12700" y="299719"/>
                  </a:lnTo>
                  <a:lnTo>
                    <a:pt x="13970" y="311150"/>
                  </a:lnTo>
                  <a:lnTo>
                    <a:pt x="16510" y="323850"/>
                  </a:lnTo>
                  <a:lnTo>
                    <a:pt x="19050" y="335280"/>
                  </a:lnTo>
                  <a:lnTo>
                    <a:pt x="22860" y="346710"/>
                  </a:lnTo>
                  <a:lnTo>
                    <a:pt x="25400" y="356869"/>
                  </a:lnTo>
                  <a:lnTo>
                    <a:pt x="31750" y="367030"/>
                  </a:lnTo>
                  <a:lnTo>
                    <a:pt x="38100" y="375919"/>
                  </a:lnTo>
                  <a:lnTo>
                    <a:pt x="46990" y="383541"/>
                  </a:lnTo>
                  <a:lnTo>
                    <a:pt x="57150" y="387350"/>
                  </a:lnTo>
                  <a:lnTo>
                    <a:pt x="68580" y="389891"/>
                  </a:lnTo>
                  <a:lnTo>
                    <a:pt x="81280" y="389891"/>
                  </a:lnTo>
                  <a:lnTo>
                    <a:pt x="93980" y="384810"/>
                  </a:lnTo>
                  <a:lnTo>
                    <a:pt x="107950" y="377191"/>
                  </a:lnTo>
                  <a:lnTo>
                    <a:pt x="120650" y="367030"/>
                  </a:lnTo>
                  <a:lnTo>
                    <a:pt x="132080" y="356869"/>
                  </a:lnTo>
                  <a:lnTo>
                    <a:pt x="142240" y="346710"/>
                  </a:lnTo>
                  <a:lnTo>
                    <a:pt x="151130" y="336550"/>
                  </a:lnTo>
                  <a:lnTo>
                    <a:pt x="160020" y="327660"/>
                  </a:lnTo>
                  <a:lnTo>
                    <a:pt x="167640" y="318769"/>
                  </a:lnTo>
                  <a:lnTo>
                    <a:pt x="200660" y="273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5801360" y="19264630"/>
              <a:ext cx="326391" cy="290832"/>
            </a:xfrm>
            <a:custGeom>
              <a:avLst/>
              <a:gdLst/>
              <a:ahLst/>
              <a:cxnLst/>
              <a:rect l="0" t="0" r="0" b="0"/>
              <a:pathLst>
                <a:path w="326391" h="290832">
                  <a:moveTo>
                    <a:pt x="20320" y="31750"/>
                  </a:moveTo>
                  <a:lnTo>
                    <a:pt x="20320" y="107950"/>
                  </a:lnTo>
                  <a:lnTo>
                    <a:pt x="20320" y="125731"/>
                  </a:lnTo>
                  <a:lnTo>
                    <a:pt x="17780" y="142240"/>
                  </a:lnTo>
                  <a:lnTo>
                    <a:pt x="15240" y="158750"/>
                  </a:lnTo>
                  <a:lnTo>
                    <a:pt x="13970" y="173990"/>
                  </a:lnTo>
                  <a:lnTo>
                    <a:pt x="12700" y="187959"/>
                  </a:lnTo>
                  <a:lnTo>
                    <a:pt x="11430" y="203200"/>
                  </a:lnTo>
                  <a:lnTo>
                    <a:pt x="10160" y="215900"/>
                  </a:lnTo>
                  <a:lnTo>
                    <a:pt x="7620" y="228600"/>
                  </a:lnTo>
                  <a:lnTo>
                    <a:pt x="5080" y="240031"/>
                  </a:lnTo>
                  <a:lnTo>
                    <a:pt x="3810" y="254000"/>
                  </a:lnTo>
                  <a:lnTo>
                    <a:pt x="2540" y="269240"/>
                  </a:lnTo>
                  <a:lnTo>
                    <a:pt x="1270" y="284481"/>
                  </a:lnTo>
                  <a:lnTo>
                    <a:pt x="1270" y="290831"/>
                  </a:lnTo>
                  <a:lnTo>
                    <a:pt x="0" y="289559"/>
                  </a:lnTo>
                  <a:lnTo>
                    <a:pt x="0" y="284481"/>
                  </a:lnTo>
                  <a:lnTo>
                    <a:pt x="1270" y="278131"/>
                  </a:lnTo>
                  <a:lnTo>
                    <a:pt x="2540" y="269240"/>
                  </a:lnTo>
                  <a:lnTo>
                    <a:pt x="13970" y="226059"/>
                  </a:lnTo>
                  <a:lnTo>
                    <a:pt x="16510" y="212090"/>
                  </a:lnTo>
                  <a:lnTo>
                    <a:pt x="17780" y="199390"/>
                  </a:lnTo>
                  <a:lnTo>
                    <a:pt x="19050" y="185420"/>
                  </a:lnTo>
                  <a:lnTo>
                    <a:pt x="21590" y="171450"/>
                  </a:lnTo>
                  <a:lnTo>
                    <a:pt x="26670" y="157481"/>
                  </a:lnTo>
                  <a:lnTo>
                    <a:pt x="35560" y="130809"/>
                  </a:lnTo>
                  <a:lnTo>
                    <a:pt x="44450" y="107950"/>
                  </a:lnTo>
                  <a:lnTo>
                    <a:pt x="50800" y="95250"/>
                  </a:lnTo>
                  <a:lnTo>
                    <a:pt x="58420" y="82550"/>
                  </a:lnTo>
                  <a:lnTo>
                    <a:pt x="67310" y="68581"/>
                  </a:lnTo>
                  <a:lnTo>
                    <a:pt x="76200" y="59690"/>
                  </a:lnTo>
                  <a:lnTo>
                    <a:pt x="86360" y="50800"/>
                  </a:lnTo>
                  <a:lnTo>
                    <a:pt x="95250" y="44450"/>
                  </a:lnTo>
                  <a:lnTo>
                    <a:pt x="104140" y="43181"/>
                  </a:lnTo>
                  <a:lnTo>
                    <a:pt x="113030" y="44450"/>
                  </a:lnTo>
                  <a:lnTo>
                    <a:pt x="120650" y="46990"/>
                  </a:lnTo>
                  <a:lnTo>
                    <a:pt x="127000" y="52070"/>
                  </a:lnTo>
                  <a:lnTo>
                    <a:pt x="133350" y="59690"/>
                  </a:lnTo>
                  <a:lnTo>
                    <a:pt x="137160" y="68581"/>
                  </a:lnTo>
                  <a:lnTo>
                    <a:pt x="142240" y="77470"/>
                  </a:lnTo>
                  <a:lnTo>
                    <a:pt x="146050" y="86359"/>
                  </a:lnTo>
                  <a:lnTo>
                    <a:pt x="149860" y="96520"/>
                  </a:lnTo>
                  <a:lnTo>
                    <a:pt x="153670" y="110490"/>
                  </a:lnTo>
                  <a:lnTo>
                    <a:pt x="157480" y="125731"/>
                  </a:lnTo>
                  <a:lnTo>
                    <a:pt x="161290" y="143509"/>
                  </a:lnTo>
                  <a:lnTo>
                    <a:pt x="163830" y="161290"/>
                  </a:lnTo>
                  <a:lnTo>
                    <a:pt x="165100" y="179070"/>
                  </a:lnTo>
                  <a:lnTo>
                    <a:pt x="166370" y="196850"/>
                  </a:lnTo>
                  <a:lnTo>
                    <a:pt x="165100" y="212090"/>
                  </a:lnTo>
                  <a:lnTo>
                    <a:pt x="163830" y="226059"/>
                  </a:lnTo>
                  <a:lnTo>
                    <a:pt x="162560" y="238759"/>
                  </a:lnTo>
                  <a:lnTo>
                    <a:pt x="160020" y="250190"/>
                  </a:lnTo>
                  <a:lnTo>
                    <a:pt x="156210" y="261620"/>
                  </a:lnTo>
                  <a:lnTo>
                    <a:pt x="153670" y="273050"/>
                  </a:lnTo>
                  <a:lnTo>
                    <a:pt x="149860" y="275590"/>
                  </a:lnTo>
                  <a:lnTo>
                    <a:pt x="147320" y="273050"/>
                  </a:lnTo>
                  <a:lnTo>
                    <a:pt x="143510" y="266700"/>
                  </a:lnTo>
                  <a:lnTo>
                    <a:pt x="142240" y="257809"/>
                  </a:lnTo>
                  <a:lnTo>
                    <a:pt x="142240" y="246381"/>
                  </a:lnTo>
                  <a:lnTo>
                    <a:pt x="144780" y="234950"/>
                  </a:lnTo>
                  <a:lnTo>
                    <a:pt x="144780" y="222250"/>
                  </a:lnTo>
                  <a:lnTo>
                    <a:pt x="146050" y="209550"/>
                  </a:lnTo>
                  <a:lnTo>
                    <a:pt x="146050" y="195581"/>
                  </a:lnTo>
                  <a:lnTo>
                    <a:pt x="147320" y="181609"/>
                  </a:lnTo>
                  <a:lnTo>
                    <a:pt x="149860" y="168909"/>
                  </a:lnTo>
                  <a:lnTo>
                    <a:pt x="152400" y="154940"/>
                  </a:lnTo>
                  <a:lnTo>
                    <a:pt x="156210" y="139700"/>
                  </a:lnTo>
                  <a:lnTo>
                    <a:pt x="161290" y="123190"/>
                  </a:lnTo>
                  <a:lnTo>
                    <a:pt x="167640" y="106681"/>
                  </a:lnTo>
                  <a:lnTo>
                    <a:pt x="173990" y="92709"/>
                  </a:lnTo>
                  <a:lnTo>
                    <a:pt x="180340" y="80009"/>
                  </a:lnTo>
                  <a:lnTo>
                    <a:pt x="186690" y="67309"/>
                  </a:lnTo>
                  <a:lnTo>
                    <a:pt x="193040" y="55881"/>
                  </a:lnTo>
                  <a:lnTo>
                    <a:pt x="200660" y="44450"/>
                  </a:lnTo>
                  <a:lnTo>
                    <a:pt x="207010" y="33020"/>
                  </a:lnTo>
                  <a:lnTo>
                    <a:pt x="214630" y="22859"/>
                  </a:lnTo>
                  <a:lnTo>
                    <a:pt x="220980" y="13970"/>
                  </a:lnTo>
                  <a:lnTo>
                    <a:pt x="228600" y="6350"/>
                  </a:lnTo>
                  <a:lnTo>
                    <a:pt x="237490" y="2540"/>
                  </a:lnTo>
                  <a:lnTo>
                    <a:pt x="247650" y="0"/>
                  </a:lnTo>
                  <a:lnTo>
                    <a:pt x="260350" y="0"/>
                  </a:lnTo>
                  <a:lnTo>
                    <a:pt x="270510" y="5081"/>
                  </a:lnTo>
                  <a:lnTo>
                    <a:pt x="279400" y="12700"/>
                  </a:lnTo>
                  <a:lnTo>
                    <a:pt x="288290" y="22859"/>
                  </a:lnTo>
                  <a:lnTo>
                    <a:pt x="294640" y="36831"/>
                  </a:lnTo>
                  <a:lnTo>
                    <a:pt x="300990" y="52070"/>
                  </a:lnTo>
                  <a:lnTo>
                    <a:pt x="306070" y="69850"/>
                  </a:lnTo>
                  <a:lnTo>
                    <a:pt x="308610" y="88900"/>
                  </a:lnTo>
                  <a:lnTo>
                    <a:pt x="311150" y="109220"/>
                  </a:lnTo>
                  <a:lnTo>
                    <a:pt x="312420" y="128270"/>
                  </a:lnTo>
                  <a:lnTo>
                    <a:pt x="312420" y="147320"/>
                  </a:lnTo>
                  <a:lnTo>
                    <a:pt x="311150" y="163831"/>
                  </a:lnTo>
                  <a:lnTo>
                    <a:pt x="308610" y="179070"/>
                  </a:lnTo>
                  <a:lnTo>
                    <a:pt x="308610" y="194309"/>
                  </a:lnTo>
                  <a:lnTo>
                    <a:pt x="309880" y="209550"/>
                  </a:lnTo>
                  <a:lnTo>
                    <a:pt x="326390" y="2527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6285230" y="19254470"/>
              <a:ext cx="158751" cy="224792"/>
            </a:xfrm>
            <a:custGeom>
              <a:avLst/>
              <a:gdLst/>
              <a:ahLst/>
              <a:cxnLst/>
              <a:rect l="0" t="0" r="0" b="0"/>
              <a:pathLst>
                <a:path w="158751" h="224792">
                  <a:moveTo>
                    <a:pt x="0" y="0"/>
                  </a:moveTo>
                  <a:lnTo>
                    <a:pt x="15240" y="44450"/>
                  </a:lnTo>
                  <a:lnTo>
                    <a:pt x="17780" y="57150"/>
                  </a:lnTo>
                  <a:lnTo>
                    <a:pt x="21590" y="73660"/>
                  </a:lnTo>
                  <a:lnTo>
                    <a:pt x="25400" y="91441"/>
                  </a:lnTo>
                  <a:lnTo>
                    <a:pt x="27940" y="106680"/>
                  </a:lnTo>
                  <a:lnTo>
                    <a:pt x="31750" y="120650"/>
                  </a:lnTo>
                  <a:lnTo>
                    <a:pt x="35560" y="132080"/>
                  </a:lnTo>
                  <a:lnTo>
                    <a:pt x="40640" y="147319"/>
                  </a:lnTo>
                  <a:lnTo>
                    <a:pt x="48260" y="162560"/>
                  </a:lnTo>
                  <a:lnTo>
                    <a:pt x="57150" y="177800"/>
                  </a:lnTo>
                  <a:lnTo>
                    <a:pt x="64770" y="193041"/>
                  </a:lnTo>
                  <a:lnTo>
                    <a:pt x="72390" y="205741"/>
                  </a:lnTo>
                  <a:lnTo>
                    <a:pt x="80010" y="218441"/>
                  </a:lnTo>
                  <a:lnTo>
                    <a:pt x="90170" y="223519"/>
                  </a:lnTo>
                  <a:lnTo>
                    <a:pt x="100330" y="224791"/>
                  </a:lnTo>
                  <a:lnTo>
                    <a:pt x="113030" y="223519"/>
                  </a:lnTo>
                  <a:lnTo>
                    <a:pt x="123190" y="218441"/>
                  </a:lnTo>
                  <a:lnTo>
                    <a:pt x="132080" y="209550"/>
                  </a:lnTo>
                  <a:lnTo>
                    <a:pt x="158750" y="157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6296660" y="19138900"/>
              <a:ext cx="241301" cy="694690"/>
            </a:xfrm>
            <a:custGeom>
              <a:avLst/>
              <a:gdLst/>
              <a:ahLst/>
              <a:cxnLst/>
              <a:rect l="0" t="0" r="0" b="0"/>
              <a:pathLst>
                <a:path w="241301" h="694690">
                  <a:moveTo>
                    <a:pt x="241300" y="0"/>
                  </a:moveTo>
                  <a:lnTo>
                    <a:pt x="229870" y="11430"/>
                  </a:lnTo>
                  <a:lnTo>
                    <a:pt x="226060" y="19050"/>
                  </a:lnTo>
                  <a:lnTo>
                    <a:pt x="222250" y="29211"/>
                  </a:lnTo>
                  <a:lnTo>
                    <a:pt x="207010" y="72389"/>
                  </a:lnTo>
                  <a:lnTo>
                    <a:pt x="201930" y="85089"/>
                  </a:lnTo>
                  <a:lnTo>
                    <a:pt x="196850" y="97789"/>
                  </a:lnTo>
                  <a:lnTo>
                    <a:pt x="190500" y="110489"/>
                  </a:lnTo>
                  <a:lnTo>
                    <a:pt x="185420" y="125730"/>
                  </a:lnTo>
                  <a:lnTo>
                    <a:pt x="180340" y="140970"/>
                  </a:lnTo>
                  <a:lnTo>
                    <a:pt x="176530" y="157480"/>
                  </a:lnTo>
                  <a:lnTo>
                    <a:pt x="171450" y="173989"/>
                  </a:lnTo>
                  <a:lnTo>
                    <a:pt x="165100" y="190500"/>
                  </a:lnTo>
                  <a:lnTo>
                    <a:pt x="152400" y="224789"/>
                  </a:lnTo>
                  <a:lnTo>
                    <a:pt x="132080" y="278130"/>
                  </a:lnTo>
                  <a:lnTo>
                    <a:pt x="111760" y="337820"/>
                  </a:lnTo>
                  <a:lnTo>
                    <a:pt x="97790" y="379730"/>
                  </a:lnTo>
                  <a:lnTo>
                    <a:pt x="83820" y="417830"/>
                  </a:lnTo>
                  <a:lnTo>
                    <a:pt x="76200" y="436880"/>
                  </a:lnTo>
                  <a:lnTo>
                    <a:pt x="62230" y="476250"/>
                  </a:lnTo>
                  <a:lnTo>
                    <a:pt x="55880" y="496570"/>
                  </a:lnTo>
                  <a:lnTo>
                    <a:pt x="49530" y="514350"/>
                  </a:lnTo>
                  <a:lnTo>
                    <a:pt x="40640" y="547370"/>
                  </a:lnTo>
                  <a:lnTo>
                    <a:pt x="24130" y="604520"/>
                  </a:lnTo>
                  <a:lnTo>
                    <a:pt x="13970" y="641350"/>
                  </a:lnTo>
                  <a:lnTo>
                    <a:pt x="0" y="694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3253740" y="20059650"/>
              <a:ext cx="255271" cy="400051"/>
            </a:xfrm>
            <a:custGeom>
              <a:avLst/>
              <a:gdLst/>
              <a:ahLst/>
              <a:cxnLst/>
              <a:rect l="0" t="0" r="0" b="0"/>
              <a:pathLst>
                <a:path w="255271" h="400051">
                  <a:moveTo>
                    <a:pt x="157480" y="39370"/>
                  </a:moveTo>
                  <a:lnTo>
                    <a:pt x="140970" y="22861"/>
                  </a:lnTo>
                  <a:lnTo>
                    <a:pt x="132080" y="16511"/>
                  </a:lnTo>
                  <a:lnTo>
                    <a:pt x="123190" y="11430"/>
                  </a:lnTo>
                  <a:lnTo>
                    <a:pt x="113030" y="7620"/>
                  </a:lnTo>
                  <a:lnTo>
                    <a:pt x="102870" y="3811"/>
                  </a:lnTo>
                  <a:lnTo>
                    <a:pt x="90170" y="1270"/>
                  </a:lnTo>
                  <a:lnTo>
                    <a:pt x="77470" y="0"/>
                  </a:lnTo>
                  <a:lnTo>
                    <a:pt x="64770" y="1270"/>
                  </a:lnTo>
                  <a:lnTo>
                    <a:pt x="50800" y="5080"/>
                  </a:lnTo>
                  <a:lnTo>
                    <a:pt x="36830" y="10161"/>
                  </a:lnTo>
                  <a:lnTo>
                    <a:pt x="25400" y="17780"/>
                  </a:lnTo>
                  <a:lnTo>
                    <a:pt x="16510" y="26670"/>
                  </a:lnTo>
                  <a:lnTo>
                    <a:pt x="7620" y="38100"/>
                  </a:lnTo>
                  <a:lnTo>
                    <a:pt x="2540" y="508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3810" y="87630"/>
                  </a:lnTo>
                  <a:lnTo>
                    <a:pt x="8890" y="97789"/>
                  </a:lnTo>
                  <a:lnTo>
                    <a:pt x="16510" y="106680"/>
                  </a:lnTo>
                  <a:lnTo>
                    <a:pt x="26670" y="114300"/>
                  </a:lnTo>
                  <a:lnTo>
                    <a:pt x="40640" y="121920"/>
                  </a:lnTo>
                  <a:lnTo>
                    <a:pt x="54610" y="129539"/>
                  </a:lnTo>
                  <a:lnTo>
                    <a:pt x="71120" y="137161"/>
                  </a:lnTo>
                  <a:lnTo>
                    <a:pt x="90170" y="144780"/>
                  </a:lnTo>
                  <a:lnTo>
                    <a:pt x="109220" y="151130"/>
                  </a:lnTo>
                  <a:lnTo>
                    <a:pt x="127000" y="160020"/>
                  </a:lnTo>
                  <a:lnTo>
                    <a:pt x="146050" y="168911"/>
                  </a:lnTo>
                  <a:lnTo>
                    <a:pt x="163830" y="179070"/>
                  </a:lnTo>
                  <a:lnTo>
                    <a:pt x="179070" y="186689"/>
                  </a:lnTo>
                  <a:lnTo>
                    <a:pt x="193040" y="191770"/>
                  </a:lnTo>
                  <a:lnTo>
                    <a:pt x="205740" y="198120"/>
                  </a:lnTo>
                  <a:lnTo>
                    <a:pt x="217170" y="203200"/>
                  </a:lnTo>
                  <a:lnTo>
                    <a:pt x="226060" y="209550"/>
                  </a:lnTo>
                  <a:lnTo>
                    <a:pt x="234950" y="215900"/>
                  </a:lnTo>
                  <a:lnTo>
                    <a:pt x="241300" y="226061"/>
                  </a:lnTo>
                  <a:lnTo>
                    <a:pt x="247650" y="238761"/>
                  </a:lnTo>
                  <a:lnTo>
                    <a:pt x="252730" y="254000"/>
                  </a:lnTo>
                  <a:lnTo>
                    <a:pt x="255270" y="266700"/>
                  </a:lnTo>
                  <a:lnTo>
                    <a:pt x="255270" y="278130"/>
                  </a:lnTo>
                  <a:lnTo>
                    <a:pt x="254000" y="290830"/>
                  </a:lnTo>
                  <a:lnTo>
                    <a:pt x="250190" y="302261"/>
                  </a:lnTo>
                  <a:lnTo>
                    <a:pt x="243840" y="316230"/>
                  </a:lnTo>
                  <a:lnTo>
                    <a:pt x="236220" y="328930"/>
                  </a:lnTo>
                  <a:lnTo>
                    <a:pt x="228600" y="340361"/>
                  </a:lnTo>
                  <a:lnTo>
                    <a:pt x="220980" y="350520"/>
                  </a:lnTo>
                  <a:lnTo>
                    <a:pt x="214630" y="359411"/>
                  </a:lnTo>
                  <a:lnTo>
                    <a:pt x="205740" y="367030"/>
                  </a:lnTo>
                  <a:lnTo>
                    <a:pt x="196850" y="374650"/>
                  </a:lnTo>
                  <a:lnTo>
                    <a:pt x="186690" y="382270"/>
                  </a:lnTo>
                  <a:lnTo>
                    <a:pt x="175260" y="388620"/>
                  </a:lnTo>
                  <a:lnTo>
                    <a:pt x="161290" y="393700"/>
                  </a:lnTo>
                  <a:lnTo>
                    <a:pt x="146050" y="398780"/>
                  </a:lnTo>
                  <a:lnTo>
                    <a:pt x="132080" y="400050"/>
                  </a:lnTo>
                  <a:lnTo>
                    <a:pt x="119380" y="397511"/>
                  </a:lnTo>
                  <a:lnTo>
                    <a:pt x="83820" y="3873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3600450" y="20099020"/>
              <a:ext cx="176531" cy="288292"/>
            </a:xfrm>
            <a:custGeom>
              <a:avLst/>
              <a:gdLst/>
              <a:ahLst/>
              <a:cxnLst/>
              <a:rect l="0" t="0" r="0" b="0"/>
              <a:pathLst>
                <a:path w="176531" h="288292">
                  <a:moveTo>
                    <a:pt x="0" y="95250"/>
                  </a:moveTo>
                  <a:lnTo>
                    <a:pt x="0" y="118110"/>
                  </a:lnTo>
                  <a:lnTo>
                    <a:pt x="1270" y="129541"/>
                  </a:lnTo>
                  <a:lnTo>
                    <a:pt x="3810" y="143510"/>
                  </a:lnTo>
                  <a:lnTo>
                    <a:pt x="6350" y="158750"/>
                  </a:lnTo>
                  <a:lnTo>
                    <a:pt x="8890" y="172719"/>
                  </a:lnTo>
                  <a:lnTo>
                    <a:pt x="11430" y="185419"/>
                  </a:lnTo>
                  <a:lnTo>
                    <a:pt x="15240" y="198119"/>
                  </a:lnTo>
                  <a:lnTo>
                    <a:pt x="17780" y="210819"/>
                  </a:lnTo>
                  <a:lnTo>
                    <a:pt x="25400" y="242569"/>
                  </a:lnTo>
                  <a:lnTo>
                    <a:pt x="30480" y="256541"/>
                  </a:lnTo>
                  <a:lnTo>
                    <a:pt x="38100" y="269241"/>
                  </a:lnTo>
                  <a:lnTo>
                    <a:pt x="46990" y="281941"/>
                  </a:lnTo>
                  <a:lnTo>
                    <a:pt x="57150" y="287019"/>
                  </a:lnTo>
                  <a:lnTo>
                    <a:pt x="68580" y="288291"/>
                  </a:lnTo>
                  <a:lnTo>
                    <a:pt x="81280" y="287019"/>
                  </a:lnTo>
                  <a:lnTo>
                    <a:pt x="91440" y="284480"/>
                  </a:lnTo>
                  <a:lnTo>
                    <a:pt x="100330" y="279400"/>
                  </a:lnTo>
                  <a:lnTo>
                    <a:pt x="109220" y="274319"/>
                  </a:lnTo>
                  <a:lnTo>
                    <a:pt x="118110" y="265430"/>
                  </a:lnTo>
                  <a:lnTo>
                    <a:pt x="128270" y="252730"/>
                  </a:lnTo>
                  <a:lnTo>
                    <a:pt x="138430" y="238760"/>
                  </a:lnTo>
                  <a:lnTo>
                    <a:pt x="146050" y="226060"/>
                  </a:lnTo>
                  <a:lnTo>
                    <a:pt x="152400" y="214630"/>
                  </a:lnTo>
                  <a:lnTo>
                    <a:pt x="157480" y="201930"/>
                  </a:lnTo>
                  <a:lnTo>
                    <a:pt x="162560" y="191769"/>
                  </a:lnTo>
                  <a:lnTo>
                    <a:pt x="167640" y="180341"/>
                  </a:lnTo>
                  <a:lnTo>
                    <a:pt x="171450" y="168910"/>
                  </a:lnTo>
                  <a:lnTo>
                    <a:pt x="173990" y="154941"/>
                  </a:lnTo>
                  <a:lnTo>
                    <a:pt x="175260" y="138430"/>
                  </a:lnTo>
                  <a:lnTo>
                    <a:pt x="176530" y="120650"/>
                  </a:lnTo>
                  <a:lnTo>
                    <a:pt x="176530" y="102869"/>
                  </a:lnTo>
                  <a:lnTo>
                    <a:pt x="175260" y="85091"/>
                  </a:lnTo>
                  <a:lnTo>
                    <a:pt x="172720" y="67310"/>
                  </a:lnTo>
                  <a:lnTo>
                    <a:pt x="168910" y="52069"/>
                  </a:lnTo>
                  <a:lnTo>
                    <a:pt x="163830" y="3810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3907790" y="20096480"/>
              <a:ext cx="200661" cy="414021"/>
            </a:xfrm>
            <a:custGeom>
              <a:avLst/>
              <a:gdLst/>
              <a:ahLst/>
              <a:cxnLst/>
              <a:rect l="0" t="0" r="0" b="0"/>
              <a:pathLst>
                <a:path w="200661" h="414021">
                  <a:moveTo>
                    <a:pt x="40640" y="414020"/>
                  </a:moveTo>
                  <a:lnTo>
                    <a:pt x="29210" y="396240"/>
                  </a:lnTo>
                  <a:lnTo>
                    <a:pt x="24130" y="384809"/>
                  </a:lnTo>
                  <a:lnTo>
                    <a:pt x="20320" y="369570"/>
                  </a:lnTo>
                  <a:lnTo>
                    <a:pt x="5080" y="306070"/>
                  </a:lnTo>
                  <a:lnTo>
                    <a:pt x="2540" y="292100"/>
                  </a:lnTo>
                  <a:lnTo>
                    <a:pt x="1270" y="276859"/>
                  </a:lnTo>
                  <a:lnTo>
                    <a:pt x="0" y="262890"/>
                  </a:lnTo>
                  <a:lnTo>
                    <a:pt x="1270" y="248920"/>
                  </a:lnTo>
                  <a:lnTo>
                    <a:pt x="2540" y="234950"/>
                  </a:lnTo>
                  <a:lnTo>
                    <a:pt x="5080" y="220981"/>
                  </a:lnTo>
                  <a:lnTo>
                    <a:pt x="7620" y="207009"/>
                  </a:lnTo>
                  <a:lnTo>
                    <a:pt x="12700" y="179070"/>
                  </a:lnTo>
                  <a:lnTo>
                    <a:pt x="22860" y="135890"/>
                  </a:lnTo>
                  <a:lnTo>
                    <a:pt x="27940" y="123190"/>
                  </a:lnTo>
                  <a:lnTo>
                    <a:pt x="33020" y="111759"/>
                  </a:lnTo>
                  <a:lnTo>
                    <a:pt x="39370" y="100331"/>
                  </a:lnTo>
                  <a:lnTo>
                    <a:pt x="45720" y="88900"/>
                  </a:lnTo>
                  <a:lnTo>
                    <a:pt x="52070" y="77470"/>
                  </a:lnTo>
                  <a:lnTo>
                    <a:pt x="58420" y="67309"/>
                  </a:lnTo>
                  <a:lnTo>
                    <a:pt x="64770" y="57150"/>
                  </a:lnTo>
                  <a:lnTo>
                    <a:pt x="72390" y="48259"/>
                  </a:lnTo>
                  <a:lnTo>
                    <a:pt x="78740" y="40640"/>
                  </a:lnTo>
                  <a:lnTo>
                    <a:pt x="87630" y="33020"/>
                  </a:lnTo>
                  <a:lnTo>
                    <a:pt x="96520" y="25400"/>
                  </a:lnTo>
                  <a:lnTo>
                    <a:pt x="105410" y="17781"/>
                  </a:lnTo>
                  <a:lnTo>
                    <a:pt x="116840" y="11431"/>
                  </a:lnTo>
                  <a:lnTo>
                    <a:pt x="128270" y="6350"/>
                  </a:lnTo>
                  <a:lnTo>
                    <a:pt x="140970" y="1270"/>
                  </a:lnTo>
                  <a:lnTo>
                    <a:pt x="153670" y="0"/>
                  </a:lnTo>
                  <a:lnTo>
                    <a:pt x="165100" y="0"/>
                  </a:lnTo>
                  <a:lnTo>
                    <a:pt x="176530" y="1270"/>
                  </a:lnTo>
                  <a:lnTo>
                    <a:pt x="184150" y="5081"/>
                  </a:lnTo>
                  <a:lnTo>
                    <a:pt x="191770" y="11431"/>
                  </a:lnTo>
                  <a:lnTo>
                    <a:pt x="196850" y="19050"/>
                  </a:lnTo>
                  <a:lnTo>
                    <a:pt x="199390" y="31750"/>
                  </a:lnTo>
                  <a:lnTo>
                    <a:pt x="200660" y="46990"/>
                  </a:lnTo>
                  <a:lnTo>
                    <a:pt x="199390" y="63500"/>
                  </a:lnTo>
                  <a:lnTo>
                    <a:pt x="196850" y="78740"/>
                  </a:lnTo>
                  <a:lnTo>
                    <a:pt x="193040" y="91440"/>
                  </a:lnTo>
                  <a:lnTo>
                    <a:pt x="187960" y="104140"/>
                  </a:lnTo>
                  <a:lnTo>
                    <a:pt x="180340" y="116840"/>
                  </a:lnTo>
                  <a:lnTo>
                    <a:pt x="172720" y="130809"/>
                  </a:lnTo>
                  <a:lnTo>
                    <a:pt x="163830" y="144781"/>
                  </a:lnTo>
                  <a:lnTo>
                    <a:pt x="154940" y="157481"/>
                  </a:lnTo>
                  <a:lnTo>
                    <a:pt x="147320" y="171450"/>
                  </a:lnTo>
                  <a:lnTo>
                    <a:pt x="139700" y="185420"/>
                  </a:lnTo>
                  <a:lnTo>
                    <a:pt x="130810" y="198120"/>
                  </a:lnTo>
                  <a:lnTo>
                    <a:pt x="121920" y="210820"/>
                  </a:lnTo>
                  <a:lnTo>
                    <a:pt x="111760" y="222250"/>
                  </a:lnTo>
                  <a:lnTo>
                    <a:pt x="104140" y="232409"/>
                  </a:lnTo>
                  <a:lnTo>
                    <a:pt x="87630" y="248920"/>
                  </a:lnTo>
                  <a:lnTo>
                    <a:pt x="66040" y="271781"/>
                  </a:lnTo>
                  <a:lnTo>
                    <a:pt x="57150" y="278131"/>
                  </a:lnTo>
                  <a:lnTo>
                    <a:pt x="48260" y="283209"/>
                  </a:lnTo>
                  <a:lnTo>
                    <a:pt x="19050" y="2870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4202430" y="20071080"/>
              <a:ext cx="232411" cy="426721"/>
            </a:xfrm>
            <a:custGeom>
              <a:avLst/>
              <a:gdLst/>
              <a:ahLst/>
              <a:cxnLst/>
              <a:rect l="0" t="0" r="0" b="0"/>
              <a:pathLst>
                <a:path w="232411" h="426721">
                  <a:moveTo>
                    <a:pt x="30480" y="123190"/>
                  </a:moveTo>
                  <a:lnTo>
                    <a:pt x="30480" y="156209"/>
                  </a:lnTo>
                  <a:lnTo>
                    <a:pt x="31750" y="172720"/>
                  </a:lnTo>
                  <a:lnTo>
                    <a:pt x="33020" y="189231"/>
                  </a:lnTo>
                  <a:lnTo>
                    <a:pt x="35560" y="205740"/>
                  </a:lnTo>
                  <a:lnTo>
                    <a:pt x="36830" y="220981"/>
                  </a:lnTo>
                  <a:lnTo>
                    <a:pt x="38100" y="236220"/>
                  </a:lnTo>
                  <a:lnTo>
                    <a:pt x="39370" y="251459"/>
                  </a:lnTo>
                  <a:lnTo>
                    <a:pt x="39370" y="283209"/>
                  </a:lnTo>
                  <a:lnTo>
                    <a:pt x="40640" y="346709"/>
                  </a:lnTo>
                  <a:lnTo>
                    <a:pt x="41910" y="359409"/>
                  </a:lnTo>
                  <a:lnTo>
                    <a:pt x="43180" y="372109"/>
                  </a:lnTo>
                  <a:lnTo>
                    <a:pt x="45720" y="383540"/>
                  </a:lnTo>
                  <a:lnTo>
                    <a:pt x="48260" y="396240"/>
                  </a:lnTo>
                  <a:lnTo>
                    <a:pt x="48260" y="408940"/>
                  </a:lnTo>
                  <a:lnTo>
                    <a:pt x="49530" y="422909"/>
                  </a:lnTo>
                  <a:lnTo>
                    <a:pt x="49530" y="426720"/>
                  </a:lnTo>
                  <a:lnTo>
                    <a:pt x="46990" y="425450"/>
                  </a:lnTo>
                  <a:lnTo>
                    <a:pt x="44450" y="419100"/>
                  </a:lnTo>
                  <a:lnTo>
                    <a:pt x="30480" y="377190"/>
                  </a:lnTo>
                  <a:lnTo>
                    <a:pt x="26670" y="361950"/>
                  </a:lnTo>
                  <a:lnTo>
                    <a:pt x="24130" y="346709"/>
                  </a:lnTo>
                  <a:lnTo>
                    <a:pt x="22860" y="331470"/>
                  </a:lnTo>
                  <a:lnTo>
                    <a:pt x="20320" y="317500"/>
                  </a:lnTo>
                  <a:lnTo>
                    <a:pt x="17780" y="302259"/>
                  </a:lnTo>
                  <a:lnTo>
                    <a:pt x="5080" y="240031"/>
                  </a:lnTo>
                  <a:lnTo>
                    <a:pt x="2540" y="224790"/>
                  </a:lnTo>
                  <a:lnTo>
                    <a:pt x="1270" y="209550"/>
                  </a:lnTo>
                  <a:lnTo>
                    <a:pt x="0" y="194309"/>
                  </a:lnTo>
                  <a:lnTo>
                    <a:pt x="1270" y="177800"/>
                  </a:lnTo>
                  <a:lnTo>
                    <a:pt x="2540" y="160020"/>
                  </a:lnTo>
                  <a:lnTo>
                    <a:pt x="5080" y="140970"/>
                  </a:lnTo>
                  <a:lnTo>
                    <a:pt x="7620" y="124459"/>
                  </a:lnTo>
                  <a:lnTo>
                    <a:pt x="10160" y="109220"/>
                  </a:lnTo>
                  <a:lnTo>
                    <a:pt x="12700" y="96520"/>
                  </a:lnTo>
                  <a:lnTo>
                    <a:pt x="19050" y="83820"/>
                  </a:lnTo>
                  <a:lnTo>
                    <a:pt x="26670" y="69850"/>
                  </a:lnTo>
                  <a:lnTo>
                    <a:pt x="34290" y="55881"/>
                  </a:lnTo>
                  <a:lnTo>
                    <a:pt x="43180" y="44450"/>
                  </a:lnTo>
                  <a:lnTo>
                    <a:pt x="53340" y="34290"/>
                  </a:lnTo>
                  <a:lnTo>
                    <a:pt x="63500" y="25400"/>
                  </a:lnTo>
                  <a:lnTo>
                    <a:pt x="72390" y="17781"/>
                  </a:lnTo>
                  <a:lnTo>
                    <a:pt x="83820" y="12700"/>
                  </a:lnTo>
                  <a:lnTo>
                    <a:pt x="93980" y="7620"/>
                  </a:lnTo>
                  <a:lnTo>
                    <a:pt x="106680" y="3809"/>
                  </a:lnTo>
                  <a:lnTo>
                    <a:pt x="120650" y="1270"/>
                  </a:lnTo>
                  <a:lnTo>
                    <a:pt x="135890" y="0"/>
                  </a:lnTo>
                  <a:lnTo>
                    <a:pt x="149860" y="0"/>
                  </a:lnTo>
                  <a:lnTo>
                    <a:pt x="162560" y="1270"/>
                  </a:lnTo>
                  <a:lnTo>
                    <a:pt x="173990" y="3809"/>
                  </a:lnTo>
                  <a:lnTo>
                    <a:pt x="185420" y="7620"/>
                  </a:lnTo>
                  <a:lnTo>
                    <a:pt x="196850" y="15240"/>
                  </a:lnTo>
                  <a:lnTo>
                    <a:pt x="208280" y="22859"/>
                  </a:lnTo>
                  <a:lnTo>
                    <a:pt x="217170" y="34290"/>
                  </a:lnTo>
                  <a:lnTo>
                    <a:pt x="223520" y="46990"/>
                  </a:lnTo>
                  <a:lnTo>
                    <a:pt x="228600" y="62231"/>
                  </a:lnTo>
                  <a:lnTo>
                    <a:pt x="232410" y="74931"/>
                  </a:lnTo>
                  <a:lnTo>
                    <a:pt x="232410" y="87631"/>
                  </a:lnTo>
                  <a:lnTo>
                    <a:pt x="231140" y="99059"/>
                  </a:lnTo>
                  <a:lnTo>
                    <a:pt x="228600" y="111759"/>
                  </a:lnTo>
                  <a:lnTo>
                    <a:pt x="224790" y="125731"/>
                  </a:lnTo>
                  <a:lnTo>
                    <a:pt x="219710" y="138431"/>
                  </a:lnTo>
                  <a:lnTo>
                    <a:pt x="212090" y="152400"/>
                  </a:lnTo>
                  <a:lnTo>
                    <a:pt x="204470" y="166370"/>
                  </a:lnTo>
                  <a:lnTo>
                    <a:pt x="195580" y="179070"/>
                  </a:lnTo>
                  <a:lnTo>
                    <a:pt x="185420" y="191770"/>
                  </a:lnTo>
                  <a:lnTo>
                    <a:pt x="176530" y="204470"/>
                  </a:lnTo>
                  <a:lnTo>
                    <a:pt x="166370" y="215900"/>
                  </a:lnTo>
                  <a:lnTo>
                    <a:pt x="156210" y="227331"/>
                  </a:lnTo>
                  <a:lnTo>
                    <a:pt x="134620" y="248920"/>
                  </a:lnTo>
                  <a:lnTo>
                    <a:pt x="104140" y="280670"/>
                  </a:lnTo>
                  <a:lnTo>
                    <a:pt x="92710" y="289559"/>
                  </a:lnTo>
                  <a:lnTo>
                    <a:pt x="82550" y="295909"/>
                  </a:lnTo>
                  <a:lnTo>
                    <a:pt x="40640" y="3124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4518660" y="20067270"/>
              <a:ext cx="149861" cy="234951"/>
            </a:xfrm>
            <a:custGeom>
              <a:avLst/>
              <a:gdLst/>
              <a:ahLst/>
              <a:cxnLst/>
              <a:rect l="0" t="0" r="0" b="0"/>
              <a:pathLst>
                <a:path w="149861" h="234951">
                  <a:moveTo>
                    <a:pt x="19050" y="0"/>
                  </a:moveTo>
                  <a:lnTo>
                    <a:pt x="19050" y="27941"/>
                  </a:lnTo>
                  <a:lnTo>
                    <a:pt x="17780" y="43180"/>
                  </a:lnTo>
                  <a:lnTo>
                    <a:pt x="16510" y="58419"/>
                  </a:lnTo>
                  <a:lnTo>
                    <a:pt x="13970" y="73660"/>
                  </a:lnTo>
                  <a:lnTo>
                    <a:pt x="10160" y="88900"/>
                  </a:lnTo>
                  <a:lnTo>
                    <a:pt x="5080" y="118110"/>
                  </a:lnTo>
                  <a:lnTo>
                    <a:pt x="2540" y="135891"/>
                  </a:lnTo>
                  <a:lnTo>
                    <a:pt x="1270" y="153669"/>
                  </a:lnTo>
                  <a:lnTo>
                    <a:pt x="0" y="172719"/>
                  </a:lnTo>
                  <a:lnTo>
                    <a:pt x="1270" y="189230"/>
                  </a:lnTo>
                  <a:lnTo>
                    <a:pt x="5080" y="203200"/>
                  </a:lnTo>
                  <a:lnTo>
                    <a:pt x="10160" y="217169"/>
                  </a:lnTo>
                  <a:lnTo>
                    <a:pt x="17780" y="224791"/>
                  </a:lnTo>
                  <a:lnTo>
                    <a:pt x="27940" y="231141"/>
                  </a:lnTo>
                  <a:lnTo>
                    <a:pt x="38100" y="234950"/>
                  </a:lnTo>
                  <a:lnTo>
                    <a:pt x="50800" y="232410"/>
                  </a:lnTo>
                  <a:lnTo>
                    <a:pt x="63500" y="227330"/>
                  </a:lnTo>
                  <a:lnTo>
                    <a:pt x="77470" y="218441"/>
                  </a:lnTo>
                  <a:lnTo>
                    <a:pt x="86360" y="208280"/>
                  </a:lnTo>
                  <a:lnTo>
                    <a:pt x="95250" y="199391"/>
                  </a:lnTo>
                  <a:lnTo>
                    <a:pt x="120650" y="158750"/>
                  </a:lnTo>
                  <a:lnTo>
                    <a:pt x="127000" y="147319"/>
                  </a:lnTo>
                  <a:lnTo>
                    <a:pt x="132080" y="137160"/>
                  </a:lnTo>
                  <a:lnTo>
                    <a:pt x="135890" y="127000"/>
                  </a:lnTo>
                  <a:lnTo>
                    <a:pt x="140970" y="116841"/>
                  </a:lnTo>
                  <a:lnTo>
                    <a:pt x="148590" y="95250"/>
                  </a:lnTo>
                  <a:lnTo>
                    <a:pt x="149860" y="83819"/>
                  </a:lnTo>
                  <a:lnTo>
                    <a:pt x="149860" y="71119"/>
                  </a:lnTo>
                  <a:lnTo>
                    <a:pt x="148590" y="58419"/>
                  </a:lnTo>
                  <a:lnTo>
                    <a:pt x="143510" y="45719"/>
                  </a:lnTo>
                  <a:lnTo>
                    <a:pt x="137160" y="34291"/>
                  </a:lnTo>
                  <a:lnTo>
                    <a:pt x="129540" y="22860"/>
                  </a:lnTo>
                  <a:lnTo>
                    <a:pt x="118110" y="15241"/>
                  </a:lnTo>
                  <a:lnTo>
                    <a:pt x="105410" y="10160"/>
                  </a:lnTo>
                  <a:lnTo>
                    <a:pt x="609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4758690" y="19860261"/>
              <a:ext cx="368301" cy="359410"/>
            </a:xfrm>
            <a:custGeom>
              <a:avLst/>
              <a:gdLst/>
              <a:ahLst/>
              <a:cxnLst/>
              <a:rect l="0" t="0" r="0" b="0"/>
              <a:pathLst>
                <a:path w="368301" h="359410">
                  <a:moveTo>
                    <a:pt x="0" y="207009"/>
                  </a:moveTo>
                  <a:lnTo>
                    <a:pt x="16510" y="218439"/>
                  </a:lnTo>
                  <a:lnTo>
                    <a:pt x="22860" y="227328"/>
                  </a:lnTo>
                  <a:lnTo>
                    <a:pt x="27940" y="236219"/>
                  </a:lnTo>
                  <a:lnTo>
                    <a:pt x="33020" y="247650"/>
                  </a:lnTo>
                  <a:lnTo>
                    <a:pt x="36830" y="259078"/>
                  </a:lnTo>
                  <a:lnTo>
                    <a:pt x="45720" y="280669"/>
                  </a:lnTo>
                  <a:lnTo>
                    <a:pt x="55880" y="312419"/>
                  </a:lnTo>
                  <a:lnTo>
                    <a:pt x="58420" y="325119"/>
                  </a:lnTo>
                  <a:lnTo>
                    <a:pt x="59690" y="340359"/>
                  </a:lnTo>
                  <a:lnTo>
                    <a:pt x="60960" y="355600"/>
                  </a:lnTo>
                  <a:lnTo>
                    <a:pt x="62230" y="359409"/>
                  </a:lnTo>
                  <a:lnTo>
                    <a:pt x="62230" y="354328"/>
                  </a:lnTo>
                  <a:lnTo>
                    <a:pt x="62230" y="344169"/>
                  </a:lnTo>
                  <a:lnTo>
                    <a:pt x="63500" y="331469"/>
                  </a:lnTo>
                  <a:lnTo>
                    <a:pt x="66040" y="317500"/>
                  </a:lnTo>
                  <a:lnTo>
                    <a:pt x="71120" y="285750"/>
                  </a:lnTo>
                  <a:lnTo>
                    <a:pt x="77470" y="251459"/>
                  </a:lnTo>
                  <a:lnTo>
                    <a:pt x="82550" y="234950"/>
                  </a:lnTo>
                  <a:lnTo>
                    <a:pt x="87630" y="217169"/>
                  </a:lnTo>
                  <a:lnTo>
                    <a:pt x="93980" y="200659"/>
                  </a:lnTo>
                  <a:lnTo>
                    <a:pt x="106680" y="165100"/>
                  </a:lnTo>
                  <a:lnTo>
                    <a:pt x="113030" y="147319"/>
                  </a:lnTo>
                  <a:lnTo>
                    <a:pt x="120650" y="132078"/>
                  </a:lnTo>
                  <a:lnTo>
                    <a:pt x="129540" y="115569"/>
                  </a:lnTo>
                  <a:lnTo>
                    <a:pt x="139700" y="100328"/>
                  </a:lnTo>
                  <a:lnTo>
                    <a:pt x="148590" y="86359"/>
                  </a:lnTo>
                  <a:lnTo>
                    <a:pt x="168910" y="57150"/>
                  </a:lnTo>
                  <a:lnTo>
                    <a:pt x="179070" y="45719"/>
                  </a:lnTo>
                  <a:lnTo>
                    <a:pt x="190500" y="35559"/>
                  </a:lnTo>
                  <a:lnTo>
                    <a:pt x="200660" y="25400"/>
                  </a:lnTo>
                  <a:lnTo>
                    <a:pt x="210820" y="19050"/>
                  </a:lnTo>
                  <a:lnTo>
                    <a:pt x="220980" y="12700"/>
                  </a:lnTo>
                  <a:lnTo>
                    <a:pt x="232410" y="7619"/>
                  </a:lnTo>
                  <a:lnTo>
                    <a:pt x="243840" y="3809"/>
                  </a:lnTo>
                  <a:lnTo>
                    <a:pt x="256540" y="1269"/>
                  </a:lnTo>
                  <a:lnTo>
                    <a:pt x="269240" y="0"/>
                  </a:lnTo>
                  <a:lnTo>
                    <a:pt x="281940" y="2539"/>
                  </a:lnTo>
                  <a:lnTo>
                    <a:pt x="295910" y="7619"/>
                  </a:lnTo>
                  <a:lnTo>
                    <a:pt x="309880" y="15239"/>
                  </a:lnTo>
                  <a:lnTo>
                    <a:pt x="320040" y="22859"/>
                  </a:lnTo>
                  <a:lnTo>
                    <a:pt x="327660" y="31750"/>
                  </a:lnTo>
                  <a:lnTo>
                    <a:pt x="334010" y="40639"/>
                  </a:lnTo>
                  <a:lnTo>
                    <a:pt x="339090" y="52069"/>
                  </a:lnTo>
                  <a:lnTo>
                    <a:pt x="341630" y="64769"/>
                  </a:lnTo>
                  <a:lnTo>
                    <a:pt x="344170" y="77469"/>
                  </a:lnTo>
                  <a:lnTo>
                    <a:pt x="349250" y="106678"/>
                  </a:lnTo>
                  <a:lnTo>
                    <a:pt x="351790" y="123189"/>
                  </a:lnTo>
                  <a:lnTo>
                    <a:pt x="354330" y="138428"/>
                  </a:lnTo>
                  <a:lnTo>
                    <a:pt x="355600" y="153669"/>
                  </a:lnTo>
                  <a:lnTo>
                    <a:pt x="356870" y="167639"/>
                  </a:lnTo>
                  <a:lnTo>
                    <a:pt x="356870" y="199389"/>
                  </a:lnTo>
                  <a:lnTo>
                    <a:pt x="358140" y="215900"/>
                  </a:lnTo>
                  <a:lnTo>
                    <a:pt x="356870" y="232409"/>
                  </a:lnTo>
                  <a:lnTo>
                    <a:pt x="354330" y="247650"/>
                  </a:lnTo>
                  <a:lnTo>
                    <a:pt x="351790" y="261619"/>
                  </a:lnTo>
                  <a:lnTo>
                    <a:pt x="350520" y="278128"/>
                  </a:lnTo>
                  <a:lnTo>
                    <a:pt x="349250" y="294639"/>
                  </a:lnTo>
                  <a:lnTo>
                    <a:pt x="368300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5126990" y="19919950"/>
              <a:ext cx="137161" cy="105412"/>
            </a:xfrm>
            <a:custGeom>
              <a:avLst/>
              <a:gdLst/>
              <a:ahLst/>
              <a:cxnLst/>
              <a:rect l="0" t="0" r="0" b="0"/>
              <a:pathLst>
                <a:path w="137161" h="105412">
                  <a:moveTo>
                    <a:pt x="137160" y="0"/>
                  </a:moveTo>
                  <a:lnTo>
                    <a:pt x="63500" y="49530"/>
                  </a:lnTo>
                  <a:lnTo>
                    <a:pt x="53340" y="57150"/>
                  </a:lnTo>
                  <a:lnTo>
                    <a:pt x="45720" y="63500"/>
                  </a:lnTo>
                  <a:lnTo>
                    <a:pt x="36830" y="71120"/>
                  </a:lnTo>
                  <a:lnTo>
                    <a:pt x="29210" y="77470"/>
                  </a:lnTo>
                  <a:lnTo>
                    <a:pt x="0" y="1054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6717030" y="19236689"/>
              <a:ext cx="242571" cy="41912"/>
            </a:xfrm>
            <a:custGeom>
              <a:avLst/>
              <a:gdLst/>
              <a:ahLst/>
              <a:cxnLst/>
              <a:rect l="0" t="0" r="0" b="0"/>
              <a:pathLst>
                <a:path w="242571" h="41912">
                  <a:moveTo>
                    <a:pt x="242570" y="0"/>
                  </a:moveTo>
                  <a:lnTo>
                    <a:pt x="208280" y="5081"/>
                  </a:lnTo>
                  <a:lnTo>
                    <a:pt x="194310" y="7622"/>
                  </a:lnTo>
                  <a:lnTo>
                    <a:pt x="101600" y="27941"/>
                  </a:lnTo>
                  <a:lnTo>
                    <a:pt x="72390" y="34291"/>
                  </a:lnTo>
                  <a:lnTo>
                    <a:pt x="57150" y="36831"/>
                  </a:lnTo>
                  <a:lnTo>
                    <a:pt x="43180" y="38100"/>
                  </a:lnTo>
                  <a:lnTo>
                    <a:pt x="0" y="41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6864350" y="19151600"/>
              <a:ext cx="21591" cy="242571"/>
            </a:xfrm>
            <a:custGeom>
              <a:avLst/>
              <a:gdLst/>
              <a:ahLst/>
              <a:cxnLst/>
              <a:rect l="0" t="0" r="0" b="0"/>
              <a:pathLst>
                <a:path w="21591" h="242571">
                  <a:moveTo>
                    <a:pt x="0" y="0"/>
                  </a:moveTo>
                  <a:lnTo>
                    <a:pt x="6350" y="16511"/>
                  </a:lnTo>
                  <a:lnTo>
                    <a:pt x="7620" y="26670"/>
                  </a:lnTo>
                  <a:lnTo>
                    <a:pt x="8890" y="38100"/>
                  </a:lnTo>
                  <a:lnTo>
                    <a:pt x="8890" y="49530"/>
                  </a:lnTo>
                  <a:lnTo>
                    <a:pt x="10160" y="85089"/>
                  </a:lnTo>
                  <a:lnTo>
                    <a:pt x="10160" y="105411"/>
                  </a:lnTo>
                  <a:lnTo>
                    <a:pt x="11430" y="124461"/>
                  </a:lnTo>
                  <a:lnTo>
                    <a:pt x="13970" y="140970"/>
                  </a:lnTo>
                  <a:lnTo>
                    <a:pt x="16510" y="157480"/>
                  </a:lnTo>
                  <a:lnTo>
                    <a:pt x="17780" y="173989"/>
                  </a:lnTo>
                  <a:lnTo>
                    <a:pt x="19050" y="190500"/>
                  </a:lnTo>
                  <a:lnTo>
                    <a:pt x="2159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7108190" y="19062700"/>
              <a:ext cx="270511" cy="500381"/>
            </a:xfrm>
            <a:custGeom>
              <a:avLst/>
              <a:gdLst/>
              <a:ahLst/>
              <a:cxnLst/>
              <a:rect l="0" t="0" r="0" b="0"/>
              <a:pathLst>
                <a:path w="270511" h="500381">
                  <a:moveTo>
                    <a:pt x="8890" y="500380"/>
                  </a:moveTo>
                  <a:lnTo>
                    <a:pt x="8890" y="477520"/>
                  </a:lnTo>
                  <a:lnTo>
                    <a:pt x="7620" y="467361"/>
                  </a:lnTo>
                  <a:lnTo>
                    <a:pt x="6350" y="457200"/>
                  </a:lnTo>
                  <a:lnTo>
                    <a:pt x="3810" y="447039"/>
                  </a:lnTo>
                  <a:lnTo>
                    <a:pt x="1270" y="431800"/>
                  </a:lnTo>
                  <a:lnTo>
                    <a:pt x="1270" y="414020"/>
                  </a:lnTo>
                  <a:lnTo>
                    <a:pt x="0" y="393700"/>
                  </a:lnTo>
                  <a:lnTo>
                    <a:pt x="1270" y="374650"/>
                  </a:lnTo>
                  <a:lnTo>
                    <a:pt x="2540" y="358139"/>
                  </a:lnTo>
                  <a:lnTo>
                    <a:pt x="5080" y="341630"/>
                  </a:lnTo>
                  <a:lnTo>
                    <a:pt x="6350" y="325120"/>
                  </a:lnTo>
                  <a:lnTo>
                    <a:pt x="7620" y="308611"/>
                  </a:lnTo>
                  <a:lnTo>
                    <a:pt x="7620" y="292100"/>
                  </a:lnTo>
                  <a:lnTo>
                    <a:pt x="8890" y="274320"/>
                  </a:lnTo>
                  <a:lnTo>
                    <a:pt x="11430" y="257811"/>
                  </a:lnTo>
                  <a:lnTo>
                    <a:pt x="13970" y="240030"/>
                  </a:lnTo>
                  <a:lnTo>
                    <a:pt x="20320" y="204470"/>
                  </a:lnTo>
                  <a:lnTo>
                    <a:pt x="24130" y="187961"/>
                  </a:lnTo>
                  <a:lnTo>
                    <a:pt x="27940" y="170180"/>
                  </a:lnTo>
                  <a:lnTo>
                    <a:pt x="33020" y="152400"/>
                  </a:lnTo>
                  <a:lnTo>
                    <a:pt x="39370" y="134620"/>
                  </a:lnTo>
                  <a:lnTo>
                    <a:pt x="45720" y="118111"/>
                  </a:lnTo>
                  <a:lnTo>
                    <a:pt x="52070" y="102870"/>
                  </a:lnTo>
                  <a:lnTo>
                    <a:pt x="58420" y="87630"/>
                  </a:lnTo>
                  <a:lnTo>
                    <a:pt x="67310" y="72389"/>
                  </a:lnTo>
                  <a:lnTo>
                    <a:pt x="76200" y="58420"/>
                  </a:lnTo>
                  <a:lnTo>
                    <a:pt x="85090" y="44450"/>
                  </a:lnTo>
                  <a:lnTo>
                    <a:pt x="95250" y="31750"/>
                  </a:lnTo>
                  <a:lnTo>
                    <a:pt x="105410" y="21589"/>
                  </a:lnTo>
                  <a:lnTo>
                    <a:pt x="115570" y="12700"/>
                  </a:lnTo>
                  <a:lnTo>
                    <a:pt x="128270" y="6350"/>
                  </a:lnTo>
                  <a:lnTo>
                    <a:pt x="144780" y="2539"/>
                  </a:lnTo>
                  <a:lnTo>
                    <a:pt x="162560" y="0"/>
                  </a:lnTo>
                  <a:lnTo>
                    <a:pt x="179070" y="1270"/>
                  </a:lnTo>
                  <a:lnTo>
                    <a:pt x="195580" y="6350"/>
                  </a:lnTo>
                  <a:lnTo>
                    <a:pt x="210820" y="12700"/>
                  </a:lnTo>
                  <a:lnTo>
                    <a:pt x="222250" y="20320"/>
                  </a:lnTo>
                  <a:lnTo>
                    <a:pt x="233680" y="29211"/>
                  </a:lnTo>
                  <a:lnTo>
                    <a:pt x="242570" y="39370"/>
                  </a:lnTo>
                  <a:lnTo>
                    <a:pt x="251460" y="52070"/>
                  </a:lnTo>
                  <a:lnTo>
                    <a:pt x="259080" y="68580"/>
                  </a:lnTo>
                  <a:lnTo>
                    <a:pt x="267970" y="85089"/>
                  </a:lnTo>
                  <a:lnTo>
                    <a:pt x="270510" y="102870"/>
                  </a:lnTo>
                  <a:lnTo>
                    <a:pt x="269240" y="120650"/>
                  </a:lnTo>
                  <a:lnTo>
                    <a:pt x="266700" y="138430"/>
                  </a:lnTo>
                  <a:lnTo>
                    <a:pt x="262890" y="152400"/>
                  </a:lnTo>
                  <a:lnTo>
                    <a:pt x="257810" y="163830"/>
                  </a:lnTo>
                  <a:lnTo>
                    <a:pt x="252730" y="173989"/>
                  </a:lnTo>
                  <a:lnTo>
                    <a:pt x="246380" y="184150"/>
                  </a:lnTo>
                  <a:lnTo>
                    <a:pt x="232410" y="205739"/>
                  </a:lnTo>
                  <a:lnTo>
                    <a:pt x="223520" y="214630"/>
                  </a:lnTo>
                  <a:lnTo>
                    <a:pt x="213360" y="223520"/>
                  </a:lnTo>
                  <a:lnTo>
                    <a:pt x="167640" y="254000"/>
                  </a:lnTo>
                  <a:lnTo>
                    <a:pt x="156210" y="260350"/>
                  </a:lnTo>
                  <a:lnTo>
                    <a:pt x="143510" y="267970"/>
                  </a:lnTo>
                  <a:lnTo>
                    <a:pt x="129540" y="275589"/>
                  </a:lnTo>
                  <a:lnTo>
                    <a:pt x="118110" y="281939"/>
                  </a:lnTo>
                  <a:lnTo>
                    <a:pt x="106680" y="289561"/>
                  </a:lnTo>
                  <a:lnTo>
                    <a:pt x="50800" y="3098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7340600" y="19312889"/>
              <a:ext cx="229871" cy="218442"/>
            </a:xfrm>
            <a:custGeom>
              <a:avLst/>
              <a:gdLst/>
              <a:ahLst/>
              <a:cxnLst/>
              <a:rect l="0" t="0" r="0" b="0"/>
              <a:pathLst>
                <a:path w="229871" h="218442">
                  <a:moveTo>
                    <a:pt x="198120" y="17781"/>
                  </a:moveTo>
                  <a:lnTo>
                    <a:pt x="175260" y="6350"/>
                  </a:lnTo>
                  <a:lnTo>
                    <a:pt x="163830" y="3811"/>
                  </a:lnTo>
                  <a:lnTo>
                    <a:pt x="152400" y="1272"/>
                  </a:lnTo>
                  <a:lnTo>
                    <a:pt x="139700" y="0"/>
                  </a:lnTo>
                  <a:lnTo>
                    <a:pt x="125730" y="0"/>
                  </a:lnTo>
                  <a:lnTo>
                    <a:pt x="113030" y="1272"/>
                  </a:lnTo>
                  <a:lnTo>
                    <a:pt x="99060" y="3811"/>
                  </a:lnTo>
                  <a:lnTo>
                    <a:pt x="87630" y="7622"/>
                  </a:lnTo>
                  <a:lnTo>
                    <a:pt x="77470" y="11431"/>
                  </a:lnTo>
                  <a:lnTo>
                    <a:pt x="68580" y="17781"/>
                  </a:lnTo>
                  <a:lnTo>
                    <a:pt x="59690" y="24131"/>
                  </a:lnTo>
                  <a:lnTo>
                    <a:pt x="52070" y="33022"/>
                  </a:lnTo>
                  <a:lnTo>
                    <a:pt x="44450" y="41911"/>
                  </a:lnTo>
                  <a:lnTo>
                    <a:pt x="36830" y="52072"/>
                  </a:lnTo>
                  <a:lnTo>
                    <a:pt x="30480" y="60961"/>
                  </a:lnTo>
                  <a:lnTo>
                    <a:pt x="22860" y="71122"/>
                  </a:lnTo>
                  <a:lnTo>
                    <a:pt x="16510" y="82550"/>
                  </a:lnTo>
                  <a:lnTo>
                    <a:pt x="11430" y="95250"/>
                  </a:lnTo>
                  <a:lnTo>
                    <a:pt x="6350" y="107950"/>
                  </a:lnTo>
                  <a:lnTo>
                    <a:pt x="3810" y="123191"/>
                  </a:lnTo>
                  <a:lnTo>
                    <a:pt x="1270" y="140972"/>
                  </a:lnTo>
                  <a:lnTo>
                    <a:pt x="0" y="160022"/>
                  </a:lnTo>
                  <a:lnTo>
                    <a:pt x="3810" y="173991"/>
                  </a:lnTo>
                  <a:lnTo>
                    <a:pt x="11430" y="186691"/>
                  </a:lnTo>
                  <a:lnTo>
                    <a:pt x="20320" y="196850"/>
                  </a:lnTo>
                  <a:lnTo>
                    <a:pt x="30480" y="203200"/>
                  </a:lnTo>
                  <a:lnTo>
                    <a:pt x="40640" y="205741"/>
                  </a:lnTo>
                  <a:lnTo>
                    <a:pt x="50800" y="205741"/>
                  </a:lnTo>
                  <a:lnTo>
                    <a:pt x="63500" y="203200"/>
                  </a:lnTo>
                  <a:lnTo>
                    <a:pt x="77470" y="198122"/>
                  </a:lnTo>
                  <a:lnTo>
                    <a:pt x="93980" y="190500"/>
                  </a:lnTo>
                  <a:lnTo>
                    <a:pt x="105410" y="181611"/>
                  </a:lnTo>
                  <a:lnTo>
                    <a:pt x="116840" y="172722"/>
                  </a:lnTo>
                  <a:lnTo>
                    <a:pt x="151130" y="138431"/>
                  </a:lnTo>
                  <a:lnTo>
                    <a:pt x="157480" y="129541"/>
                  </a:lnTo>
                  <a:lnTo>
                    <a:pt x="162560" y="120650"/>
                  </a:lnTo>
                  <a:lnTo>
                    <a:pt x="167640" y="110491"/>
                  </a:lnTo>
                  <a:lnTo>
                    <a:pt x="172720" y="101600"/>
                  </a:lnTo>
                  <a:lnTo>
                    <a:pt x="179070" y="91441"/>
                  </a:lnTo>
                  <a:lnTo>
                    <a:pt x="185420" y="80011"/>
                  </a:lnTo>
                  <a:lnTo>
                    <a:pt x="190500" y="69850"/>
                  </a:lnTo>
                  <a:lnTo>
                    <a:pt x="195580" y="59691"/>
                  </a:lnTo>
                  <a:lnTo>
                    <a:pt x="199390" y="49531"/>
                  </a:lnTo>
                  <a:lnTo>
                    <a:pt x="203200" y="45722"/>
                  </a:lnTo>
                  <a:lnTo>
                    <a:pt x="207010" y="46991"/>
                  </a:lnTo>
                  <a:lnTo>
                    <a:pt x="210820" y="52072"/>
                  </a:lnTo>
                  <a:lnTo>
                    <a:pt x="213360" y="62231"/>
                  </a:lnTo>
                  <a:lnTo>
                    <a:pt x="215900" y="77472"/>
                  </a:lnTo>
                  <a:lnTo>
                    <a:pt x="217170" y="96522"/>
                  </a:lnTo>
                  <a:lnTo>
                    <a:pt x="218440" y="133350"/>
                  </a:lnTo>
                  <a:lnTo>
                    <a:pt x="218440" y="151131"/>
                  </a:lnTo>
                  <a:lnTo>
                    <a:pt x="219710" y="166372"/>
                  </a:lnTo>
                  <a:lnTo>
                    <a:pt x="222250" y="180341"/>
                  </a:lnTo>
                  <a:lnTo>
                    <a:pt x="229870" y="218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7706360" y="19161761"/>
              <a:ext cx="127001" cy="311151"/>
            </a:xfrm>
            <a:custGeom>
              <a:avLst/>
              <a:gdLst/>
              <a:ahLst/>
              <a:cxnLst/>
              <a:rect l="0" t="0" r="0" b="0"/>
              <a:pathLst>
                <a:path w="127001" h="311151">
                  <a:moveTo>
                    <a:pt x="11430" y="148589"/>
                  </a:moveTo>
                  <a:lnTo>
                    <a:pt x="11430" y="218439"/>
                  </a:lnTo>
                  <a:lnTo>
                    <a:pt x="10160" y="233678"/>
                  </a:lnTo>
                  <a:lnTo>
                    <a:pt x="7620" y="246378"/>
                  </a:lnTo>
                  <a:lnTo>
                    <a:pt x="5080" y="259078"/>
                  </a:lnTo>
                  <a:lnTo>
                    <a:pt x="3810" y="274319"/>
                  </a:lnTo>
                  <a:lnTo>
                    <a:pt x="2540" y="289559"/>
                  </a:lnTo>
                  <a:lnTo>
                    <a:pt x="2540" y="304800"/>
                  </a:lnTo>
                  <a:lnTo>
                    <a:pt x="1270" y="311150"/>
                  </a:lnTo>
                  <a:lnTo>
                    <a:pt x="1270" y="311150"/>
                  </a:lnTo>
                  <a:lnTo>
                    <a:pt x="1270" y="306069"/>
                  </a:lnTo>
                  <a:lnTo>
                    <a:pt x="0" y="259078"/>
                  </a:lnTo>
                  <a:lnTo>
                    <a:pt x="2540" y="242569"/>
                  </a:lnTo>
                  <a:lnTo>
                    <a:pt x="6350" y="226059"/>
                  </a:lnTo>
                  <a:lnTo>
                    <a:pt x="11430" y="210819"/>
                  </a:lnTo>
                  <a:lnTo>
                    <a:pt x="17780" y="194309"/>
                  </a:lnTo>
                  <a:lnTo>
                    <a:pt x="29210" y="161289"/>
                  </a:lnTo>
                  <a:lnTo>
                    <a:pt x="36830" y="144778"/>
                  </a:lnTo>
                  <a:lnTo>
                    <a:pt x="43180" y="129539"/>
                  </a:lnTo>
                  <a:lnTo>
                    <a:pt x="49530" y="114300"/>
                  </a:lnTo>
                  <a:lnTo>
                    <a:pt x="58420" y="100328"/>
                  </a:lnTo>
                  <a:lnTo>
                    <a:pt x="67310" y="85089"/>
                  </a:lnTo>
                  <a:lnTo>
                    <a:pt x="76200" y="71119"/>
                  </a:lnTo>
                  <a:lnTo>
                    <a:pt x="85090" y="59689"/>
                  </a:lnTo>
                  <a:lnTo>
                    <a:pt x="92710" y="49528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8022590" y="19046189"/>
              <a:ext cx="63501" cy="453392"/>
            </a:xfrm>
            <a:custGeom>
              <a:avLst/>
              <a:gdLst/>
              <a:ahLst/>
              <a:cxnLst/>
              <a:rect l="0" t="0" r="0" b="0"/>
              <a:pathLst>
                <a:path w="63501" h="453392">
                  <a:moveTo>
                    <a:pt x="63500" y="0"/>
                  </a:moveTo>
                  <a:lnTo>
                    <a:pt x="63500" y="77472"/>
                  </a:lnTo>
                  <a:lnTo>
                    <a:pt x="62230" y="92711"/>
                  </a:lnTo>
                  <a:lnTo>
                    <a:pt x="59690" y="109222"/>
                  </a:lnTo>
                  <a:lnTo>
                    <a:pt x="48260" y="181611"/>
                  </a:lnTo>
                  <a:lnTo>
                    <a:pt x="24130" y="326391"/>
                  </a:lnTo>
                  <a:lnTo>
                    <a:pt x="17780" y="363222"/>
                  </a:lnTo>
                  <a:lnTo>
                    <a:pt x="13970" y="379731"/>
                  </a:lnTo>
                  <a:lnTo>
                    <a:pt x="10160" y="393700"/>
                  </a:lnTo>
                  <a:lnTo>
                    <a:pt x="0" y="4533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5717540" y="19762470"/>
              <a:ext cx="10161" cy="441961"/>
            </a:xfrm>
            <a:custGeom>
              <a:avLst/>
              <a:gdLst/>
              <a:ahLst/>
              <a:cxnLst/>
              <a:rect l="0" t="0" r="0" b="0"/>
              <a:pathLst>
                <a:path w="10161" h="441961">
                  <a:moveTo>
                    <a:pt x="0" y="0"/>
                  </a:moveTo>
                  <a:lnTo>
                    <a:pt x="0" y="398780"/>
                  </a:lnTo>
                  <a:lnTo>
                    <a:pt x="10160" y="441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5464810" y="19672300"/>
              <a:ext cx="715011" cy="269240"/>
            </a:xfrm>
            <a:custGeom>
              <a:avLst/>
              <a:gdLst/>
              <a:ahLst/>
              <a:cxnLst/>
              <a:rect l="0" t="0" r="0" b="0"/>
              <a:pathLst>
                <a:path w="715011" h="269240">
                  <a:moveTo>
                    <a:pt x="0" y="269239"/>
                  </a:moveTo>
                  <a:lnTo>
                    <a:pt x="5080" y="252730"/>
                  </a:lnTo>
                  <a:lnTo>
                    <a:pt x="10160" y="245111"/>
                  </a:lnTo>
                  <a:lnTo>
                    <a:pt x="17780" y="237489"/>
                  </a:lnTo>
                  <a:lnTo>
                    <a:pt x="25400" y="231139"/>
                  </a:lnTo>
                  <a:lnTo>
                    <a:pt x="34290" y="223520"/>
                  </a:lnTo>
                  <a:lnTo>
                    <a:pt x="43180" y="217170"/>
                  </a:lnTo>
                  <a:lnTo>
                    <a:pt x="53340" y="209550"/>
                  </a:lnTo>
                  <a:lnTo>
                    <a:pt x="66040" y="201930"/>
                  </a:lnTo>
                  <a:lnTo>
                    <a:pt x="95250" y="182880"/>
                  </a:lnTo>
                  <a:lnTo>
                    <a:pt x="144780" y="152400"/>
                  </a:lnTo>
                  <a:lnTo>
                    <a:pt x="163830" y="142239"/>
                  </a:lnTo>
                  <a:lnTo>
                    <a:pt x="185420" y="132080"/>
                  </a:lnTo>
                  <a:lnTo>
                    <a:pt x="207010" y="121920"/>
                  </a:lnTo>
                  <a:lnTo>
                    <a:pt x="229870" y="111761"/>
                  </a:lnTo>
                  <a:lnTo>
                    <a:pt x="251460" y="104139"/>
                  </a:lnTo>
                  <a:lnTo>
                    <a:pt x="273050" y="95250"/>
                  </a:lnTo>
                  <a:lnTo>
                    <a:pt x="317500" y="77470"/>
                  </a:lnTo>
                  <a:lnTo>
                    <a:pt x="341630" y="67311"/>
                  </a:lnTo>
                  <a:lnTo>
                    <a:pt x="365760" y="59689"/>
                  </a:lnTo>
                  <a:lnTo>
                    <a:pt x="389890" y="53339"/>
                  </a:lnTo>
                  <a:lnTo>
                    <a:pt x="414020" y="48261"/>
                  </a:lnTo>
                  <a:lnTo>
                    <a:pt x="436880" y="41911"/>
                  </a:lnTo>
                  <a:lnTo>
                    <a:pt x="459740" y="35561"/>
                  </a:lnTo>
                  <a:lnTo>
                    <a:pt x="481330" y="29211"/>
                  </a:lnTo>
                  <a:lnTo>
                    <a:pt x="504190" y="24130"/>
                  </a:lnTo>
                  <a:lnTo>
                    <a:pt x="524510" y="19050"/>
                  </a:lnTo>
                  <a:lnTo>
                    <a:pt x="546100" y="15239"/>
                  </a:lnTo>
                  <a:lnTo>
                    <a:pt x="565150" y="11430"/>
                  </a:lnTo>
                  <a:lnTo>
                    <a:pt x="582930" y="10161"/>
                  </a:lnTo>
                  <a:lnTo>
                    <a:pt x="598170" y="8889"/>
                  </a:lnTo>
                  <a:lnTo>
                    <a:pt x="613410" y="6350"/>
                  </a:lnTo>
                  <a:lnTo>
                    <a:pt x="626110" y="3811"/>
                  </a:lnTo>
                  <a:lnTo>
                    <a:pt x="638810" y="1270"/>
                  </a:lnTo>
                  <a:lnTo>
                    <a:pt x="650240" y="0"/>
                  </a:lnTo>
                  <a:lnTo>
                    <a:pt x="661670" y="1270"/>
                  </a:lnTo>
                  <a:lnTo>
                    <a:pt x="715010" y="165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5474970" y="20172680"/>
              <a:ext cx="378461" cy="85091"/>
            </a:xfrm>
            <a:custGeom>
              <a:avLst/>
              <a:gdLst/>
              <a:ahLst/>
              <a:cxnLst/>
              <a:rect l="0" t="0" r="0" b="0"/>
              <a:pathLst>
                <a:path w="378461" h="85091">
                  <a:moveTo>
                    <a:pt x="0" y="85090"/>
                  </a:moveTo>
                  <a:lnTo>
                    <a:pt x="27940" y="73659"/>
                  </a:lnTo>
                  <a:lnTo>
                    <a:pt x="40640" y="67309"/>
                  </a:lnTo>
                  <a:lnTo>
                    <a:pt x="67310" y="55881"/>
                  </a:lnTo>
                  <a:lnTo>
                    <a:pt x="82550" y="49531"/>
                  </a:lnTo>
                  <a:lnTo>
                    <a:pt x="97790" y="45720"/>
                  </a:lnTo>
                  <a:lnTo>
                    <a:pt x="114300" y="40640"/>
                  </a:lnTo>
                  <a:lnTo>
                    <a:pt x="130810" y="36831"/>
                  </a:lnTo>
                  <a:lnTo>
                    <a:pt x="165100" y="29209"/>
                  </a:lnTo>
                  <a:lnTo>
                    <a:pt x="182880" y="26670"/>
                  </a:lnTo>
                  <a:lnTo>
                    <a:pt x="200660" y="25400"/>
                  </a:lnTo>
                  <a:lnTo>
                    <a:pt x="217170" y="24131"/>
                  </a:lnTo>
                  <a:lnTo>
                    <a:pt x="236220" y="21590"/>
                  </a:lnTo>
                  <a:lnTo>
                    <a:pt x="255270" y="19050"/>
                  </a:lnTo>
                  <a:lnTo>
                    <a:pt x="275590" y="16509"/>
                  </a:lnTo>
                  <a:lnTo>
                    <a:pt x="293370" y="15240"/>
                  </a:lnTo>
                  <a:lnTo>
                    <a:pt x="309880" y="13970"/>
                  </a:lnTo>
                  <a:lnTo>
                    <a:pt x="3784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6159500" y="19898361"/>
              <a:ext cx="262891" cy="261620"/>
            </a:xfrm>
            <a:custGeom>
              <a:avLst/>
              <a:gdLst/>
              <a:ahLst/>
              <a:cxnLst/>
              <a:rect l="0" t="0" r="0" b="0"/>
              <a:pathLst>
                <a:path w="262891" h="261620">
                  <a:moveTo>
                    <a:pt x="52070" y="33019"/>
                  </a:moveTo>
                  <a:lnTo>
                    <a:pt x="40640" y="54609"/>
                  </a:lnTo>
                  <a:lnTo>
                    <a:pt x="36830" y="67309"/>
                  </a:lnTo>
                  <a:lnTo>
                    <a:pt x="33020" y="81278"/>
                  </a:lnTo>
                  <a:lnTo>
                    <a:pt x="17780" y="140969"/>
                  </a:lnTo>
                  <a:lnTo>
                    <a:pt x="15240" y="154939"/>
                  </a:lnTo>
                  <a:lnTo>
                    <a:pt x="13970" y="168909"/>
                  </a:lnTo>
                  <a:lnTo>
                    <a:pt x="12700" y="182878"/>
                  </a:lnTo>
                  <a:lnTo>
                    <a:pt x="10160" y="196850"/>
                  </a:lnTo>
                  <a:lnTo>
                    <a:pt x="7620" y="208278"/>
                  </a:lnTo>
                  <a:lnTo>
                    <a:pt x="5080" y="219709"/>
                  </a:lnTo>
                  <a:lnTo>
                    <a:pt x="3810" y="232409"/>
                  </a:lnTo>
                  <a:lnTo>
                    <a:pt x="2540" y="245109"/>
                  </a:lnTo>
                  <a:lnTo>
                    <a:pt x="1270" y="259078"/>
                  </a:lnTo>
                  <a:lnTo>
                    <a:pt x="1270" y="261619"/>
                  </a:lnTo>
                  <a:lnTo>
                    <a:pt x="0" y="257809"/>
                  </a:lnTo>
                  <a:lnTo>
                    <a:pt x="0" y="248919"/>
                  </a:lnTo>
                  <a:lnTo>
                    <a:pt x="1270" y="236219"/>
                  </a:lnTo>
                  <a:lnTo>
                    <a:pt x="2540" y="220978"/>
                  </a:lnTo>
                  <a:lnTo>
                    <a:pt x="5080" y="204469"/>
                  </a:lnTo>
                  <a:lnTo>
                    <a:pt x="7620" y="187959"/>
                  </a:lnTo>
                  <a:lnTo>
                    <a:pt x="7620" y="172719"/>
                  </a:lnTo>
                  <a:lnTo>
                    <a:pt x="8890" y="157478"/>
                  </a:lnTo>
                  <a:lnTo>
                    <a:pt x="10160" y="142239"/>
                  </a:lnTo>
                  <a:lnTo>
                    <a:pt x="12700" y="128269"/>
                  </a:lnTo>
                  <a:lnTo>
                    <a:pt x="15240" y="114300"/>
                  </a:lnTo>
                  <a:lnTo>
                    <a:pt x="21590" y="85089"/>
                  </a:lnTo>
                  <a:lnTo>
                    <a:pt x="24130" y="71119"/>
                  </a:lnTo>
                  <a:lnTo>
                    <a:pt x="29210" y="57150"/>
                  </a:lnTo>
                  <a:lnTo>
                    <a:pt x="34290" y="43178"/>
                  </a:lnTo>
                  <a:lnTo>
                    <a:pt x="40640" y="29209"/>
                  </a:lnTo>
                  <a:lnTo>
                    <a:pt x="48260" y="19050"/>
                  </a:lnTo>
                  <a:lnTo>
                    <a:pt x="55880" y="10159"/>
                  </a:lnTo>
                  <a:lnTo>
                    <a:pt x="66040" y="3809"/>
                  </a:lnTo>
                  <a:lnTo>
                    <a:pt x="76200" y="0"/>
                  </a:lnTo>
                  <a:lnTo>
                    <a:pt x="87630" y="0"/>
                  </a:lnTo>
                  <a:lnTo>
                    <a:pt x="100330" y="0"/>
                  </a:lnTo>
                  <a:lnTo>
                    <a:pt x="111760" y="2539"/>
                  </a:lnTo>
                  <a:lnTo>
                    <a:pt x="120650" y="6350"/>
                  </a:lnTo>
                  <a:lnTo>
                    <a:pt x="129540" y="11428"/>
                  </a:lnTo>
                  <a:lnTo>
                    <a:pt x="138430" y="19050"/>
                  </a:lnTo>
                  <a:lnTo>
                    <a:pt x="148590" y="26669"/>
                  </a:lnTo>
                  <a:lnTo>
                    <a:pt x="158750" y="35559"/>
                  </a:lnTo>
                  <a:lnTo>
                    <a:pt x="167640" y="45719"/>
                  </a:lnTo>
                  <a:lnTo>
                    <a:pt x="176530" y="54609"/>
                  </a:lnTo>
                  <a:lnTo>
                    <a:pt x="184150" y="64769"/>
                  </a:lnTo>
                  <a:lnTo>
                    <a:pt x="191770" y="76200"/>
                  </a:lnTo>
                  <a:lnTo>
                    <a:pt x="199390" y="88900"/>
                  </a:lnTo>
                  <a:lnTo>
                    <a:pt x="205740" y="101600"/>
                  </a:lnTo>
                  <a:lnTo>
                    <a:pt x="212090" y="114300"/>
                  </a:lnTo>
                  <a:lnTo>
                    <a:pt x="217170" y="125728"/>
                  </a:lnTo>
                  <a:lnTo>
                    <a:pt x="222250" y="135889"/>
                  </a:lnTo>
                  <a:lnTo>
                    <a:pt x="226060" y="147319"/>
                  </a:lnTo>
                  <a:lnTo>
                    <a:pt x="233680" y="168909"/>
                  </a:lnTo>
                  <a:lnTo>
                    <a:pt x="241300" y="190500"/>
                  </a:lnTo>
                  <a:lnTo>
                    <a:pt x="262890" y="222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6506210" y="19804380"/>
              <a:ext cx="276861" cy="361951"/>
            </a:xfrm>
            <a:custGeom>
              <a:avLst/>
              <a:gdLst/>
              <a:ahLst/>
              <a:cxnLst/>
              <a:rect l="0" t="0" r="0" b="0"/>
              <a:pathLst>
                <a:path w="276861" h="361951">
                  <a:moveTo>
                    <a:pt x="53340" y="53340"/>
                  </a:moveTo>
                  <a:lnTo>
                    <a:pt x="46990" y="74931"/>
                  </a:lnTo>
                  <a:lnTo>
                    <a:pt x="45720" y="86359"/>
                  </a:lnTo>
                  <a:lnTo>
                    <a:pt x="44450" y="99059"/>
                  </a:lnTo>
                  <a:lnTo>
                    <a:pt x="44450" y="111759"/>
                  </a:lnTo>
                  <a:lnTo>
                    <a:pt x="43180" y="138431"/>
                  </a:lnTo>
                  <a:lnTo>
                    <a:pt x="43180" y="193040"/>
                  </a:lnTo>
                  <a:lnTo>
                    <a:pt x="41910" y="208281"/>
                  </a:lnTo>
                  <a:lnTo>
                    <a:pt x="39370" y="224790"/>
                  </a:lnTo>
                  <a:lnTo>
                    <a:pt x="36830" y="241300"/>
                  </a:lnTo>
                  <a:lnTo>
                    <a:pt x="35560" y="256540"/>
                  </a:lnTo>
                  <a:lnTo>
                    <a:pt x="34290" y="271781"/>
                  </a:lnTo>
                  <a:lnTo>
                    <a:pt x="33020" y="287020"/>
                  </a:lnTo>
                  <a:lnTo>
                    <a:pt x="33020" y="314959"/>
                  </a:lnTo>
                  <a:lnTo>
                    <a:pt x="33020" y="330200"/>
                  </a:lnTo>
                  <a:lnTo>
                    <a:pt x="31750" y="334009"/>
                  </a:lnTo>
                  <a:lnTo>
                    <a:pt x="31750" y="327659"/>
                  </a:lnTo>
                  <a:lnTo>
                    <a:pt x="31750" y="297181"/>
                  </a:lnTo>
                  <a:lnTo>
                    <a:pt x="33020" y="284481"/>
                  </a:lnTo>
                  <a:lnTo>
                    <a:pt x="35560" y="271781"/>
                  </a:lnTo>
                  <a:lnTo>
                    <a:pt x="38100" y="259081"/>
                  </a:lnTo>
                  <a:lnTo>
                    <a:pt x="39370" y="245109"/>
                  </a:lnTo>
                  <a:lnTo>
                    <a:pt x="40640" y="231140"/>
                  </a:lnTo>
                  <a:lnTo>
                    <a:pt x="40640" y="217170"/>
                  </a:lnTo>
                  <a:lnTo>
                    <a:pt x="43180" y="201931"/>
                  </a:lnTo>
                  <a:lnTo>
                    <a:pt x="44450" y="186690"/>
                  </a:lnTo>
                  <a:lnTo>
                    <a:pt x="48260" y="170181"/>
                  </a:lnTo>
                  <a:lnTo>
                    <a:pt x="50800" y="154940"/>
                  </a:lnTo>
                  <a:lnTo>
                    <a:pt x="57150" y="124459"/>
                  </a:lnTo>
                  <a:lnTo>
                    <a:pt x="60960" y="111759"/>
                  </a:lnTo>
                  <a:lnTo>
                    <a:pt x="63500" y="99059"/>
                  </a:lnTo>
                  <a:lnTo>
                    <a:pt x="71120" y="76200"/>
                  </a:lnTo>
                  <a:lnTo>
                    <a:pt x="77470" y="53340"/>
                  </a:lnTo>
                  <a:lnTo>
                    <a:pt x="82550" y="44450"/>
                  </a:lnTo>
                  <a:lnTo>
                    <a:pt x="87630" y="35559"/>
                  </a:lnTo>
                  <a:lnTo>
                    <a:pt x="93980" y="26670"/>
                  </a:lnTo>
                  <a:lnTo>
                    <a:pt x="104140" y="19050"/>
                  </a:lnTo>
                  <a:lnTo>
                    <a:pt x="115570" y="11431"/>
                  </a:lnTo>
                  <a:lnTo>
                    <a:pt x="129540" y="3809"/>
                  </a:lnTo>
                  <a:lnTo>
                    <a:pt x="144780" y="1270"/>
                  </a:lnTo>
                  <a:lnTo>
                    <a:pt x="158750" y="0"/>
                  </a:lnTo>
                  <a:lnTo>
                    <a:pt x="172720" y="0"/>
                  </a:lnTo>
                  <a:lnTo>
                    <a:pt x="185420" y="1270"/>
                  </a:lnTo>
                  <a:lnTo>
                    <a:pt x="196850" y="2540"/>
                  </a:lnTo>
                  <a:lnTo>
                    <a:pt x="208280" y="5081"/>
                  </a:lnTo>
                  <a:lnTo>
                    <a:pt x="218440" y="10159"/>
                  </a:lnTo>
                  <a:lnTo>
                    <a:pt x="228600" y="15240"/>
                  </a:lnTo>
                  <a:lnTo>
                    <a:pt x="236220" y="20320"/>
                  </a:lnTo>
                  <a:lnTo>
                    <a:pt x="243840" y="26670"/>
                  </a:lnTo>
                  <a:lnTo>
                    <a:pt x="251460" y="33020"/>
                  </a:lnTo>
                  <a:lnTo>
                    <a:pt x="259080" y="39370"/>
                  </a:lnTo>
                  <a:lnTo>
                    <a:pt x="265430" y="49531"/>
                  </a:lnTo>
                  <a:lnTo>
                    <a:pt x="270510" y="62231"/>
                  </a:lnTo>
                  <a:lnTo>
                    <a:pt x="275590" y="77470"/>
                  </a:lnTo>
                  <a:lnTo>
                    <a:pt x="276860" y="92709"/>
                  </a:lnTo>
                  <a:lnTo>
                    <a:pt x="276860" y="107950"/>
                  </a:lnTo>
                  <a:lnTo>
                    <a:pt x="276860" y="124459"/>
                  </a:lnTo>
                  <a:lnTo>
                    <a:pt x="273050" y="139700"/>
                  </a:lnTo>
                  <a:lnTo>
                    <a:pt x="269240" y="152400"/>
                  </a:lnTo>
                  <a:lnTo>
                    <a:pt x="264160" y="165100"/>
                  </a:lnTo>
                  <a:lnTo>
                    <a:pt x="257810" y="176531"/>
                  </a:lnTo>
                  <a:lnTo>
                    <a:pt x="251460" y="187959"/>
                  </a:lnTo>
                  <a:lnTo>
                    <a:pt x="245110" y="199390"/>
                  </a:lnTo>
                  <a:lnTo>
                    <a:pt x="237490" y="209550"/>
                  </a:lnTo>
                  <a:lnTo>
                    <a:pt x="228600" y="220981"/>
                  </a:lnTo>
                  <a:lnTo>
                    <a:pt x="219710" y="231140"/>
                  </a:lnTo>
                  <a:lnTo>
                    <a:pt x="209550" y="242570"/>
                  </a:lnTo>
                  <a:lnTo>
                    <a:pt x="189230" y="262890"/>
                  </a:lnTo>
                  <a:lnTo>
                    <a:pt x="158750" y="294640"/>
                  </a:lnTo>
                  <a:lnTo>
                    <a:pt x="147320" y="304800"/>
                  </a:lnTo>
                  <a:lnTo>
                    <a:pt x="137160" y="312420"/>
                  </a:lnTo>
                  <a:lnTo>
                    <a:pt x="127000" y="321309"/>
                  </a:lnTo>
                  <a:lnTo>
                    <a:pt x="115570" y="328931"/>
                  </a:lnTo>
                  <a:lnTo>
                    <a:pt x="102870" y="336550"/>
                  </a:lnTo>
                  <a:lnTo>
                    <a:pt x="90170" y="344170"/>
                  </a:lnTo>
                  <a:lnTo>
                    <a:pt x="77470" y="349250"/>
                  </a:lnTo>
                  <a:lnTo>
                    <a:pt x="66040" y="354331"/>
                  </a:lnTo>
                  <a:lnTo>
                    <a:pt x="54610" y="359409"/>
                  </a:lnTo>
                  <a:lnTo>
                    <a:pt x="43180" y="361950"/>
                  </a:lnTo>
                  <a:lnTo>
                    <a:pt x="33020" y="36195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6864350" y="20005039"/>
              <a:ext cx="85091" cy="83823"/>
            </a:xfrm>
            <a:custGeom>
              <a:avLst/>
              <a:gdLst/>
              <a:ahLst/>
              <a:cxnLst/>
              <a:rect l="0" t="0" r="0" b="0"/>
              <a:pathLst>
                <a:path w="85091" h="83823">
                  <a:moveTo>
                    <a:pt x="85090" y="0"/>
                  </a:moveTo>
                  <a:lnTo>
                    <a:pt x="40640" y="29211"/>
                  </a:lnTo>
                  <a:lnTo>
                    <a:pt x="33020" y="36831"/>
                  </a:lnTo>
                  <a:lnTo>
                    <a:pt x="26670" y="45722"/>
                  </a:lnTo>
                  <a:lnTo>
                    <a:pt x="0" y="838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2" name="Group 511"/>
          <p:cNvGrpSpPr/>
          <p:nvPr/>
        </p:nvGrpSpPr>
        <p:grpSpPr>
          <a:xfrm>
            <a:off x="1737360" y="20151089"/>
            <a:ext cx="8355331" cy="2053592"/>
            <a:chOff x="1737360" y="20151089"/>
            <a:chExt cx="8355331" cy="2053592"/>
          </a:xfrm>
        </p:grpSpPr>
        <p:sp>
          <p:nvSpPr>
            <p:cNvPr id="464" name="Freeform 463"/>
            <p:cNvSpPr/>
            <p:nvPr/>
          </p:nvSpPr>
          <p:spPr>
            <a:xfrm>
              <a:off x="1737360" y="20751800"/>
              <a:ext cx="214631" cy="468631"/>
            </a:xfrm>
            <a:custGeom>
              <a:avLst/>
              <a:gdLst/>
              <a:ahLst/>
              <a:cxnLst/>
              <a:rect l="0" t="0" r="0" b="0"/>
              <a:pathLst>
                <a:path w="214631" h="468631">
                  <a:moveTo>
                    <a:pt x="73660" y="0"/>
                  </a:moveTo>
                  <a:lnTo>
                    <a:pt x="68580" y="22861"/>
                  </a:lnTo>
                  <a:lnTo>
                    <a:pt x="63500" y="34289"/>
                  </a:lnTo>
                  <a:lnTo>
                    <a:pt x="58420" y="45720"/>
                  </a:lnTo>
                  <a:lnTo>
                    <a:pt x="53340" y="58420"/>
                  </a:lnTo>
                  <a:lnTo>
                    <a:pt x="48260" y="73661"/>
                  </a:lnTo>
                  <a:lnTo>
                    <a:pt x="44450" y="88900"/>
                  </a:lnTo>
                  <a:lnTo>
                    <a:pt x="27940" y="149861"/>
                  </a:lnTo>
                  <a:lnTo>
                    <a:pt x="21590" y="181611"/>
                  </a:lnTo>
                  <a:lnTo>
                    <a:pt x="17780" y="198120"/>
                  </a:lnTo>
                  <a:lnTo>
                    <a:pt x="10160" y="236220"/>
                  </a:lnTo>
                  <a:lnTo>
                    <a:pt x="6350" y="255270"/>
                  </a:lnTo>
                  <a:lnTo>
                    <a:pt x="5080" y="273050"/>
                  </a:lnTo>
                  <a:lnTo>
                    <a:pt x="2540" y="289561"/>
                  </a:lnTo>
                  <a:lnTo>
                    <a:pt x="2540" y="306070"/>
                  </a:lnTo>
                  <a:lnTo>
                    <a:pt x="1270" y="322580"/>
                  </a:lnTo>
                  <a:lnTo>
                    <a:pt x="0" y="355600"/>
                  </a:lnTo>
                  <a:lnTo>
                    <a:pt x="1270" y="370839"/>
                  </a:lnTo>
                  <a:lnTo>
                    <a:pt x="3810" y="384811"/>
                  </a:lnTo>
                  <a:lnTo>
                    <a:pt x="5080" y="396239"/>
                  </a:lnTo>
                  <a:lnTo>
                    <a:pt x="8890" y="408939"/>
                  </a:lnTo>
                  <a:lnTo>
                    <a:pt x="11430" y="420370"/>
                  </a:lnTo>
                  <a:lnTo>
                    <a:pt x="13970" y="430530"/>
                  </a:lnTo>
                  <a:lnTo>
                    <a:pt x="21590" y="440689"/>
                  </a:lnTo>
                  <a:lnTo>
                    <a:pt x="30480" y="449580"/>
                  </a:lnTo>
                  <a:lnTo>
                    <a:pt x="41910" y="457200"/>
                  </a:lnTo>
                  <a:lnTo>
                    <a:pt x="54610" y="462280"/>
                  </a:lnTo>
                  <a:lnTo>
                    <a:pt x="68580" y="463550"/>
                  </a:lnTo>
                  <a:lnTo>
                    <a:pt x="85090" y="463550"/>
                  </a:lnTo>
                  <a:lnTo>
                    <a:pt x="99060" y="461011"/>
                  </a:lnTo>
                  <a:lnTo>
                    <a:pt x="114300" y="457200"/>
                  </a:lnTo>
                  <a:lnTo>
                    <a:pt x="128270" y="452120"/>
                  </a:lnTo>
                  <a:lnTo>
                    <a:pt x="140970" y="447039"/>
                  </a:lnTo>
                  <a:lnTo>
                    <a:pt x="151130" y="440689"/>
                  </a:lnTo>
                  <a:lnTo>
                    <a:pt x="160020" y="434339"/>
                  </a:lnTo>
                  <a:lnTo>
                    <a:pt x="168910" y="426720"/>
                  </a:lnTo>
                  <a:lnTo>
                    <a:pt x="176530" y="417830"/>
                  </a:lnTo>
                  <a:lnTo>
                    <a:pt x="184150" y="408939"/>
                  </a:lnTo>
                  <a:lnTo>
                    <a:pt x="190500" y="398780"/>
                  </a:lnTo>
                  <a:lnTo>
                    <a:pt x="195580" y="388620"/>
                  </a:lnTo>
                  <a:lnTo>
                    <a:pt x="200660" y="378461"/>
                  </a:lnTo>
                  <a:lnTo>
                    <a:pt x="205740" y="367030"/>
                  </a:lnTo>
                  <a:lnTo>
                    <a:pt x="209550" y="354330"/>
                  </a:lnTo>
                  <a:lnTo>
                    <a:pt x="213360" y="341630"/>
                  </a:lnTo>
                  <a:lnTo>
                    <a:pt x="214630" y="328930"/>
                  </a:lnTo>
                  <a:lnTo>
                    <a:pt x="214630" y="314961"/>
                  </a:lnTo>
                  <a:lnTo>
                    <a:pt x="213360" y="300989"/>
                  </a:lnTo>
                  <a:lnTo>
                    <a:pt x="208280" y="290830"/>
                  </a:lnTo>
                  <a:lnTo>
                    <a:pt x="201930" y="283211"/>
                  </a:lnTo>
                  <a:lnTo>
                    <a:pt x="194310" y="276861"/>
                  </a:lnTo>
                  <a:lnTo>
                    <a:pt x="186690" y="274320"/>
                  </a:lnTo>
                  <a:lnTo>
                    <a:pt x="179070" y="275589"/>
                  </a:lnTo>
                  <a:lnTo>
                    <a:pt x="172720" y="278130"/>
                  </a:lnTo>
                  <a:lnTo>
                    <a:pt x="165100" y="283211"/>
                  </a:lnTo>
                  <a:lnTo>
                    <a:pt x="157480" y="288289"/>
                  </a:lnTo>
                  <a:lnTo>
                    <a:pt x="151130" y="294639"/>
                  </a:lnTo>
                  <a:lnTo>
                    <a:pt x="143510" y="300989"/>
                  </a:lnTo>
                  <a:lnTo>
                    <a:pt x="137160" y="309880"/>
                  </a:lnTo>
                  <a:lnTo>
                    <a:pt x="129540" y="318770"/>
                  </a:lnTo>
                  <a:lnTo>
                    <a:pt x="123190" y="330200"/>
                  </a:lnTo>
                  <a:lnTo>
                    <a:pt x="115570" y="341630"/>
                  </a:lnTo>
                  <a:lnTo>
                    <a:pt x="109220" y="354330"/>
                  </a:lnTo>
                  <a:lnTo>
                    <a:pt x="101600" y="365761"/>
                  </a:lnTo>
                  <a:lnTo>
                    <a:pt x="87630" y="388620"/>
                  </a:lnTo>
                  <a:lnTo>
                    <a:pt x="82550" y="401320"/>
                  </a:lnTo>
                  <a:lnTo>
                    <a:pt x="80010" y="414020"/>
                  </a:lnTo>
                  <a:lnTo>
                    <a:pt x="77470" y="426720"/>
                  </a:lnTo>
                  <a:lnTo>
                    <a:pt x="77470" y="439420"/>
                  </a:lnTo>
                  <a:lnTo>
                    <a:pt x="78740" y="450850"/>
                  </a:lnTo>
                  <a:lnTo>
                    <a:pt x="80010" y="462280"/>
                  </a:lnTo>
                  <a:lnTo>
                    <a:pt x="85090" y="467361"/>
                  </a:lnTo>
                  <a:lnTo>
                    <a:pt x="91440" y="468630"/>
                  </a:lnTo>
                  <a:lnTo>
                    <a:pt x="100330" y="467361"/>
                  </a:lnTo>
                  <a:lnTo>
                    <a:pt x="107950" y="463550"/>
                  </a:lnTo>
                  <a:lnTo>
                    <a:pt x="114300" y="458470"/>
                  </a:lnTo>
                  <a:lnTo>
                    <a:pt x="121920" y="453389"/>
                  </a:lnTo>
                  <a:lnTo>
                    <a:pt x="129540" y="444500"/>
                  </a:lnTo>
                  <a:lnTo>
                    <a:pt x="135890" y="434339"/>
                  </a:lnTo>
                  <a:lnTo>
                    <a:pt x="15748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2063750" y="20646389"/>
              <a:ext cx="250191" cy="811532"/>
            </a:xfrm>
            <a:custGeom>
              <a:avLst/>
              <a:gdLst/>
              <a:ahLst/>
              <a:cxnLst/>
              <a:rect l="0" t="0" r="0" b="0"/>
              <a:pathLst>
                <a:path w="250191" h="811532">
                  <a:moveTo>
                    <a:pt x="0" y="0"/>
                  </a:moveTo>
                  <a:lnTo>
                    <a:pt x="21590" y="0"/>
                  </a:lnTo>
                  <a:lnTo>
                    <a:pt x="33020" y="2541"/>
                  </a:lnTo>
                  <a:lnTo>
                    <a:pt x="45720" y="6350"/>
                  </a:lnTo>
                  <a:lnTo>
                    <a:pt x="58420" y="11431"/>
                  </a:lnTo>
                  <a:lnTo>
                    <a:pt x="69850" y="17781"/>
                  </a:lnTo>
                  <a:lnTo>
                    <a:pt x="78740" y="22861"/>
                  </a:lnTo>
                  <a:lnTo>
                    <a:pt x="87630" y="29211"/>
                  </a:lnTo>
                  <a:lnTo>
                    <a:pt x="95250" y="36831"/>
                  </a:lnTo>
                  <a:lnTo>
                    <a:pt x="104140" y="43181"/>
                  </a:lnTo>
                  <a:lnTo>
                    <a:pt x="110490" y="49531"/>
                  </a:lnTo>
                  <a:lnTo>
                    <a:pt x="128270" y="67311"/>
                  </a:lnTo>
                  <a:lnTo>
                    <a:pt x="138430" y="76200"/>
                  </a:lnTo>
                  <a:lnTo>
                    <a:pt x="148590" y="87631"/>
                  </a:lnTo>
                  <a:lnTo>
                    <a:pt x="158750" y="99061"/>
                  </a:lnTo>
                  <a:lnTo>
                    <a:pt x="168910" y="111761"/>
                  </a:lnTo>
                  <a:lnTo>
                    <a:pt x="176530" y="125731"/>
                  </a:lnTo>
                  <a:lnTo>
                    <a:pt x="182880" y="138431"/>
                  </a:lnTo>
                  <a:lnTo>
                    <a:pt x="189230" y="152400"/>
                  </a:lnTo>
                  <a:lnTo>
                    <a:pt x="194310" y="166372"/>
                  </a:lnTo>
                  <a:lnTo>
                    <a:pt x="208280" y="194311"/>
                  </a:lnTo>
                  <a:lnTo>
                    <a:pt x="228600" y="236222"/>
                  </a:lnTo>
                  <a:lnTo>
                    <a:pt x="232410" y="251461"/>
                  </a:lnTo>
                  <a:lnTo>
                    <a:pt x="236220" y="266700"/>
                  </a:lnTo>
                  <a:lnTo>
                    <a:pt x="237490" y="283211"/>
                  </a:lnTo>
                  <a:lnTo>
                    <a:pt x="240030" y="298450"/>
                  </a:lnTo>
                  <a:lnTo>
                    <a:pt x="243840" y="313691"/>
                  </a:lnTo>
                  <a:lnTo>
                    <a:pt x="246380" y="328931"/>
                  </a:lnTo>
                  <a:lnTo>
                    <a:pt x="248920" y="344172"/>
                  </a:lnTo>
                  <a:lnTo>
                    <a:pt x="250190" y="360681"/>
                  </a:lnTo>
                  <a:lnTo>
                    <a:pt x="250190" y="377191"/>
                  </a:lnTo>
                  <a:lnTo>
                    <a:pt x="250190" y="393700"/>
                  </a:lnTo>
                  <a:lnTo>
                    <a:pt x="248920" y="408941"/>
                  </a:lnTo>
                  <a:lnTo>
                    <a:pt x="246380" y="424181"/>
                  </a:lnTo>
                  <a:lnTo>
                    <a:pt x="241300" y="455931"/>
                  </a:lnTo>
                  <a:lnTo>
                    <a:pt x="237490" y="472441"/>
                  </a:lnTo>
                  <a:lnTo>
                    <a:pt x="233680" y="488950"/>
                  </a:lnTo>
                  <a:lnTo>
                    <a:pt x="228600" y="506731"/>
                  </a:lnTo>
                  <a:lnTo>
                    <a:pt x="222250" y="524511"/>
                  </a:lnTo>
                  <a:lnTo>
                    <a:pt x="209550" y="558800"/>
                  </a:lnTo>
                  <a:lnTo>
                    <a:pt x="181610" y="628650"/>
                  </a:lnTo>
                  <a:lnTo>
                    <a:pt x="175260" y="645161"/>
                  </a:lnTo>
                  <a:lnTo>
                    <a:pt x="161290" y="675641"/>
                  </a:lnTo>
                  <a:lnTo>
                    <a:pt x="153670" y="690881"/>
                  </a:lnTo>
                  <a:lnTo>
                    <a:pt x="143510" y="704850"/>
                  </a:lnTo>
                  <a:lnTo>
                    <a:pt x="110490" y="756922"/>
                  </a:lnTo>
                  <a:lnTo>
                    <a:pt x="102870" y="765811"/>
                  </a:lnTo>
                  <a:lnTo>
                    <a:pt x="95250" y="775972"/>
                  </a:lnTo>
                  <a:lnTo>
                    <a:pt x="63500" y="8115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2453640" y="20727670"/>
              <a:ext cx="317501" cy="466092"/>
            </a:xfrm>
            <a:custGeom>
              <a:avLst/>
              <a:gdLst/>
              <a:ahLst/>
              <a:cxnLst/>
              <a:rect l="0" t="0" r="0" b="0"/>
              <a:pathLst>
                <a:path w="317501" h="466092">
                  <a:moveTo>
                    <a:pt x="0" y="109219"/>
                  </a:moveTo>
                  <a:lnTo>
                    <a:pt x="10160" y="97791"/>
                  </a:lnTo>
                  <a:lnTo>
                    <a:pt x="17780" y="91441"/>
                  </a:lnTo>
                  <a:lnTo>
                    <a:pt x="25400" y="86360"/>
                  </a:lnTo>
                  <a:lnTo>
                    <a:pt x="34290" y="80010"/>
                  </a:lnTo>
                  <a:lnTo>
                    <a:pt x="44450" y="72391"/>
                  </a:lnTo>
                  <a:lnTo>
                    <a:pt x="57150" y="66041"/>
                  </a:lnTo>
                  <a:lnTo>
                    <a:pt x="82550" y="52069"/>
                  </a:lnTo>
                  <a:lnTo>
                    <a:pt x="151130" y="17780"/>
                  </a:lnTo>
                  <a:lnTo>
                    <a:pt x="167640" y="11430"/>
                  </a:lnTo>
                  <a:lnTo>
                    <a:pt x="187960" y="6350"/>
                  </a:lnTo>
                  <a:lnTo>
                    <a:pt x="209550" y="2541"/>
                  </a:lnTo>
                  <a:lnTo>
                    <a:pt x="228600" y="0"/>
                  </a:lnTo>
                  <a:lnTo>
                    <a:pt x="245110" y="0"/>
                  </a:lnTo>
                  <a:lnTo>
                    <a:pt x="261620" y="1269"/>
                  </a:lnTo>
                  <a:lnTo>
                    <a:pt x="275590" y="3810"/>
                  </a:lnTo>
                  <a:lnTo>
                    <a:pt x="285750" y="8891"/>
                  </a:lnTo>
                  <a:lnTo>
                    <a:pt x="295910" y="13969"/>
                  </a:lnTo>
                  <a:lnTo>
                    <a:pt x="303530" y="22860"/>
                  </a:lnTo>
                  <a:lnTo>
                    <a:pt x="309880" y="35560"/>
                  </a:lnTo>
                  <a:lnTo>
                    <a:pt x="314960" y="49530"/>
                  </a:lnTo>
                  <a:lnTo>
                    <a:pt x="317500" y="63500"/>
                  </a:lnTo>
                  <a:lnTo>
                    <a:pt x="317500" y="77469"/>
                  </a:lnTo>
                  <a:lnTo>
                    <a:pt x="317500" y="91441"/>
                  </a:lnTo>
                  <a:lnTo>
                    <a:pt x="313690" y="105410"/>
                  </a:lnTo>
                  <a:lnTo>
                    <a:pt x="309880" y="119380"/>
                  </a:lnTo>
                  <a:lnTo>
                    <a:pt x="304800" y="133350"/>
                  </a:lnTo>
                  <a:lnTo>
                    <a:pt x="297180" y="148591"/>
                  </a:lnTo>
                  <a:lnTo>
                    <a:pt x="289560" y="165100"/>
                  </a:lnTo>
                  <a:lnTo>
                    <a:pt x="280670" y="181610"/>
                  </a:lnTo>
                  <a:lnTo>
                    <a:pt x="270510" y="196850"/>
                  </a:lnTo>
                  <a:lnTo>
                    <a:pt x="261620" y="212091"/>
                  </a:lnTo>
                  <a:lnTo>
                    <a:pt x="251460" y="226060"/>
                  </a:lnTo>
                  <a:lnTo>
                    <a:pt x="242570" y="241300"/>
                  </a:lnTo>
                  <a:lnTo>
                    <a:pt x="233680" y="255269"/>
                  </a:lnTo>
                  <a:lnTo>
                    <a:pt x="226060" y="269241"/>
                  </a:lnTo>
                  <a:lnTo>
                    <a:pt x="218440" y="283210"/>
                  </a:lnTo>
                  <a:lnTo>
                    <a:pt x="203200" y="306069"/>
                  </a:lnTo>
                  <a:lnTo>
                    <a:pt x="198120" y="317500"/>
                  </a:lnTo>
                  <a:lnTo>
                    <a:pt x="191770" y="328930"/>
                  </a:lnTo>
                  <a:lnTo>
                    <a:pt x="187960" y="339091"/>
                  </a:lnTo>
                  <a:lnTo>
                    <a:pt x="184150" y="351791"/>
                  </a:lnTo>
                  <a:lnTo>
                    <a:pt x="182880" y="364491"/>
                  </a:lnTo>
                  <a:lnTo>
                    <a:pt x="181610" y="377191"/>
                  </a:lnTo>
                  <a:lnTo>
                    <a:pt x="182880" y="391160"/>
                  </a:lnTo>
                  <a:lnTo>
                    <a:pt x="185420" y="403860"/>
                  </a:lnTo>
                  <a:lnTo>
                    <a:pt x="190500" y="417830"/>
                  </a:lnTo>
                  <a:lnTo>
                    <a:pt x="198120" y="427991"/>
                  </a:lnTo>
                  <a:lnTo>
                    <a:pt x="208280" y="436880"/>
                  </a:lnTo>
                  <a:lnTo>
                    <a:pt x="219710" y="443230"/>
                  </a:lnTo>
                  <a:lnTo>
                    <a:pt x="231140" y="448310"/>
                  </a:lnTo>
                  <a:lnTo>
                    <a:pt x="243840" y="453391"/>
                  </a:lnTo>
                  <a:lnTo>
                    <a:pt x="283210" y="466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2970530" y="20751800"/>
              <a:ext cx="146051" cy="168912"/>
            </a:xfrm>
            <a:custGeom>
              <a:avLst/>
              <a:gdLst/>
              <a:ahLst/>
              <a:cxnLst/>
              <a:rect l="0" t="0" r="0" b="0"/>
              <a:pathLst>
                <a:path w="146051" h="168912">
                  <a:moveTo>
                    <a:pt x="8890" y="0"/>
                  </a:moveTo>
                  <a:lnTo>
                    <a:pt x="3810" y="27939"/>
                  </a:lnTo>
                  <a:lnTo>
                    <a:pt x="2540" y="40639"/>
                  </a:lnTo>
                  <a:lnTo>
                    <a:pt x="3810" y="50800"/>
                  </a:lnTo>
                  <a:lnTo>
                    <a:pt x="5080" y="62230"/>
                  </a:lnTo>
                  <a:lnTo>
                    <a:pt x="5080" y="76200"/>
                  </a:lnTo>
                  <a:lnTo>
                    <a:pt x="3810" y="90170"/>
                  </a:lnTo>
                  <a:lnTo>
                    <a:pt x="2540" y="105411"/>
                  </a:lnTo>
                  <a:lnTo>
                    <a:pt x="1270" y="120650"/>
                  </a:lnTo>
                  <a:lnTo>
                    <a:pt x="0" y="135889"/>
                  </a:lnTo>
                  <a:lnTo>
                    <a:pt x="0" y="149861"/>
                  </a:lnTo>
                  <a:lnTo>
                    <a:pt x="0" y="156211"/>
                  </a:lnTo>
                  <a:lnTo>
                    <a:pt x="2540" y="157480"/>
                  </a:lnTo>
                  <a:lnTo>
                    <a:pt x="3810" y="153670"/>
                  </a:lnTo>
                  <a:lnTo>
                    <a:pt x="7620" y="148589"/>
                  </a:lnTo>
                  <a:lnTo>
                    <a:pt x="10160" y="140970"/>
                  </a:lnTo>
                  <a:lnTo>
                    <a:pt x="12700" y="133350"/>
                  </a:lnTo>
                  <a:lnTo>
                    <a:pt x="15240" y="121920"/>
                  </a:lnTo>
                  <a:lnTo>
                    <a:pt x="16510" y="107950"/>
                  </a:lnTo>
                  <a:lnTo>
                    <a:pt x="17780" y="92711"/>
                  </a:lnTo>
                  <a:lnTo>
                    <a:pt x="19050" y="77470"/>
                  </a:lnTo>
                  <a:lnTo>
                    <a:pt x="21590" y="60961"/>
                  </a:lnTo>
                  <a:lnTo>
                    <a:pt x="24130" y="44450"/>
                  </a:lnTo>
                  <a:lnTo>
                    <a:pt x="29210" y="30480"/>
                  </a:lnTo>
                  <a:lnTo>
                    <a:pt x="34290" y="19050"/>
                  </a:lnTo>
                  <a:lnTo>
                    <a:pt x="39370" y="10161"/>
                  </a:lnTo>
                  <a:lnTo>
                    <a:pt x="49530" y="3811"/>
                  </a:lnTo>
                  <a:lnTo>
                    <a:pt x="62230" y="1270"/>
                  </a:lnTo>
                  <a:lnTo>
                    <a:pt x="76200" y="1270"/>
                  </a:lnTo>
                  <a:lnTo>
                    <a:pt x="87630" y="5080"/>
                  </a:lnTo>
                  <a:lnTo>
                    <a:pt x="97790" y="12700"/>
                  </a:lnTo>
                  <a:lnTo>
                    <a:pt x="106680" y="22861"/>
                  </a:lnTo>
                  <a:lnTo>
                    <a:pt x="114300" y="33020"/>
                  </a:lnTo>
                  <a:lnTo>
                    <a:pt x="119380" y="43180"/>
                  </a:lnTo>
                  <a:lnTo>
                    <a:pt x="124460" y="53339"/>
                  </a:lnTo>
                  <a:lnTo>
                    <a:pt x="129540" y="63500"/>
                  </a:lnTo>
                  <a:lnTo>
                    <a:pt x="133350" y="74930"/>
                  </a:lnTo>
                  <a:lnTo>
                    <a:pt x="138430" y="85089"/>
                  </a:lnTo>
                  <a:lnTo>
                    <a:pt x="140970" y="97789"/>
                  </a:lnTo>
                  <a:lnTo>
                    <a:pt x="142240" y="111761"/>
                  </a:lnTo>
                  <a:lnTo>
                    <a:pt x="146050" y="168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3248660" y="20745450"/>
              <a:ext cx="165101" cy="156212"/>
            </a:xfrm>
            <a:custGeom>
              <a:avLst/>
              <a:gdLst/>
              <a:ahLst/>
              <a:cxnLst/>
              <a:rect l="0" t="0" r="0" b="0"/>
              <a:pathLst>
                <a:path w="165101" h="156212">
                  <a:moveTo>
                    <a:pt x="15240" y="6350"/>
                  </a:moveTo>
                  <a:lnTo>
                    <a:pt x="15240" y="76200"/>
                  </a:lnTo>
                  <a:lnTo>
                    <a:pt x="13970" y="91439"/>
                  </a:lnTo>
                  <a:lnTo>
                    <a:pt x="11430" y="105411"/>
                  </a:lnTo>
                  <a:lnTo>
                    <a:pt x="10160" y="118111"/>
                  </a:lnTo>
                  <a:lnTo>
                    <a:pt x="6350" y="130811"/>
                  </a:lnTo>
                  <a:lnTo>
                    <a:pt x="3810" y="142239"/>
                  </a:lnTo>
                  <a:lnTo>
                    <a:pt x="0" y="152400"/>
                  </a:lnTo>
                  <a:lnTo>
                    <a:pt x="0" y="156211"/>
                  </a:lnTo>
                  <a:lnTo>
                    <a:pt x="0" y="152400"/>
                  </a:lnTo>
                  <a:lnTo>
                    <a:pt x="1270" y="146050"/>
                  </a:lnTo>
                  <a:lnTo>
                    <a:pt x="8890" y="109220"/>
                  </a:lnTo>
                  <a:lnTo>
                    <a:pt x="12700" y="96520"/>
                  </a:lnTo>
                  <a:lnTo>
                    <a:pt x="15240" y="83820"/>
                  </a:lnTo>
                  <a:lnTo>
                    <a:pt x="19050" y="72389"/>
                  </a:lnTo>
                  <a:lnTo>
                    <a:pt x="24130" y="59689"/>
                  </a:lnTo>
                  <a:lnTo>
                    <a:pt x="29210" y="46989"/>
                  </a:lnTo>
                  <a:lnTo>
                    <a:pt x="34290" y="33020"/>
                  </a:lnTo>
                  <a:lnTo>
                    <a:pt x="43180" y="22861"/>
                  </a:lnTo>
                  <a:lnTo>
                    <a:pt x="53340" y="15239"/>
                  </a:lnTo>
                  <a:lnTo>
                    <a:pt x="66040" y="8889"/>
                  </a:lnTo>
                  <a:lnTo>
                    <a:pt x="77470" y="5080"/>
                  </a:lnTo>
                  <a:lnTo>
                    <a:pt x="91440" y="2539"/>
                  </a:lnTo>
                  <a:lnTo>
                    <a:pt x="104140" y="0"/>
                  </a:lnTo>
                  <a:lnTo>
                    <a:pt x="116840" y="2539"/>
                  </a:lnTo>
                  <a:lnTo>
                    <a:pt x="128270" y="7620"/>
                  </a:lnTo>
                  <a:lnTo>
                    <a:pt x="139700" y="13970"/>
                  </a:lnTo>
                  <a:lnTo>
                    <a:pt x="148590" y="22861"/>
                  </a:lnTo>
                  <a:lnTo>
                    <a:pt x="156210" y="34289"/>
                  </a:lnTo>
                  <a:lnTo>
                    <a:pt x="161290" y="45720"/>
                  </a:lnTo>
                  <a:lnTo>
                    <a:pt x="163830" y="58420"/>
                  </a:lnTo>
                  <a:lnTo>
                    <a:pt x="165100" y="72389"/>
                  </a:lnTo>
                  <a:lnTo>
                    <a:pt x="163830" y="85089"/>
                  </a:lnTo>
                  <a:lnTo>
                    <a:pt x="160020" y="96520"/>
                  </a:lnTo>
                  <a:lnTo>
                    <a:pt x="153670" y="106680"/>
                  </a:lnTo>
                  <a:lnTo>
                    <a:pt x="146050" y="115570"/>
                  </a:lnTo>
                  <a:lnTo>
                    <a:pt x="137160" y="121920"/>
                  </a:lnTo>
                  <a:lnTo>
                    <a:pt x="128270" y="128270"/>
                  </a:lnTo>
                  <a:lnTo>
                    <a:pt x="118110" y="133350"/>
                  </a:lnTo>
                  <a:lnTo>
                    <a:pt x="107950" y="138430"/>
                  </a:lnTo>
                  <a:lnTo>
                    <a:pt x="95250" y="142239"/>
                  </a:lnTo>
                  <a:lnTo>
                    <a:pt x="25400" y="1536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3694430" y="20810220"/>
              <a:ext cx="168911" cy="237492"/>
            </a:xfrm>
            <a:custGeom>
              <a:avLst/>
              <a:gdLst/>
              <a:ahLst/>
              <a:cxnLst/>
              <a:rect l="0" t="0" r="0" b="0"/>
              <a:pathLst>
                <a:path w="168911" h="237492">
                  <a:moveTo>
                    <a:pt x="168910" y="5080"/>
                  </a:moveTo>
                  <a:lnTo>
                    <a:pt x="152400" y="0"/>
                  </a:lnTo>
                  <a:lnTo>
                    <a:pt x="143510" y="0"/>
                  </a:lnTo>
                  <a:lnTo>
                    <a:pt x="132080" y="2541"/>
                  </a:lnTo>
                  <a:lnTo>
                    <a:pt x="119380" y="7619"/>
                  </a:lnTo>
                  <a:lnTo>
                    <a:pt x="107950" y="12700"/>
                  </a:lnTo>
                  <a:lnTo>
                    <a:pt x="97790" y="17780"/>
                  </a:lnTo>
                  <a:lnTo>
                    <a:pt x="86360" y="24130"/>
                  </a:lnTo>
                  <a:lnTo>
                    <a:pt x="76200" y="31750"/>
                  </a:lnTo>
                  <a:lnTo>
                    <a:pt x="67310" y="40641"/>
                  </a:lnTo>
                  <a:lnTo>
                    <a:pt x="59690" y="49530"/>
                  </a:lnTo>
                  <a:lnTo>
                    <a:pt x="44450" y="66041"/>
                  </a:lnTo>
                  <a:lnTo>
                    <a:pt x="36830" y="73660"/>
                  </a:lnTo>
                  <a:lnTo>
                    <a:pt x="29210" y="82550"/>
                  </a:lnTo>
                  <a:lnTo>
                    <a:pt x="22860" y="91441"/>
                  </a:lnTo>
                  <a:lnTo>
                    <a:pt x="15240" y="101600"/>
                  </a:lnTo>
                  <a:lnTo>
                    <a:pt x="8890" y="115569"/>
                  </a:lnTo>
                  <a:lnTo>
                    <a:pt x="3810" y="130810"/>
                  </a:lnTo>
                  <a:lnTo>
                    <a:pt x="0" y="148591"/>
                  </a:lnTo>
                  <a:lnTo>
                    <a:pt x="0" y="166369"/>
                  </a:lnTo>
                  <a:lnTo>
                    <a:pt x="3810" y="184150"/>
                  </a:lnTo>
                  <a:lnTo>
                    <a:pt x="10160" y="201930"/>
                  </a:lnTo>
                  <a:lnTo>
                    <a:pt x="20320" y="214630"/>
                  </a:lnTo>
                  <a:lnTo>
                    <a:pt x="31750" y="224791"/>
                  </a:lnTo>
                  <a:lnTo>
                    <a:pt x="46990" y="232410"/>
                  </a:lnTo>
                  <a:lnTo>
                    <a:pt x="62230" y="236219"/>
                  </a:lnTo>
                  <a:lnTo>
                    <a:pt x="77470" y="237491"/>
                  </a:lnTo>
                  <a:lnTo>
                    <a:pt x="93980" y="237491"/>
                  </a:lnTo>
                  <a:lnTo>
                    <a:pt x="109220" y="236219"/>
                  </a:lnTo>
                  <a:lnTo>
                    <a:pt x="121920" y="233680"/>
                  </a:lnTo>
                  <a:lnTo>
                    <a:pt x="16891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3953510" y="20815300"/>
              <a:ext cx="124461" cy="199390"/>
            </a:xfrm>
            <a:custGeom>
              <a:avLst/>
              <a:gdLst/>
              <a:ahLst/>
              <a:cxnLst/>
              <a:rect l="0" t="0" r="0" b="0"/>
              <a:pathLst>
                <a:path w="124461" h="199390">
                  <a:moveTo>
                    <a:pt x="68580" y="0"/>
                  </a:moveTo>
                  <a:lnTo>
                    <a:pt x="57150" y="22861"/>
                  </a:lnTo>
                  <a:lnTo>
                    <a:pt x="52070" y="31750"/>
                  </a:lnTo>
                  <a:lnTo>
                    <a:pt x="45720" y="39370"/>
                  </a:lnTo>
                  <a:lnTo>
                    <a:pt x="39370" y="46989"/>
                  </a:lnTo>
                  <a:lnTo>
                    <a:pt x="33020" y="55880"/>
                  </a:lnTo>
                  <a:lnTo>
                    <a:pt x="29210" y="66039"/>
                  </a:lnTo>
                  <a:lnTo>
                    <a:pt x="24130" y="74930"/>
                  </a:lnTo>
                  <a:lnTo>
                    <a:pt x="20320" y="85089"/>
                  </a:lnTo>
                  <a:lnTo>
                    <a:pt x="16510" y="95250"/>
                  </a:lnTo>
                  <a:lnTo>
                    <a:pt x="8890" y="115570"/>
                  </a:lnTo>
                  <a:lnTo>
                    <a:pt x="1270" y="137161"/>
                  </a:lnTo>
                  <a:lnTo>
                    <a:pt x="0" y="148589"/>
                  </a:lnTo>
                  <a:lnTo>
                    <a:pt x="1270" y="161289"/>
                  </a:lnTo>
                  <a:lnTo>
                    <a:pt x="2540" y="173989"/>
                  </a:lnTo>
                  <a:lnTo>
                    <a:pt x="7620" y="184150"/>
                  </a:lnTo>
                  <a:lnTo>
                    <a:pt x="16510" y="191770"/>
                  </a:lnTo>
                  <a:lnTo>
                    <a:pt x="26670" y="198120"/>
                  </a:lnTo>
                  <a:lnTo>
                    <a:pt x="36830" y="199389"/>
                  </a:lnTo>
                  <a:lnTo>
                    <a:pt x="46990" y="199389"/>
                  </a:lnTo>
                  <a:lnTo>
                    <a:pt x="58420" y="195580"/>
                  </a:lnTo>
                  <a:lnTo>
                    <a:pt x="67310" y="191770"/>
                  </a:lnTo>
                  <a:lnTo>
                    <a:pt x="76200" y="186689"/>
                  </a:lnTo>
                  <a:lnTo>
                    <a:pt x="83820" y="180339"/>
                  </a:lnTo>
                  <a:lnTo>
                    <a:pt x="91440" y="170180"/>
                  </a:lnTo>
                  <a:lnTo>
                    <a:pt x="99060" y="158750"/>
                  </a:lnTo>
                  <a:lnTo>
                    <a:pt x="106680" y="143511"/>
                  </a:lnTo>
                  <a:lnTo>
                    <a:pt x="113030" y="130811"/>
                  </a:lnTo>
                  <a:lnTo>
                    <a:pt x="118110" y="119380"/>
                  </a:lnTo>
                  <a:lnTo>
                    <a:pt x="121920" y="107950"/>
                  </a:lnTo>
                  <a:lnTo>
                    <a:pt x="124460" y="95250"/>
                  </a:lnTo>
                  <a:lnTo>
                    <a:pt x="124460" y="82550"/>
                  </a:lnTo>
                  <a:lnTo>
                    <a:pt x="123190" y="68580"/>
                  </a:lnTo>
                  <a:lnTo>
                    <a:pt x="120650" y="55880"/>
                  </a:lnTo>
                  <a:lnTo>
                    <a:pt x="115570" y="44450"/>
                  </a:lnTo>
                  <a:lnTo>
                    <a:pt x="110490" y="33020"/>
                  </a:lnTo>
                  <a:lnTo>
                    <a:pt x="102870" y="25400"/>
                  </a:lnTo>
                  <a:lnTo>
                    <a:pt x="92710" y="20320"/>
                  </a:lnTo>
                  <a:lnTo>
                    <a:pt x="46990" y="101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4159250" y="20825461"/>
              <a:ext cx="220981" cy="210820"/>
            </a:xfrm>
            <a:custGeom>
              <a:avLst/>
              <a:gdLst/>
              <a:ahLst/>
              <a:cxnLst/>
              <a:rect l="0" t="0" r="0" b="0"/>
              <a:pathLst>
                <a:path w="220981" h="210820">
                  <a:moveTo>
                    <a:pt x="0" y="0"/>
                  </a:moveTo>
                  <a:lnTo>
                    <a:pt x="10160" y="17778"/>
                  </a:lnTo>
                  <a:lnTo>
                    <a:pt x="15240" y="25400"/>
                  </a:lnTo>
                  <a:lnTo>
                    <a:pt x="19050" y="34289"/>
                  </a:lnTo>
                  <a:lnTo>
                    <a:pt x="22860" y="44450"/>
                  </a:lnTo>
                  <a:lnTo>
                    <a:pt x="26670" y="54609"/>
                  </a:lnTo>
                  <a:lnTo>
                    <a:pt x="34290" y="74928"/>
                  </a:lnTo>
                  <a:lnTo>
                    <a:pt x="36830" y="88900"/>
                  </a:lnTo>
                  <a:lnTo>
                    <a:pt x="38100" y="105409"/>
                  </a:lnTo>
                  <a:lnTo>
                    <a:pt x="39370" y="123189"/>
                  </a:lnTo>
                  <a:lnTo>
                    <a:pt x="39370" y="138428"/>
                  </a:lnTo>
                  <a:lnTo>
                    <a:pt x="38100" y="152400"/>
                  </a:lnTo>
                  <a:lnTo>
                    <a:pt x="35560" y="165100"/>
                  </a:lnTo>
                  <a:lnTo>
                    <a:pt x="34290" y="168909"/>
                  </a:lnTo>
                  <a:lnTo>
                    <a:pt x="33020" y="166369"/>
                  </a:lnTo>
                  <a:lnTo>
                    <a:pt x="31750" y="160019"/>
                  </a:lnTo>
                  <a:lnTo>
                    <a:pt x="34290" y="149859"/>
                  </a:lnTo>
                  <a:lnTo>
                    <a:pt x="38100" y="137159"/>
                  </a:lnTo>
                  <a:lnTo>
                    <a:pt x="43180" y="123189"/>
                  </a:lnTo>
                  <a:lnTo>
                    <a:pt x="48260" y="110489"/>
                  </a:lnTo>
                  <a:lnTo>
                    <a:pt x="54610" y="97789"/>
                  </a:lnTo>
                  <a:lnTo>
                    <a:pt x="60960" y="86359"/>
                  </a:lnTo>
                  <a:lnTo>
                    <a:pt x="67310" y="76200"/>
                  </a:lnTo>
                  <a:lnTo>
                    <a:pt x="80010" y="53339"/>
                  </a:lnTo>
                  <a:lnTo>
                    <a:pt x="90170" y="41909"/>
                  </a:lnTo>
                  <a:lnTo>
                    <a:pt x="100330" y="29209"/>
                  </a:lnTo>
                  <a:lnTo>
                    <a:pt x="113030" y="16509"/>
                  </a:lnTo>
                  <a:lnTo>
                    <a:pt x="125730" y="8889"/>
                  </a:lnTo>
                  <a:lnTo>
                    <a:pt x="140970" y="5078"/>
                  </a:lnTo>
                  <a:lnTo>
                    <a:pt x="157480" y="3809"/>
                  </a:lnTo>
                  <a:lnTo>
                    <a:pt x="170180" y="7619"/>
                  </a:lnTo>
                  <a:lnTo>
                    <a:pt x="181610" y="17778"/>
                  </a:lnTo>
                  <a:lnTo>
                    <a:pt x="190500" y="29209"/>
                  </a:lnTo>
                  <a:lnTo>
                    <a:pt x="198120" y="40639"/>
                  </a:lnTo>
                  <a:lnTo>
                    <a:pt x="204470" y="52069"/>
                  </a:lnTo>
                  <a:lnTo>
                    <a:pt x="209550" y="62228"/>
                  </a:lnTo>
                  <a:lnTo>
                    <a:pt x="213360" y="74928"/>
                  </a:lnTo>
                  <a:lnTo>
                    <a:pt x="215900" y="87628"/>
                  </a:lnTo>
                  <a:lnTo>
                    <a:pt x="217170" y="100328"/>
                  </a:lnTo>
                  <a:lnTo>
                    <a:pt x="218440" y="115569"/>
                  </a:lnTo>
                  <a:lnTo>
                    <a:pt x="219710" y="130809"/>
                  </a:lnTo>
                  <a:lnTo>
                    <a:pt x="219710" y="147319"/>
                  </a:lnTo>
                  <a:lnTo>
                    <a:pt x="218440" y="161289"/>
                  </a:lnTo>
                  <a:lnTo>
                    <a:pt x="217170" y="173989"/>
                  </a:lnTo>
                  <a:lnTo>
                    <a:pt x="220980" y="2108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4579620" y="20699730"/>
              <a:ext cx="21591" cy="316232"/>
            </a:xfrm>
            <a:custGeom>
              <a:avLst/>
              <a:gdLst/>
              <a:ahLst/>
              <a:cxnLst/>
              <a:rect l="0" t="0" r="0" b="0"/>
              <a:pathLst>
                <a:path w="21591" h="316232">
                  <a:moveTo>
                    <a:pt x="11430" y="0"/>
                  </a:moveTo>
                  <a:lnTo>
                    <a:pt x="16510" y="16509"/>
                  </a:lnTo>
                  <a:lnTo>
                    <a:pt x="17780" y="26670"/>
                  </a:lnTo>
                  <a:lnTo>
                    <a:pt x="19050" y="36831"/>
                  </a:lnTo>
                  <a:lnTo>
                    <a:pt x="20320" y="49531"/>
                  </a:lnTo>
                  <a:lnTo>
                    <a:pt x="20320" y="87631"/>
                  </a:lnTo>
                  <a:lnTo>
                    <a:pt x="21590" y="166370"/>
                  </a:lnTo>
                  <a:lnTo>
                    <a:pt x="20320" y="181609"/>
                  </a:lnTo>
                  <a:lnTo>
                    <a:pt x="17780" y="194309"/>
                  </a:lnTo>
                  <a:lnTo>
                    <a:pt x="12700" y="222250"/>
                  </a:lnTo>
                  <a:lnTo>
                    <a:pt x="10160" y="238759"/>
                  </a:lnTo>
                  <a:lnTo>
                    <a:pt x="0" y="316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4527550" y="20836889"/>
              <a:ext cx="83821" cy="10162"/>
            </a:xfrm>
            <a:custGeom>
              <a:avLst/>
              <a:gdLst/>
              <a:ahLst/>
              <a:cxnLst/>
              <a:rect l="0" t="0" r="0" b="0"/>
              <a:pathLst>
                <a:path w="83821" h="10162">
                  <a:moveTo>
                    <a:pt x="0" y="10161"/>
                  </a:moveTo>
                  <a:lnTo>
                    <a:pt x="21590" y="10161"/>
                  </a:lnTo>
                  <a:lnTo>
                    <a:pt x="31750" y="8891"/>
                  </a:lnTo>
                  <a:lnTo>
                    <a:pt x="838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4945380" y="20726400"/>
              <a:ext cx="139701" cy="236221"/>
            </a:xfrm>
            <a:custGeom>
              <a:avLst/>
              <a:gdLst/>
              <a:ahLst/>
              <a:cxnLst/>
              <a:rect l="0" t="0" r="0" b="0"/>
              <a:pathLst>
                <a:path w="139701" h="236221">
                  <a:moveTo>
                    <a:pt x="139700" y="36830"/>
                  </a:moveTo>
                  <a:lnTo>
                    <a:pt x="139700" y="13970"/>
                  </a:lnTo>
                  <a:lnTo>
                    <a:pt x="134620" y="7620"/>
                  </a:lnTo>
                  <a:lnTo>
                    <a:pt x="127000" y="2539"/>
                  </a:lnTo>
                  <a:lnTo>
                    <a:pt x="118110" y="0"/>
                  </a:lnTo>
                  <a:lnTo>
                    <a:pt x="107950" y="2539"/>
                  </a:lnTo>
                  <a:lnTo>
                    <a:pt x="97790" y="8889"/>
                  </a:lnTo>
                  <a:lnTo>
                    <a:pt x="86360" y="17780"/>
                  </a:lnTo>
                  <a:lnTo>
                    <a:pt x="77470" y="26670"/>
                  </a:lnTo>
                  <a:lnTo>
                    <a:pt x="60960" y="41911"/>
                  </a:lnTo>
                  <a:lnTo>
                    <a:pt x="53340" y="50800"/>
                  </a:lnTo>
                  <a:lnTo>
                    <a:pt x="45720" y="59689"/>
                  </a:lnTo>
                  <a:lnTo>
                    <a:pt x="38100" y="69850"/>
                  </a:lnTo>
                  <a:lnTo>
                    <a:pt x="33020" y="80011"/>
                  </a:lnTo>
                  <a:lnTo>
                    <a:pt x="27940" y="90170"/>
                  </a:lnTo>
                  <a:lnTo>
                    <a:pt x="22860" y="100330"/>
                  </a:lnTo>
                  <a:lnTo>
                    <a:pt x="19050" y="110489"/>
                  </a:lnTo>
                  <a:lnTo>
                    <a:pt x="13970" y="120650"/>
                  </a:lnTo>
                  <a:lnTo>
                    <a:pt x="6350" y="142239"/>
                  </a:lnTo>
                  <a:lnTo>
                    <a:pt x="0" y="162561"/>
                  </a:lnTo>
                  <a:lnTo>
                    <a:pt x="0" y="173989"/>
                  </a:lnTo>
                  <a:lnTo>
                    <a:pt x="2540" y="186689"/>
                  </a:lnTo>
                  <a:lnTo>
                    <a:pt x="6350" y="199389"/>
                  </a:lnTo>
                  <a:lnTo>
                    <a:pt x="13970" y="209550"/>
                  </a:lnTo>
                  <a:lnTo>
                    <a:pt x="25400" y="217170"/>
                  </a:lnTo>
                  <a:lnTo>
                    <a:pt x="97790" y="236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5217160" y="20648930"/>
              <a:ext cx="1694181" cy="518160"/>
            </a:xfrm>
            <a:custGeom>
              <a:avLst/>
              <a:gdLst/>
              <a:ahLst/>
              <a:cxnLst/>
              <a:rect l="0" t="0" r="0" b="0"/>
              <a:pathLst>
                <a:path w="1694181" h="518160">
                  <a:moveTo>
                    <a:pt x="46990" y="82550"/>
                  </a:moveTo>
                  <a:lnTo>
                    <a:pt x="35560" y="99059"/>
                  </a:lnTo>
                  <a:lnTo>
                    <a:pt x="31750" y="107950"/>
                  </a:lnTo>
                  <a:lnTo>
                    <a:pt x="26670" y="116840"/>
                  </a:lnTo>
                  <a:lnTo>
                    <a:pt x="22860" y="125731"/>
                  </a:lnTo>
                  <a:lnTo>
                    <a:pt x="19050" y="135890"/>
                  </a:lnTo>
                  <a:lnTo>
                    <a:pt x="12700" y="156209"/>
                  </a:lnTo>
                  <a:lnTo>
                    <a:pt x="1270" y="187959"/>
                  </a:lnTo>
                  <a:lnTo>
                    <a:pt x="0" y="201931"/>
                  </a:lnTo>
                  <a:lnTo>
                    <a:pt x="1270" y="218440"/>
                  </a:lnTo>
                  <a:lnTo>
                    <a:pt x="2540" y="236220"/>
                  </a:lnTo>
                  <a:lnTo>
                    <a:pt x="5080" y="251459"/>
                  </a:lnTo>
                  <a:lnTo>
                    <a:pt x="10160" y="265431"/>
                  </a:lnTo>
                  <a:lnTo>
                    <a:pt x="15240" y="278131"/>
                  </a:lnTo>
                  <a:lnTo>
                    <a:pt x="22860" y="285750"/>
                  </a:lnTo>
                  <a:lnTo>
                    <a:pt x="30480" y="288290"/>
                  </a:lnTo>
                  <a:lnTo>
                    <a:pt x="39370" y="289559"/>
                  </a:lnTo>
                  <a:lnTo>
                    <a:pt x="48260" y="287020"/>
                  </a:lnTo>
                  <a:lnTo>
                    <a:pt x="55880" y="281940"/>
                  </a:lnTo>
                  <a:lnTo>
                    <a:pt x="63500" y="275590"/>
                  </a:lnTo>
                  <a:lnTo>
                    <a:pt x="69850" y="266700"/>
                  </a:lnTo>
                  <a:lnTo>
                    <a:pt x="74930" y="257809"/>
                  </a:lnTo>
                  <a:lnTo>
                    <a:pt x="80010" y="248920"/>
                  </a:lnTo>
                  <a:lnTo>
                    <a:pt x="83820" y="234950"/>
                  </a:lnTo>
                  <a:lnTo>
                    <a:pt x="87630" y="219709"/>
                  </a:lnTo>
                  <a:lnTo>
                    <a:pt x="91440" y="201931"/>
                  </a:lnTo>
                  <a:lnTo>
                    <a:pt x="93980" y="184150"/>
                  </a:lnTo>
                  <a:lnTo>
                    <a:pt x="96520" y="166370"/>
                  </a:lnTo>
                  <a:lnTo>
                    <a:pt x="97790" y="148590"/>
                  </a:lnTo>
                  <a:lnTo>
                    <a:pt x="95250" y="133350"/>
                  </a:lnTo>
                  <a:lnTo>
                    <a:pt x="92710" y="120650"/>
                  </a:lnTo>
                  <a:lnTo>
                    <a:pt x="87630" y="107950"/>
                  </a:lnTo>
                  <a:lnTo>
                    <a:pt x="81280" y="96520"/>
                  </a:lnTo>
                  <a:lnTo>
                    <a:pt x="73660" y="87631"/>
                  </a:lnTo>
                  <a:lnTo>
                    <a:pt x="64770" y="78740"/>
                  </a:lnTo>
                  <a:lnTo>
                    <a:pt x="60960" y="69850"/>
                  </a:lnTo>
                  <a:lnTo>
                    <a:pt x="60960" y="62231"/>
                  </a:lnTo>
                  <a:lnTo>
                    <a:pt x="63500" y="54609"/>
                  </a:lnTo>
                  <a:lnTo>
                    <a:pt x="69850" y="49531"/>
                  </a:lnTo>
                  <a:lnTo>
                    <a:pt x="88900" y="39370"/>
                  </a:lnTo>
                  <a:lnTo>
                    <a:pt x="116840" y="34290"/>
                  </a:lnTo>
                  <a:lnTo>
                    <a:pt x="132080" y="31750"/>
                  </a:lnTo>
                  <a:lnTo>
                    <a:pt x="146050" y="34290"/>
                  </a:lnTo>
                  <a:lnTo>
                    <a:pt x="170180" y="41909"/>
                  </a:lnTo>
                  <a:lnTo>
                    <a:pt x="181610" y="49531"/>
                  </a:lnTo>
                  <a:lnTo>
                    <a:pt x="193040" y="59690"/>
                  </a:lnTo>
                  <a:lnTo>
                    <a:pt x="204470" y="69850"/>
                  </a:lnTo>
                  <a:lnTo>
                    <a:pt x="213360" y="81281"/>
                  </a:lnTo>
                  <a:lnTo>
                    <a:pt x="222250" y="92709"/>
                  </a:lnTo>
                  <a:lnTo>
                    <a:pt x="231140" y="102870"/>
                  </a:lnTo>
                  <a:lnTo>
                    <a:pt x="236220" y="118109"/>
                  </a:lnTo>
                  <a:lnTo>
                    <a:pt x="240030" y="137159"/>
                  </a:lnTo>
                  <a:lnTo>
                    <a:pt x="242570" y="157481"/>
                  </a:lnTo>
                  <a:lnTo>
                    <a:pt x="242570" y="176531"/>
                  </a:lnTo>
                  <a:lnTo>
                    <a:pt x="241300" y="195581"/>
                  </a:lnTo>
                  <a:lnTo>
                    <a:pt x="240030" y="213359"/>
                  </a:lnTo>
                  <a:lnTo>
                    <a:pt x="237490" y="229870"/>
                  </a:lnTo>
                  <a:lnTo>
                    <a:pt x="234950" y="243840"/>
                  </a:lnTo>
                  <a:lnTo>
                    <a:pt x="232410" y="256540"/>
                  </a:lnTo>
                  <a:lnTo>
                    <a:pt x="231140" y="260350"/>
                  </a:lnTo>
                  <a:lnTo>
                    <a:pt x="236220" y="241300"/>
                  </a:lnTo>
                  <a:lnTo>
                    <a:pt x="246380" y="210820"/>
                  </a:lnTo>
                  <a:lnTo>
                    <a:pt x="252730" y="195581"/>
                  </a:lnTo>
                  <a:lnTo>
                    <a:pt x="259080" y="182881"/>
                  </a:lnTo>
                  <a:lnTo>
                    <a:pt x="265430" y="170181"/>
                  </a:lnTo>
                  <a:lnTo>
                    <a:pt x="271780" y="158750"/>
                  </a:lnTo>
                  <a:lnTo>
                    <a:pt x="279400" y="147320"/>
                  </a:lnTo>
                  <a:lnTo>
                    <a:pt x="293370" y="124459"/>
                  </a:lnTo>
                  <a:lnTo>
                    <a:pt x="307340" y="104140"/>
                  </a:lnTo>
                  <a:lnTo>
                    <a:pt x="313690" y="93981"/>
                  </a:lnTo>
                  <a:lnTo>
                    <a:pt x="321310" y="85090"/>
                  </a:lnTo>
                  <a:lnTo>
                    <a:pt x="327660" y="77470"/>
                  </a:lnTo>
                  <a:lnTo>
                    <a:pt x="337820" y="72390"/>
                  </a:lnTo>
                  <a:lnTo>
                    <a:pt x="360680" y="66040"/>
                  </a:lnTo>
                  <a:lnTo>
                    <a:pt x="370840" y="68581"/>
                  </a:lnTo>
                  <a:lnTo>
                    <a:pt x="379730" y="76200"/>
                  </a:lnTo>
                  <a:lnTo>
                    <a:pt x="388620" y="85090"/>
                  </a:lnTo>
                  <a:lnTo>
                    <a:pt x="393700" y="95250"/>
                  </a:lnTo>
                  <a:lnTo>
                    <a:pt x="397510" y="107950"/>
                  </a:lnTo>
                  <a:lnTo>
                    <a:pt x="400050" y="120650"/>
                  </a:lnTo>
                  <a:lnTo>
                    <a:pt x="406400" y="156209"/>
                  </a:lnTo>
                  <a:lnTo>
                    <a:pt x="419100" y="240031"/>
                  </a:lnTo>
                  <a:lnTo>
                    <a:pt x="424180" y="256540"/>
                  </a:lnTo>
                  <a:lnTo>
                    <a:pt x="429260" y="269240"/>
                  </a:lnTo>
                  <a:lnTo>
                    <a:pt x="435610" y="280670"/>
                  </a:lnTo>
                  <a:lnTo>
                    <a:pt x="443230" y="285750"/>
                  </a:lnTo>
                  <a:lnTo>
                    <a:pt x="450850" y="287020"/>
                  </a:lnTo>
                  <a:lnTo>
                    <a:pt x="461010" y="285750"/>
                  </a:lnTo>
                  <a:lnTo>
                    <a:pt x="482600" y="271781"/>
                  </a:lnTo>
                  <a:lnTo>
                    <a:pt x="495300" y="260350"/>
                  </a:lnTo>
                  <a:lnTo>
                    <a:pt x="506730" y="250190"/>
                  </a:lnTo>
                  <a:lnTo>
                    <a:pt x="515620" y="240031"/>
                  </a:lnTo>
                  <a:lnTo>
                    <a:pt x="524510" y="229870"/>
                  </a:lnTo>
                  <a:lnTo>
                    <a:pt x="532130" y="218440"/>
                  </a:lnTo>
                  <a:lnTo>
                    <a:pt x="541020" y="208281"/>
                  </a:lnTo>
                  <a:lnTo>
                    <a:pt x="554990" y="187959"/>
                  </a:lnTo>
                  <a:lnTo>
                    <a:pt x="570230" y="166370"/>
                  </a:lnTo>
                  <a:lnTo>
                    <a:pt x="575310" y="154940"/>
                  </a:lnTo>
                  <a:lnTo>
                    <a:pt x="580390" y="142240"/>
                  </a:lnTo>
                  <a:lnTo>
                    <a:pt x="585470" y="129540"/>
                  </a:lnTo>
                  <a:lnTo>
                    <a:pt x="590550" y="116840"/>
                  </a:lnTo>
                  <a:lnTo>
                    <a:pt x="596900" y="105409"/>
                  </a:lnTo>
                  <a:lnTo>
                    <a:pt x="603250" y="93981"/>
                  </a:lnTo>
                  <a:lnTo>
                    <a:pt x="607060" y="81281"/>
                  </a:lnTo>
                  <a:lnTo>
                    <a:pt x="609600" y="66040"/>
                  </a:lnTo>
                  <a:lnTo>
                    <a:pt x="612140" y="50800"/>
                  </a:lnTo>
                  <a:lnTo>
                    <a:pt x="610870" y="36831"/>
                  </a:lnTo>
                  <a:lnTo>
                    <a:pt x="608330" y="24131"/>
                  </a:lnTo>
                  <a:lnTo>
                    <a:pt x="603250" y="11431"/>
                  </a:lnTo>
                  <a:lnTo>
                    <a:pt x="595630" y="5081"/>
                  </a:lnTo>
                  <a:lnTo>
                    <a:pt x="585470" y="1270"/>
                  </a:lnTo>
                  <a:lnTo>
                    <a:pt x="575310" y="0"/>
                  </a:lnTo>
                  <a:lnTo>
                    <a:pt x="565150" y="1270"/>
                  </a:lnTo>
                  <a:lnTo>
                    <a:pt x="547370" y="10159"/>
                  </a:lnTo>
                  <a:lnTo>
                    <a:pt x="532130" y="21590"/>
                  </a:lnTo>
                  <a:lnTo>
                    <a:pt x="524510" y="27940"/>
                  </a:lnTo>
                  <a:lnTo>
                    <a:pt x="518160" y="38100"/>
                  </a:lnTo>
                  <a:lnTo>
                    <a:pt x="510540" y="49531"/>
                  </a:lnTo>
                  <a:lnTo>
                    <a:pt x="502920" y="64770"/>
                  </a:lnTo>
                  <a:lnTo>
                    <a:pt x="500380" y="81281"/>
                  </a:lnTo>
                  <a:lnTo>
                    <a:pt x="499110" y="99059"/>
                  </a:lnTo>
                  <a:lnTo>
                    <a:pt x="499110" y="118109"/>
                  </a:lnTo>
                  <a:lnTo>
                    <a:pt x="500380" y="134620"/>
                  </a:lnTo>
                  <a:lnTo>
                    <a:pt x="502920" y="148590"/>
                  </a:lnTo>
                  <a:lnTo>
                    <a:pt x="505460" y="161290"/>
                  </a:lnTo>
                  <a:lnTo>
                    <a:pt x="509270" y="173990"/>
                  </a:lnTo>
                  <a:lnTo>
                    <a:pt x="514350" y="185420"/>
                  </a:lnTo>
                  <a:lnTo>
                    <a:pt x="519430" y="196850"/>
                  </a:lnTo>
                  <a:lnTo>
                    <a:pt x="527050" y="207009"/>
                  </a:lnTo>
                  <a:lnTo>
                    <a:pt x="535940" y="218440"/>
                  </a:lnTo>
                  <a:lnTo>
                    <a:pt x="544830" y="228600"/>
                  </a:lnTo>
                  <a:lnTo>
                    <a:pt x="563880" y="254000"/>
                  </a:lnTo>
                  <a:lnTo>
                    <a:pt x="574040" y="266700"/>
                  </a:lnTo>
                  <a:lnTo>
                    <a:pt x="582930" y="279400"/>
                  </a:lnTo>
                  <a:lnTo>
                    <a:pt x="599440" y="302259"/>
                  </a:lnTo>
                  <a:lnTo>
                    <a:pt x="608330" y="312420"/>
                  </a:lnTo>
                  <a:lnTo>
                    <a:pt x="618490" y="323850"/>
                  </a:lnTo>
                  <a:lnTo>
                    <a:pt x="627380" y="334009"/>
                  </a:lnTo>
                  <a:lnTo>
                    <a:pt x="636270" y="345440"/>
                  </a:lnTo>
                  <a:lnTo>
                    <a:pt x="645160" y="355600"/>
                  </a:lnTo>
                  <a:lnTo>
                    <a:pt x="652780" y="365759"/>
                  </a:lnTo>
                  <a:lnTo>
                    <a:pt x="659130" y="377190"/>
                  </a:lnTo>
                  <a:lnTo>
                    <a:pt x="664210" y="387350"/>
                  </a:lnTo>
                  <a:lnTo>
                    <a:pt x="669290" y="397509"/>
                  </a:lnTo>
                  <a:lnTo>
                    <a:pt x="673100" y="408940"/>
                  </a:lnTo>
                  <a:lnTo>
                    <a:pt x="678180" y="419100"/>
                  </a:lnTo>
                  <a:lnTo>
                    <a:pt x="681990" y="429259"/>
                  </a:lnTo>
                  <a:lnTo>
                    <a:pt x="683260" y="441959"/>
                  </a:lnTo>
                  <a:lnTo>
                    <a:pt x="683260" y="457200"/>
                  </a:lnTo>
                  <a:lnTo>
                    <a:pt x="681990" y="472440"/>
                  </a:lnTo>
                  <a:lnTo>
                    <a:pt x="676910" y="486409"/>
                  </a:lnTo>
                  <a:lnTo>
                    <a:pt x="670560" y="499109"/>
                  </a:lnTo>
                  <a:lnTo>
                    <a:pt x="662940" y="510540"/>
                  </a:lnTo>
                  <a:lnTo>
                    <a:pt x="651510" y="516890"/>
                  </a:lnTo>
                  <a:lnTo>
                    <a:pt x="638810" y="518159"/>
                  </a:lnTo>
                  <a:lnTo>
                    <a:pt x="623570" y="516890"/>
                  </a:lnTo>
                  <a:lnTo>
                    <a:pt x="601980" y="509270"/>
                  </a:lnTo>
                  <a:lnTo>
                    <a:pt x="591820" y="502920"/>
                  </a:lnTo>
                  <a:lnTo>
                    <a:pt x="584200" y="496570"/>
                  </a:lnTo>
                  <a:lnTo>
                    <a:pt x="579120" y="487681"/>
                  </a:lnTo>
                  <a:lnTo>
                    <a:pt x="574040" y="478790"/>
                  </a:lnTo>
                  <a:lnTo>
                    <a:pt x="568960" y="469900"/>
                  </a:lnTo>
                  <a:lnTo>
                    <a:pt x="563880" y="459740"/>
                  </a:lnTo>
                  <a:lnTo>
                    <a:pt x="560070" y="449581"/>
                  </a:lnTo>
                  <a:lnTo>
                    <a:pt x="556260" y="438150"/>
                  </a:lnTo>
                  <a:lnTo>
                    <a:pt x="552450" y="426720"/>
                  </a:lnTo>
                  <a:lnTo>
                    <a:pt x="548640" y="412750"/>
                  </a:lnTo>
                  <a:lnTo>
                    <a:pt x="547370" y="398781"/>
                  </a:lnTo>
                  <a:lnTo>
                    <a:pt x="544830" y="383540"/>
                  </a:lnTo>
                  <a:lnTo>
                    <a:pt x="543560" y="367031"/>
                  </a:lnTo>
                  <a:lnTo>
                    <a:pt x="544830" y="351790"/>
                  </a:lnTo>
                  <a:lnTo>
                    <a:pt x="546100" y="336550"/>
                  </a:lnTo>
                  <a:lnTo>
                    <a:pt x="548640" y="322581"/>
                  </a:lnTo>
                  <a:lnTo>
                    <a:pt x="552450" y="307340"/>
                  </a:lnTo>
                  <a:lnTo>
                    <a:pt x="556260" y="293370"/>
                  </a:lnTo>
                  <a:lnTo>
                    <a:pt x="562610" y="279400"/>
                  </a:lnTo>
                  <a:lnTo>
                    <a:pt x="568960" y="265431"/>
                  </a:lnTo>
                  <a:lnTo>
                    <a:pt x="581660" y="236220"/>
                  </a:lnTo>
                  <a:lnTo>
                    <a:pt x="589280" y="223520"/>
                  </a:lnTo>
                  <a:lnTo>
                    <a:pt x="598170" y="212090"/>
                  </a:lnTo>
                  <a:lnTo>
                    <a:pt x="617220" y="187959"/>
                  </a:lnTo>
                  <a:lnTo>
                    <a:pt x="637540" y="161290"/>
                  </a:lnTo>
                  <a:lnTo>
                    <a:pt x="647700" y="148590"/>
                  </a:lnTo>
                  <a:lnTo>
                    <a:pt x="657860" y="137159"/>
                  </a:lnTo>
                  <a:lnTo>
                    <a:pt x="668020" y="125731"/>
                  </a:lnTo>
                  <a:lnTo>
                    <a:pt x="679450" y="115570"/>
                  </a:lnTo>
                  <a:lnTo>
                    <a:pt x="689610" y="106681"/>
                  </a:lnTo>
                  <a:lnTo>
                    <a:pt x="708660" y="91440"/>
                  </a:lnTo>
                  <a:lnTo>
                    <a:pt x="726440" y="76200"/>
                  </a:lnTo>
                  <a:lnTo>
                    <a:pt x="736600" y="71120"/>
                  </a:lnTo>
                  <a:lnTo>
                    <a:pt x="764540" y="66040"/>
                  </a:lnTo>
                  <a:lnTo>
                    <a:pt x="777240" y="66040"/>
                  </a:lnTo>
                  <a:lnTo>
                    <a:pt x="787400" y="69850"/>
                  </a:lnTo>
                  <a:lnTo>
                    <a:pt x="797560" y="73659"/>
                  </a:lnTo>
                  <a:lnTo>
                    <a:pt x="803910" y="83820"/>
                  </a:lnTo>
                  <a:lnTo>
                    <a:pt x="810260" y="96520"/>
                  </a:lnTo>
                  <a:lnTo>
                    <a:pt x="815340" y="113031"/>
                  </a:lnTo>
                  <a:lnTo>
                    <a:pt x="819150" y="128270"/>
                  </a:lnTo>
                  <a:lnTo>
                    <a:pt x="821690" y="143509"/>
                  </a:lnTo>
                  <a:lnTo>
                    <a:pt x="822960" y="158750"/>
                  </a:lnTo>
                  <a:lnTo>
                    <a:pt x="824230" y="172720"/>
                  </a:lnTo>
                  <a:lnTo>
                    <a:pt x="824230" y="186690"/>
                  </a:lnTo>
                  <a:lnTo>
                    <a:pt x="825500" y="200659"/>
                  </a:lnTo>
                  <a:lnTo>
                    <a:pt x="824230" y="214631"/>
                  </a:lnTo>
                  <a:lnTo>
                    <a:pt x="822960" y="226059"/>
                  </a:lnTo>
                  <a:lnTo>
                    <a:pt x="820420" y="237490"/>
                  </a:lnTo>
                  <a:lnTo>
                    <a:pt x="817880" y="248920"/>
                  </a:lnTo>
                  <a:lnTo>
                    <a:pt x="814070" y="260350"/>
                  </a:lnTo>
                  <a:lnTo>
                    <a:pt x="811530" y="270509"/>
                  </a:lnTo>
                  <a:lnTo>
                    <a:pt x="810260" y="271781"/>
                  </a:lnTo>
                  <a:lnTo>
                    <a:pt x="811530" y="264159"/>
                  </a:lnTo>
                  <a:lnTo>
                    <a:pt x="812800" y="252731"/>
                  </a:lnTo>
                  <a:lnTo>
                    <a:pt x="814070" y="240031"/>
                  </a:lnTo>
                  <a:lnTo>
                    <a:pt x="814070" y="227331"/>
                  </a:lnTo>
                  <a:lnTo>
                    <a:pt x="815340" y="214631"/>
                  </a:lnTo>
                  <a:lnTo>
                    <a:pt x="816610" y="201931"/>
                  </a:lnTo>
                  <a:lnTo>
                    <a:pt x="817880" y="190500"/>
                  </a:lnTo>
                  <a:lnTo>
                    <a:pt x="820420" y="179070"/>
                  </a:lnTo>
                  <a:lnTo>
                    <a:pt x="825500" y="167640"/>
                  </a:lnTo>
                  <a:lnTo>
                    <a:pt x="830580" y="156209"/>
                  </a:lnTo>
                  <a:lnTo>
                    <a:pt x="835660" y="146050"/>
                  </a:lnTo>
                  <a:lnTo>
                    <a:pt x="843280" y="134620"/>
                  </a:lnTo>
                  <a:lnTo>
                    <a:pt x="852170" y="124459"/>
                  </a:lnTo>
                  <a:lnTo>
                    <a:pt x="861060" y="114300"/>
                  </a:lnTo>
                  <a:lnTo>
                    <a:pt x="880110" y="99059"/>
                  </a:lnTo>
                  <a:lnTo>
                    <a:pt x="890270" y="93981"/>
                  </a:lnTo>
                  <a:lnTo>
                    <a:pt x="901700" y="91440"/>
                  </a:lnTo>
                  <a:lnTo>
                    <a:pt x="927100" y="91440"/>
                  </a:lnTo>
                  <a:lnTo>
                    <a:pt x="938530" y="95250"/>
                  </a:lnTo>
                  <a:lnTo>
                    <a:pt x="961390" y="109220"/>
                  </a:lnTo>
                  <a:lnTo>
                    <a:pt x="986790" y="127000"/>
                  </a:lnTo>
                  <a:lnTo>
                    <a:pt x="999490" y="137159"/>
                  </a:lnTo>
                  <a:lnTo>
                    <a:pt x="1027430" y="149859"/>
                  </a:lnTo>
                  <a:lnTo>
                    <a:pt x="1041400" y="156209"/>
                  </a:lnTo>
                  <a:lnTo>
                    <a:pt x="1068070" y="158750"/>
                  </a:lnTo>
                  <a:lnTo>
                    <a:pt x="1082040" y="157481"/>
                  </a:lnTo>
                  <a:lnTo>
                    <a:pt x="1109980" y="147320"/>
                  </a:lnTo>
                  <a:lnTo>
                    <a:pt x="1123950" y="139700"/>
                  </a:lnTo>
                  <a:lnTo>
                    <a:pt x="1136650" y="129540"/>
                  </a:lnTo>
                  <a:lnTo>
                    <a:pt x="1146810" y="118109"/>
                  </a:lnTo>
                  <a:lnTo>
                    <a:pt x="1155700" y="106681"/>
                  </a:lnTo>
                  <a:lnTo>
                    <a:pt x="1163320" y="93981"/>
                  </a:lnTo>
                  <a:lnTo>
                    <a:pt x="1172210" y="80009"/>
                  </a:lnTo>
                  <a:lnTo>
                    <a:pt x="1179830" y="67309"/>
                  </a:lnTo>
                  <a:lnTo>
                    <a:pt x="1184910" y="53340"/>
                  </a:lnTo>
                  <a:lnTo>
                    <a:pt x="1187450" y="39370"/>
                  </a:lnTo>
                  <a:lnTo>
                    <a:pt x="1189990" y="25400"/>
                  </a:lnTo>
                  <a:lnTo>
                    <a:pt x="1188720" y="15240"/>
                  </a:lnTo>
                  <a:lnTo>
                    <a:pt x="1183640" y="7620"/>
                  </a:lnTo>
                  <a:lnTo>
                    <a:pt x="1176020" y="0"/>
                  </a:lnTo>
                  <a:lnTo>
                    <a:pt x="1167130" y="0"/>
                  </a:lnTo>
                  <a:lnTo>
                    <a:pt x="1156970" y="2540"/>
                  </a:lnTo>
                  <a:lnTo>
                    <a:pt x="1134110" y="13970"/>
                  </a:lnTo>
                  <a:lnTo>
                    <a:pt x="1116330" y="26670"/>
                  </a:lnTo>
                  <a:lnTo>
                    <a:pt x="1108710" y="34290"/>
                  </a:lnTo>
                  <a:lnTo>
                    <a:pt x="1101090" y="43181"/>
                  </a:lnTo>
                  <a:lnTo>
                    <a:pt x="1085850" y="63500"/>
                  </a:lnTo>
                  <a:lnTo>
                    <a:pt x="1066800" y="88900"/>
                  </a:lnTo>
                  <a:lnTo>
                    <a:pt x="1059180" y="100331"/>
                  </a:lnTo>
                  <a:lnTo>
                    <a:pt x="1052830" y="111759"/>
                  </a:lnTo>
                  <a:lnTo>
                    <a:pt x="1047750" y="123190"/>
                  </a:lnTo>
                  <a:lnTo>
                    <a:pt x="1042670" y="134620"/>
                  </a:lnTo>
                  <a:lnTo>
                    <a:pt x="1038860" y="144781"/>
                  </a:lnTo>
                  <a:lnTo>
                    <a:pt x="1033780" y="154940"/>
                  </a:lnTo>
                  <a:lnTo>
                    <a:pt x="1032510" y="166370"/>
                  </a:lnTo>
                  <a:lnTo>
                    <a:pt x="1032510" y="176531"/>
                  </a:lnTo>
                  <a:lnTo>
                    <a:pt x="1033780" y="187959"/>
                  </a:lnTo>
                  <a:lnTo>
                    <a:pt x="1037590" y="199390"/>
                  </a:lnTo>
                  <a:lnTo>
                    <a:pt x="1041400" y="212090"/>
                  </a:lnTo>
                  <a:lnTo>
                    <a:pt x="1047750" y="224790"/>
                  </a:lnTo>
                  <a:lnTo>
                    <a:pt x="1055370" y="234950"/>
                  </a:lnTo>
                  <a:lnTo>
                    <a:pt x="1076960" y="248920"/>
                  </a:lnTo>
                  <a:lnTo>
                    <a:pt x="1104900" y="255270"/>
                  </a:lnTo>
                  <a:lnTo>
                    <a:pt x="1121410" y="257809"/>
                  </a:lnTo>
                  <a:lnTo>
                    <a:pt x="1136650" y="255270"/>
                  </a:lnTo>
                  <a:lnTo>
                    <a:pt x="1165860" y="243840"/>
                  </a:lnTo>
                  <a:lnTo>
                    <a:pt x="1187450" y="229870"/>
                  </a:lnTo>
                  <a:lnTo>
                    <a:pt x="1197610" y="222250"/>
                  </a:lnTo>
                  <a:lnTo>
                    <a:pt x="1206500" y="213359"/>
                  </a:lnTo>
                  <a:lnTo>
                    <a:pt x="1216660" y="201931"/>
                  </a:lnTo>
                  <a:lnTo>
                    <a:pt x="1226820" y="190500"/>
                  </a:lnTo>
                  <a:lnTo>
                    <a:pt x="1234440" y="179070"/>
                  </a:lnTo>
                  <a:lnTo>
                    <a:pt x="1242060" y="167640"/>
                  </a:lnTo>
                  <a:lnTo>
                    <a:pt x="1247140" y="156209"/>
                  </a:lnTo>
                  <a:lnTo>
                    <a:pt x="1252220" y="146050"/>
                  </a:lnTo>
                  <a:lnTo>
                    <a:pt x="1256030" y="134620"/>
                  </a:lnTo>
                  <a:lnTo>
                    <a:pt x="1259840" y="124459"/>
                  </a:lnTo>
                  <a:lnTo>
                    <a:pt x="1267460" y="102870"/>
                  </a:lnTo>
                  <a:lnTo>
                    <a:pt x="1282700" y="60959"/>
                  </a:lnTo>
                  <a:lnTo>
                    <a:pt x="1286510" y="50800"/>
                  </a:lnTo>
                  <a:lnTo>
                    <a:pt x="1292860" y="40640"/>
                  </a:lnTo>
                  <a:lnTo>
                    <a:pt x="1297940" y="29209"/>
                  </a:lnTo>
                  <a:lnTo>
                    <a:pt x="1305560" y="20320"/>
                  </a:lnTo>
                  <a:lnTo>
                    <a:pt x="1314450" y="11431"/>
                  </a:lnTo>
                  <a:lnTo>
                    <a:pt x="1323340" y="3809"/>
                  </a:lnTo>
                  <a:lnTo>
                    <a:pt x="1333500" y="0"/>
                  </a:lnTo>
                  <a:lnTo>
                    <a:pt x="1343660" y="1270"/>
                  </a:lnTo>
                  <a:lnTo>
                    <a:pt x="1353820" y="3809"/>
                  </a:lnTo>
                  <a:lnTo>
                    <a:pt x="1376680" y="19050"/>
                  </a:lnTo>
                  <a:lnTo>
                    <a:pt x="1390650" y="29209"/>
                  </a:lnTo>
                  <a:lnTo>
                    <a:pt x="1400810" y="39370"/>
                  </a:lnTo>
                  <a:lnTo>
                    <a:pt x="1410970" y="46990"/>
                  </a:lnTo>
                  <a:lnTo>
                    <a:pt x="1419860" y="55881"/>
                  </a:lnTo>
                  <a:lnTo>
                    <a:pt x="1426210" y="64770"/>
                  </a:lnTo>
                  <a:lnTo>
                    <a:pt x="1432560" y="73659"/>
                  </a:lnTo>
                  <a:lnTo>
                    <a:pt x="1437640" y="83820"/>
                  </a:lnTo>
                  <a:lnTo>
                    <a:pt x="1441450" y="93981"/>
                  </a:lnTo>
                  <a:lnTo>
                    <a:pt x="1446530" y="104140"/>
                  </a:lnTo>
                  <a:lnTo>
                    <a:pt x="1450340" y="114300"/>
                  </a:lnTo>
                  <a:lnTo>
                    <a:pt x="1457960" y="134620"/>
                  </a:lnTo>
                  <a:lnTo>
                    <a:pt x="1461770" y="146050"/>
                  </a:lnTo>
                  <a:lnTo>
                    <a:pt x="1464310" y="157481"/>
                  </a:lnTo>
                  <a:lnTo>
                    <a:pt x="1471930" y="182881"/>
                  </a:lnTo>
                  <a:lnTo>
                    <a:pt x="1473200" y="195581"/>
                  </a:lnTo>
                  <a:lnTo>
                    <a:pt x="1473200" y="209550"/>
                  </a:lnTo>
                  <a:lnTo>
                    <a:pt x="1470660" y="223520"/>
                  </a:lnTo>
                  <a:lnTo>
                    <a:pt x="1468120" y="234950"/>
                  </a:lnTo>
                  <a:lnTo>
                    <a:pt x="1463040" y="245109"/>
                  </a:lnTo>
                  <a:lnTo>
                    <a:pt x="1457960" y="254000"/>
                  </a:lnTo>
                  <a:lnTo>
                    <a:pt x="1450340" y="259081"/>
                  </a:lnTo>
                  <a:lnTo>
                    <a:pt x="1440180" y="260350"/>
                  </a:lnTo>
                  <a:lnTo>
                    <a:pt x="1428750" y="260350"/>
                  </a:lnTo>
                  <a:lnTo>
                    <a:pt x="1419860" y="256540"/>
                  </a:lnTo>
                  <a:lnTo>
                    <a:pt x="1412240" y="248920"/>
                  </a:lnTo>
                  <a:lnTo>
                    <a:pt x="1405890" y="238759"/>
                  </a:lnTo>
                  <a:lnTo>
                    <a:pt x="1402080" y="226059"/>
                  </a:lnTo>
                  <a:lnTo>
                    <a:pt x="1399540" y="212090"/>
                  </a:lnTo>
                  <a:lnTo>
                    <a:pt x="1398270" y="196850"/>
                  </a:lnTo>
                  <a:lnTo>
                    <a:pt x="1398270" y="180340"/>
                  </a:lnTo>
                  <a:lnTo>
                    <a:pt x="1399540" y="161290"/>
                  </a:lnTo>
                  <a:lnTo>
                    <a:pt x="1400810" y="142240"/>
                  </a:lnTo>
                  <a:lnTo>
                    <a:pt x="1404620" y="125731"/>
                  </a:lnTo>
                  <a:lnTo>
                    <a:pt x="1409700" y="110490"/>
                  </a:lnTo>
                  <a:lnTo>
                    <a:pt x="1414780" y="97790"/>
                  </a:lnTo>
                  <a:lnTo>
                    <a:pt x="1421130" y="86359"/>
                  </a:lnTo>
                  <a:lnTo>
                    <a:pt x="1427480" y="77470"/>
                  </a:lnTo>
                  <a:lnTo>
                    <a:pt x="1433830" y="68581"/>
                  </a:lnTo>
                  <a:lnTo>
                    <a:pt x="1450340" y="52070"/>
                  </a:lnTo>
                  <a:lnTo>
                    <a:pt x="1469390" y="38100"/>
                  </a:lnTo>
                  <a:lnTo>
                    <a:pt x="1499870" y="24131"/>
                  </a:lnTo>
                  <a:lnTo>
                    <a:pt x="1521460" y="16509"/>
                  </a:lnTo>
                  <a:lnTo>
                    <a:pt x="1569720" y="11431"/>
                  </a:lnTo>
                  <a:lnTo>
                    <a:pt x="1611630" y="15240"/>
                  </a:lnTo>
                  <a:lnTo>
                    <a:pt x="1638300" y="26670"/>
                  </a:lnTo>
                  <a:lnTo>
                    <a:pt x="1652270" y="34290"/>
                  </a:lnTo>
                  <a:lnTo>
                    <a:pt x="1663700" y="45720"/>
                  </a:lnTo>
                  <a:lnTo>
                    <a:pt x="1672590" y="59690"/>
                  </a:lnTo>
                  <a:lnTo>
                    <a:pt x="1681480" y="73659"/>
                  </a:lnTo>
                  <a:lnTo>
                    <a:pt x="1687830" y="88900"/>
                  </a:lnTo>
                  <a:lnTo>
                    <a:pt x="1691640" y="102870"/>
                  </a:lnTo>
                  <a:lnTo>
                    <a:pt x="1694180" y="116840"/>
                  </a:lnTo>
                  <a:lnTo>
                    <a:pt x="1692910" y="132081"/>
                  </a:lnTo>
                  <a:lnTo>
                    <a:pt x="1687830" y="148590"/>
                  </a:lnTo>
                  <a:lnTo>
                    <a:pt x="1681480" y="165100"/>
                  </a:lnTo>
                  <a:lnTo>
                    <a:pt x="1675130" y="177800"/>
                  </a:lnTo>
                  <a:lnTo>
                    <a:pt x="1667510" y="189231"/>
                  </a:lnTo>
                  <a:lnTo>
                    <a:pt x="1661160" y="199390"/>
                  </a:lnTo>
                  <a:lnTo>
                    <a:pt x="1644650" y="213359"/>
                  </a:lnTo>
                  <a:lnTo>
                    <a:pt x="1624330" y="224790"/>
                  </a:lnTo>
                  <a:lnTo>
                    <a:pt x="1605280" y="237490"/>
                  </a:lnTo>
                  <a:lnTo>
                    <a:pt x="1573530" y="252731"/>
                  </a:lnTo>
                  <a:lnTo>
                    <a:pt x="1549400" y="257809"/>
                  </a:lnTo>
                  <a:lnTo>
                    <a:pt x="1489710" y="2501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7043420" y="20636230"/>
              <a:ext cx="284481" cy="10160"/>
            </a:xfrm>
            <a:custGeom>
              <a:avLst/>
              <a:gdLst/>
              <a:ahLst/>
              <a:cxnLst/>
              <a:rect l="0" t="0" r="0" b="0"/>
              <a:pathLst>
                <a:path w="284481" h="10160">
                  <a:moveTo>
                    <a:pt x="0" y="0"/>
                  </a:moveTo>
                  <a:lnTo>
                    <a:pt x="22860" y="0"/>
                  </a:lnTo>
                  <a:lnTo>
                    <a:pt x="35560" y="1270"/>
                  </a:lnTo>
                  <a:lnTo>
                    <a:pt x="49530" y="3809"/>
                  </a:lnTo>
                  <a:lnTo>
                    <a:pt x="64770" y="6350"/>
                  </a:lnTo>
                  <a:lnTo>
                    <a:pt x="81280" y="7620"/>
                  </a:lnTo>
                  <a:lnTo>
                    <a:pt x="100330" y="8890"/>
                  </a:lnTo>
                  <a:lnTo>
                    <a:pt x="139700" y="10159"/>
                  </a:lnTo>
                  <a:lnTo>
                    <a:pt x="180340" y="10159"/>
                  </a:lnTo>
                  <a:lnTo>
                    <a:pt x="199390" y="8890"/>
                  </a:lnTo>
                  <a:lnTo>
                    <a:pt x="284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7612380" y="20405089"/>
              <a:ext cx="30481" cy="431801"/>
            </a:xfrm>
            <a:custGeom>
              <a:avLst/>
              <a:gdLst/>
              <a:ahLst/>
              <a:cxnLst/>
              <a:rect l="0" t="0" r="0" b="0"/>
              <a:pathLst>
                <a:path w="30481" h="431801">
                  <a:moveTo>
                    <a:pt x="0" y="0"/>
                  </a:moveTo>
                  <a:lnTo>
                    <a:pt x="0" y="33022"/>
                  </a:lnTo>
                  <a:lnTo>
                    <a:pt x="1270" y="46991"/>
                  </a:lnTo>
                  <a:lnTo>
                    <a:pt x="2540" y="58422"/>
                  </a:lnTo>
                  <a:lnTo>
                    <a:pt x="5080" y="71122"/>
                  </a:lnTo>
                  <a:lnTo>
                    <a:pt x="6350" y="83822"/>
                  </a:lnTo>
                  <a:lnTo>
                    <a:pt x="7620" y="96522"/>
                  </a:lnTo>
                  <a:lnTo>
                    <a:pt x="8890" y="109222"/>
                  </a:lnTo>
                  <a:lnTo>
                    <a:pt x="10160" y="124461"/>
                  </a:lnTo>
                  <a:lnTo>
                    <a:pt x="12700" y="139700"/>
                  </a:lnTo>
                  <a:lnTo>
                    <a:pt x="15240" y="156211"/>
                  </a:lnTo>
                  <a:lnTo>
                    <a:pt x="17780" y="172722"/>
                  </a:lnTo>
                  <a:lnTo>
                    <a:pt x="17780" y="190500"/>
                  </a:lnTo>
                  <a:lnTo>
                    <a:pt x="19050" y="207011"/>
                  </a:lnTo>
                  <a:lnTo>
                    <a:pt x="20320" y="223522"/>
                  </a:lnTo>
                  <a:lnTo>
                    <a:pt x="22860" y="238761"/>
                  </a:lnTo>
                  <a:lnTo>
                    <a:pt x="25400" y="254000"/>
                  </a:lnTo>
                  <a:lnTo>
                    <a:pt x="27940" y="269241"/>
                  </a:lnTo>
                  <a:lnTo>
                    <a:pt x="29210" y="285750"/>
                  </a:lnTo>
                  <a:lnTo>
                    <a:pt x="30480" y="318772"/>
                  </a:lnTo>
                  <a:lnTo>
                    <a:pt x="30480" y="349250"/>
                  </a:lnTo>
                  <a:lnTo>
                    <a:pt x="29210" y="363222"/>
                  </a:lnTo>
                  <a:lnTo>
                    <a:pt x="27940" y="378461"/>
                  </a:lnTo>
                  <a:lnTo>
                    <a:pt x="1016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7453630" y="20226020"/>
              <a:ext cx="379731" cy="316231"/>
            </a:xfrm>
            <a:custGeom>
              <a:avLst/>
              <a:gdLst/>
              <a:ahLst/>
              <a:cxnLst/>
              <a:rect l="0" t="0" r="0" b="0"/>
              <a:pathLst>
                <a:path w="379731" h="316231">
                  <a:moveTo>
                    <a:pt x="379730" y="0"/>
                  </a:moveTo>
                  <a:lnTo>
                    <a:pt x="363220" y="11430"/>
                  </a:lnTo>
                  <a:lnTo>
                    <a:pt x="353060" y="16510"/>
                  </a:lnTo>
                  <a:lnTo>
                    <a:pt x="341630" y="22860"/>
                  </a:lnTo>
                  <a:lnTo>
                    <a:pt x="330200" y="29210"/>
                  </a:lnTo>
                  <a:lnTo>
                    <a:pt x="317500" y="38100"/>
                  </a:lnTo>
                  <a:lnTo>
                    <a:pt x="303530" y="48260"/>
                  </a:lnTo>
                  <a:lnTo>
                    <a:pt x="290830" y="60960"/>
                  </a:lnTo>
                  <a:lnTo>
                    <a:pt x="260350" y="86360"/>
                  </a:lnTo>
                  <a:lnTo>
                    <a:pt x="243840" y="99060"/>
                  </a:lnTo>
                  <a:lnTo>
                    <a:pt x="227330" y="114300"/>
                  </a:lnTo>
                  <a:lnTo>
                    <a:pt x="193040" y="146050"/>
                  </a:lnTo>
                  <a:lnTo>
                    <a:pt x="140970" y="196850"/>
                  </a:lnTo>
                  <a:lnTo>
                    <a:pt x="123190" y="213360"/>
                  </a:lnTo>
                  <a:lnTo>
                    <a:pt x="105410" y="228600"/>
                  </a:lnTo>
                  <a:lnTo>
                    <a:pt x="87630" y="243841"/>
                  </a:lnTo>
                  <a:lnTo>
                    <a:pt x="73660" y="255269"/>
                  </a:lnTo>
                  <a:lnTo>
                    <a:pt x="59690" y="266700"/>
                  </a:lnTo>
                  <a:lnTo>
                    <a:pt x="46990" y="275591"/>
                  </a:lnTo>
                  <a:lnTo>
                    <a:pt x="35560" y="284480"/>
                  </a:lnTo>
                  <a:lnTo>
                    <a:pt x="26670" y="29210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7733030" y="20415250"/>
              <a:ext cx="142241" cy="389890"/>
            </a:xfrm>
            <a:custGeom>
              <a:avLst/>
              <a:gdLst/>
              <a:ahLst/>
              <a:cxnLst/>
              <a:rect l="0" t="0" r="0" b="0"/>
              <a:pathLst>
                <a:path w="142241" h="389890">
                  <a:moveTo>
                    <a:pt x="16510" y="0"/>
                  </a:moveTo>
                  <a:lnTo>
                    <a:pt x="16510" y="166370"/>
                  </a:lnTo>
                  <a:lnTo>
                    <a:pt x="15240" y="187961"/>
                  </a:lnTo>
                  <a:lnTo>
                    <a:pt x="12700" y="209550"/>
                  </a:lnTo>
                  <a:lnTo>
                    <a:pt x="10160" y="231139"/>
                  </a:lnTo>
                  <a:lnTo>
                    <a:pt x="8890" y="250189"/>
                  </a:lnTo>
                  <a:lnTo>
                    <a:pt x="7620" y="266700"/>
                  </a:lnTo>
                  <a:lnTo>
                    <a:pt x="6350" y="283211"/>
                  </a:lnTo>
                  <a:lnTo>
                    <a:pt x="5080" y="298450"/>
                  </a:lnTo>
                  <a:lnTo>
                    <a:pt x="2540" y="313689"/>
                  </a:lnTo>
                  <a:lnTo>
                    <a:pt x="0" y="328930"/>
                  </a:lnTo>
                  <a:lnTo>
                    <a:pt x="2540" y="334011"/>
                  </a:lnTo>
                  <a:lnTo>
                    <a:pt x="6350" y="332739"/>
                  </a:lnTo>
                  <a:lnTo>
                    <a:pt x="12700" y="326389"/>
                  </a:lnTo>
                  <a:lnTo>
                    <a:pt x="19050" y="320039"/>
                  </a:lnTo>
                  <a:lnTo>
                    <a:pt x="24130" y="311150"/>
                  </a:lnTo>
                  <a:lnTo>
                    <a:pt x="27940" y="302261"/>
                  </a:lnTo>
                  <a:lnTo>
                    <a:pt x="31750" y="292100"/>
                  </a:lnTo>
                  <a:lnTo>
                    <a:pt x="35560" y="279400"/>
                  </a:lnTo>
                  <a:lnTo>
                    <a:pt x="43180" y="255270"/>
                  </a:lnTo>
                  <a:lnTo>
                    <a:pt x="50800" y="232411"/>
                  </a:lnTo>
                  <a:lnTo>
                    <a:pt x="55880" y="222250"/>
                  </a:lnTo>
                  <a:lnTo>
                    <a:pt x="60960" y="210820"/>
                  </a:lnTo>
                  <a:lnTo>
                    <a:pt x="67310" y="200661"/>
                  </a:lnTo>
                  <a:lnTo>
                    <a:pt x="74930" y="189230"/>
                  </a:lnTo>
                  <a:lnTo>
                    <a:pt x="82550" y="179070"/>
                  </a:lnTo>
                  <a:lnTo>
                    <a:pt x="92710" y="168911"/>
                  </a:lnTo>
                  <a:lnTo>
                    <a:pt x="100330" y="165100"/>
                  </a:lnTo>
                  <a:lnTo>
                    <a:pt x="109220" y="166370"/>
                  </a:lnTo>
                  <a:lnTo>
                    <a:pt x="116840" y="170180"/>
                  </a:lnTo>
                  <a:lnTo>
                    <a:pt x="123190" y="176530"/>
                  </a:lnTo>
                  <a:lnTo>
                    <a:pt x="128270" y="184150"/>
                  </a:lnTo>
                  <a:lnTo>
                    <a:pt x="133350" y="193039"/>
                  </a:lnTo>
                  <a:lnTo>
                    <a:pt x="135890" y="207011"/>
                  </a:lnTo>
                  <a:lnTo>
                    <a:pt x="138430" y="224789"/>
                  </a:lnTo>
                  <a:lnTo>
                    <a:pt x="139700" y="245111"/>
                  </a:lnTo>
                  <a:lnTo>
                    <a:pt x="139700" y="262889"/>
                  </a:lnTo>
                  <a:lnTo>
                    <a:pt x="138430" y="279400"/>
                  </a:lnTo>
                  <a:lnTo>
                    <a:pt x="135890" y="294639"/>
                  </a:lnTo>
                  <a:lnTo>
                    <a:pt x="135890" y="311150"/>
                  </a:lnTo>
                  <a:lnTo>
                    <a:pt x="137160" y="327661"/>
                  </a:lnTo>
                  <a:lnTo>
                    <a:pt x="142240" y="3898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7971790" y="20504150"/>
              <a:ext cx="419101" cy="259081"/>
            </a:xfrm>
            <a:custGeom>
              <a:avLst/>
              <a:gdLst/>
              <a:ahLst/>
              <a:cxnLst/>
              <a:rect l="0" t="0" r="0" b="0"/>
              <a:pathLst>
                <a:path w="419101" h="259081">
                  <a:moveTo>
                    <a:pt x="19050" y="80011"/>
                  </a:moveTo>
                  <a:lnTo>
                    <a:pt x="13970" y="101600"/>
                  </a:lnTo>
                  <a:lnTo>
                    <a:pt x="7620" y="128270"/>
                  </a:lnTo>
                  <a:lnTo>
                    <a:pt x="5080" y="143511"/>
                  </a:lnTo>
                  <a:lnTo>
                    <a:pt x="2540" y="158750"/>
                  </a:lnTo>
                  <a:lnTo>
                    <a:pt x="1270" y="172720"/>
                  </a:lnTo>
                  <a:lnTo>
                    <a:pt x="0" y="187961"/>
                  </a:lnTo>
                  <a:lnTo>
                    <a:pt x="1270" y="203200"/>
                  </a:lnTo>
                  <a:lnTo>
                    <a:pt x="2540" y="219711"/>
                  </a:lnTo>
                  <a:lnTo>
                    <a:pt x="3810" y="236220"/>
                  </a:lnTo>
                  <a:lnTo>
                    <a:pt x="10160" y="246380"/>
                  </a:lnTo>
                  <a:lnTo>
                    <a:pt x="19050" y="251461"/>
                  </a:lnTo>
                  <a:lnTo>
                    <a:pt x="30480" y="254000"/>
                  </a:lnTo>
                  <a:lnTo>
                    <a:pt x="39370" y="250189"/>
                  </a:lnTo>
                  <a:lnTo>
                    <a:pt x="48260" y="243839"/>
                  </a:lnTo>
                  <a:lnTo>
                    <a:pt x="55880" y="234950"/>
                  </a:lnTo>
                  <a:lnTo>
                    <a:pt x="62230" y="224789"/>
                  </a:lnTo>
                  <a:lnTo>
                    <a:pt x="67310" y="214630"/>
                  </a:lnTo>
                  <a:lnTo>
                    <a:pt x="72390" y="205739"/>
                  </a:lnTo>
                  <a:lnTo>
                    <a:pt x="77470" y="193039"/>
                  </a:lnTo>
                  <a:lnTo>
                    <a:pt x="81280" y="177800"/>
                  </a:lnTo>
                  <a:lnTo>
                    <a:pt x="85090" y="162561"/>
                  </a:lnTo>
                  <a:lnTo>
                    <a:pt x="86360" y="147320"/>
                  </a:lnTo>
                  <a:lnTo>
                    <a:pt x="86360" y="130811"/>
                  </a:lnTo>
                  <a:lnTo>
                    <a:pt x="85090" y="113030"/>
                  </a:lnTo>
                  <a:lnTo>
                    <a:pt x="80010" y="100330"/>
                  </a:lnTo>
                  <a:lnTo>
                    <a:pt x="71120" y="91439"/>
                  </a:lnTo>
                  <a:lnTo>
                    <a:pt x="60960" y="83820"/>
                  </a:lnTo>
                  <a:lnTo>
                    <a:pt x="50800" y="80011"/>
                  </a:lnTo>
                  <a:lnTo>
                    <a:pt x="40640" y="78739"/>
                  </a:lnTo>
                  <a:lnTo>
                    <a:pt x="29210" y="78739"/>
                  </a:lnTo>
                  <a:lnTo>
                    <a:pt x="24130" y="74930"/>
                  </a:lnTo>
                  <a:lnTo>
                    <a:pt x="21590" y="67311"/>
                  </a:lnTo>
                  <a:lnTo>
                    <a:pt x="20320" y="57150"/>
                  </a:lnTo>
                  <a:lnTo>
                    <a:pt x="22860" y="48261"/>
                  </a:lnTo>
                  <a:lnTo>
                    <a:pt x="26670" y="39370"/>
                  </a:lnTo>
                  <a:lnTo>
                    <a:pt x="30480" y="31750"/>
                  </a:lnTo>
                  <a:lnTo>
                    <a:pt x="39370" y="24130"/>
                  </a:lnTo>
                  <a:lnTo>
                    <a:pt x="52070" y="17780"/>
                  </a:lnTo>
                  <a:lnTo>
                    <a:pt x="66040" y="10161"/>
                  </a:lnTo>
                  <a:lnTo>
                    <a:pt x="80010" y="5080"/>
                  </a:lnTo>
                  <a:lnTo>
                    <a:pt x="92710" y="1270"/>
                  </a:lnTo>
                  <a:lnTo>
                    <a:pt x="106680" y="0"/>
                  </a:lnTo>
                  <a:lnTo>
                    <a:pt x="119380" y="0"/>
                  </a:lnTo>
                  <a:lnTo>
                    <a:pt x="129540" y="3811"/>
                  </a:lnTo>
                  <a:lnTo>
                    <a:pt x="138430" y="7620"/>
                  </a:lnTo>
                  <a:lnTo>
                    <a:pt x="146050" y="12700"/>
                  </a:lnTo>
                  <a:lnTo>
                    <a:pt x="154940" y="19050"/>
                  </a:lnTo>
                  <a:lnTo>
                    <a:pt x="162560" y="25400"/>
                  </a:lnTo>
                  <a:lnTo>
                    <a:pt x="167640" y="34289"/>
                  </a:lnTo>
                  <a:lnTo>
                    <a:pt x="173990" y="44450"/>
                  </a:lnTo>
                  <a:lnTo>
                    <a:pt x="177800" y="55880"/>
                  </a:lnTo>
                  <a:lnTo>
                    <a:pt x="182880" y="68580"/>
                  </a:lnTo>
                  <a:lnTo>
                    <a:pt x="186690" y="81280"/>
                  </a:lnTo>
                  <a:lnTo>
                    <a:pt x="190500" y="95250"/>
                  </a:lnTo>
                  <a:lnTo>
                    <a:pt x="191770" y="107950"/>
                  </a:lnTo>
                  <a:lnTo>
                    <a:pt x="191770" y="121920"/>
                  </a:lnTo>
                  <a:lnTo>
                    <a:pt x="190500" y="135889"/>
                  </a:lnTo>
                  <a:lnTo>
                    <a:pt x="187960" y="152400"/>
                  </a:lnTo>
                  <a:lnTo>
                    <a:pt x="182880" y="189230"/>
                  </a:lnTo>
                  <a:lnTo>
                    <a:pt x="179070" y="204470"/>
                  </a:lnTo>
                  <a:lnTo>
                    <a:pt x="173990" y="215900"/>
                  </a:lnTo>
                  <a:lnTo>
                    <a:pt x="167640" y="227330"/>
                  </a:lnTo>
                  <a:lnTo>
                    <a:pt x="165100" y="229870"/>
                  </a:lnTo>
                  <a:lnTo>
                    <a:pt x="165100" y="229870"/>
                  </a:lnTo>
                  <a:lnTo>
                    <a:pt x="171450" y="185420"/>
                  </a:lnTo>
                  <a:lnTo>
                    <a:pt x="175260" y="171450"/>
                  </a:lnTo>
                  <a:lnTo>
                    <a:pt x="177800" y="158750"/>
                  </a:lnTo>
                  <a:lnTo>
                    <a:pt x="181610" y="146050"/>
                  </a:lnTo>
                  <a:lnTo>
                    <a:pt x="187960" y="123189"/>
                  </a:lnTo>
                  <a:lnTo>
                    <a:pt x="191770" y="111761"/>
                  </a:lnTo>
                  <a:lnTo>
                    <a:pt x="195580" y="101600"/>
                  </a:lnTo>
                  <a:lnTo>
                    <a:pt x="201930" y="90170"/>
                  </a:lnTo>
                  <a:lnTo>
                    <a:pt x="207010" y="80011"/>
                  </a:lnTo>
                  <a:lnTo>
                    <a:pt x="214630" y="68580"/>
                  </a:lnTo>
                  <a:lnTo>
                    <a:pt x="223520" y="55880"/>
                  </a:lnTo>
                  <a:lnTo>
                    <a:pt x="232410" y="41911"/>
                  </a:lnTo>
                  <a:lnTo>
                    <a:pt x="242570" y="35561"/>
                  </a:lnTo>
                  <a:lnTo>
                    <a:pt x="252730" y="31750"/>
                  </a:lnTo>
                  <a:lnTo>
                    <a:pt x="262890" y="29211"/>
                  </a:lnTo>
                  <a:lnTo>
                    <a:pt x="271780" y="31750"/>
                  </a:lnTo>
                  <a:lnTo>
                    <a:pt x="279400" y="38100"/>
                  </a:lnTo>
                  <a:lnTo>
                    <a:pt x="288290" y="44450"/>
                  </a:lnTo>
                  <a:lnTo>
                    <a:pt x="293370" y="53339"/>
                  </a:lnTo>
                  <a:lnTo>
                    <a:pt x="297180" y="64770"/>
                  </a:lnTo>
                  <a:lnTo>
                    <a:pt x="298450" y="76200"/>
                  </a:lnTo>
                  <a:lnTo>
                    <a:pt x="302260" y="87630"/>
                  </a:lnTo>
                  <a:lnTo>
                    <a:pt x="304800" y="99061"/>
                  </a:lnTo>
                  <a:lnTo>
                    <a:pt x="307340" y="110489"/>
                  </a:lnTo>
                  <a:lnTo>
                    <a:pt x="308610" y="123189"/>
                  </a:lnTo>
                  <a:lnTo>
                    <a:pt x="308610" y="138430"/>
                  </a:lnTo>
                  <a:lnTo>
                    <a:pt x="306070" y="153670"/>
                  </a:lnTo>
                  <a:lnTo>
                    <a:pt x="304800" y="171450"/>
                  </a:lnTo>
                  <a:lnTo>
                    <a:pt x="298450" y="209550"/>
                  </a:lnTo>
                  <a:lnTo>
                    <a:pt x="298450" y="217170"/>
                  </a:lnTo>
                  <a:lnTo>
                    <a:pt x="298450" y="218439"/>
                  </a:lnTo>
                  <a:lnTo>
                    <a:pt x="300990" y="214630"/>
                  </a:lnTo>
                  <a:lnTo>
                    <a:pt x="304800" y="200661"/>
                  </a:lnTo>
                  <a:lnTo>
                    <a:pt x="308610" y="191770"/>
                  </a:lnTo>
                  <a:lnTo>
                    <a:pt x="311150" y="181611"/>
                  </a:lnTo>
                  <a:lnTo>
                    <a:pt x="321310" y="144780"/>
                  </a:lnTo>
                  <a:lnTo>
                    <a:pt x="327660" y="123189"/>
                  </a:lnTo>
                  <a:lnTo>
                    <a:pt x="332740" y="111761"/>
                  </a:lnTo>
                  <a:lnTo>
                    <a:pt x="337820" y="101600"/>
                  </a:lnTo>
                  <a:lnTo>
                    <a:pt x="344170" y="90170"/>
                  </a:lnTo>
                  <a:lnTo>
                    <a:pt x="349250" y="80011"/>
                  </a:lnTo>
                  <a:lnTo>
                    <a:pt x="354330" y="68580"/>
                  </a:lnTo>
                  <a:lnTo>
                    <a:pt x="358140" y="58420"/>
                  </a:lnTo>
                  <a:lnTo>
                    <a:pt x="364490" y="49530"/>
                  </a:lnTo>
                  <a:lnTo>
                    <a:pt x="372110" y="40639"/>
                  </a:lnTo>
                  <a:lnTo>
                    <a:pt x="381000" y="33020"/>
                  </a:lnTo>
                  <a:lnTo>
                    <a:pt x="387350" y="30480"/>
                  </a:lnTo>
                  <a:lnTo>
                    <a:pt x="393700" y="33020"/>
                  </a:lnTo>
                  <a:lnTo>
                    <a:pt x="398780" y="38100"/>
                  </a:lnTo>
                  <a:lnTo>
                    <a:pt x="403860" y="48261"/>
                  </a:lnTo>
                  <a:lnTo>
                    <a:pt x="407670" y="62230"/>
                  </a:lnTo>
                  <a:lnTo>
                    <a:pt x="411480" y="78739"/>
                  </a:lnTo>
                  <a:lnTo>
                    <a:pt x="414020" y="93980"/>
                  </a:lnTo>
                  <a:lnTo>
                    <a:pt x="415290" y="109220"/>
                  </a:lnTo>
                  <a:lnTo>
                    <a:pt x="416560" y="124461"/>
                  </a:lnTo>
                  <a:lnTo>
                    <a:pt x="416560" y="137161"/>
                  </a:lnTo>
                  <a:lnTo>
                    <a:pt x="415290" y="149861"/>
                  </a:lnTo>
                  <a:lnTo>
                    <a:pt x="412750" y="161289"/>
                  </a:lnTo>
                  <a:lnTo>
                    <a:pt x="412750" y="173989"/>
                  </a:lnTo>
                  <a:lnTo>
                    <a:pt x="419100" y="259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8467090" y="20478750"/>
              <a:ext cx="176531" cy="240031"/>
            </a:xfrm>
            <a:custGeom>
              <a:avLst/>
              <a:gdLst/>
              <a:ahLst/>
              <a:cxnLst/>
              <a:rect l="0" t="0" r="0" b="0"/>
              <a:pathLst>
                <a:path w="176531" h="240031">
                  <a:moveTo>
                    <a:pt x="124460" y="0"/>
                  </a:moveTo>
                  <a:lnTo>
                    <a:pt x="101600" y="11430"/>
                  </a:lnTo>
                  <a:lnTo>
                    <a:pt x="92710" y="17780"/>
                  </a:lnTo>
                  <a:lnTo>
                    <a:pt x="85090" y="25400"/>
                  </a:lnTo>
                  <a:lnTo>
                    <a:pt x="76200" y="34289"/>
                  </a:lnTo>
                  <a:lnTo>
                    <a:pt x="68580" y="44450"/>
                  </a:lnTo>
                  <a:lnTo>
                    <a:pt x="62230" y="53339"/>
                  </a:lnTo>
                  <a:lnTo>
                    <a:pt x="46990" y="73661"/>
                  </a:lnTo>
                  <a:lnTo>
                    <a:pt x="33020" y="95250"/>
                  </a:lnTo>
                  <a:lnTo>
                    <a:pt x="26670" y="106680"/>
                  </a:lnTo>
                  <a:lnTo>
                    <a:pt x="21590" y="119380"/>
                  </a:lnTo>
                  <a:lnTo>
                    <a:pt x="5080" y="166370"/>
                  </a:lnTo>
                  <a:lnTo>
                    <a:pt x="2540" y="180339"/>
                  </a:lnTo>
                  <a:lnTo>
                    <a:pt x="1270" y="194311"/>
                  </a:lnTo>
                  <a:lnTo>
                    <a:pt x="0" y="210820"/>
                  </a:lnTo>
                  <a:lnTo>
                    <a:pt x="2540" y="222250"/>
                  </a:lnTo>
                  <a:lnTo>
                    <a:pt x="7620" y="231139"/>
                  </a:lnTo>
                  <a:lnTo>
                    <a:pt x="15240" y="238761"/>
                  </a:lnTo>
                  <a:lnTo>
                    <a:pt x="22860" y="240030"/>
                  </a:lnTo>
                  <a:lnTo>
                    <a:pt x="33020" y="240030"/>
                  </a:lnTo>
                  <a:lnTo>
                    <a:pt x="41910" y="237489"/>
                  </a:lnTo>
                  <a:lnTo>
                    <a:pt x="52070" y="229870"/>
                  </a:lnTo>
                  <a:lnTo>
                    <a:pt x="62230" y="218439"/>
                  </a:lnTo>
                  <a:lnTo>
                    <a:pt x="72390" y="204470"/>
                  </a:lnTo>
                  <a:lnTo>
                    <a:pt x="80010" y="193039"/>
                  </a:lnTo>
                  <a:lnTo>
                    <a:pt x="86360" y="181611"/>
                  </a:lnTo>
                  <a:lnTo>
                    <a:pt x="92710" y="170180"/>
                  </a:lnTo>
                  <a:lnTo>
                    <a:pt x="96520" y="157480"/>
                  </a:lnTo>
                  <a:lnTo>
                    <a:pt x="101600" y="144780"/>
                  </a:lnTo>
                  <a:lnTo>
                    <a:pt x="116840" y="96520"/>
                  </a:lnTo>
                  <a:lnTo>
                    <a:pt x="138430" y="31750"/>
                  </a:lnTo>
                  <a:lnTo>
                    <a:pt x="139700" y="30480"/>
                  </a:lnTo>
                  <a:lnTo>
                    <a:pt x="138430" y="35561"/>
                  </a:lnTo>
                  <a:lnTo>
                    <a:pt x="137160" y="44450"/>
                  </a:lnTo>
                  <a:lnTo>
                    <a:pt x="137160" y="55880"/>
                  </a:lnTo>
                  <a:lnTo>
                    <a:pt x="135890" y="67311"/>
                  </a:lnTo>
                  <a:lnTo>
                    <a:pt x="135890" y="80011"/>
                  </a:lnTo>
                  <a:lnTo>
                    <a:pt x="134620" y="91439"/>
                  </a:lnTo>
                  <a:lnTo>
                    <a:pt x="132080" y="102870"/>
                  </a:lnTo>
                  <a:lnTo>
                    <a:pt x="129540" y="114300"/>
                  </a:lnTo>
                  <a:lnTo>
                    <a:pt x="128270" y="125730"/>
                  </a:lnTo>
                  <a:lnTo>
                    <a:pt x="129540" y="135889"/>
                  </a:lnTo>
                  <a:lnTo>
                    <a:pt x="130810" y="147320"/>
                  </a:lnTo>
                  <a:lnTo>
                    <a:pt x="133350" y="158750"/>
                  </a:lnTo>
                  <a:lnTo>
                    <a:pt x="135890" y="171450"/>
                  </a:lnTo>
                  <a:lnTo>
                    <a:pt x="176530" y="210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8705850" y="20393661"/>
              <a:ext cx="171451" cy="326390"/>
            </a:xfrm>
            <a:custGeom>
              <a:avLst/>
              <a:gdLst/>
              <a:ahLst/>
              <a:cxnLst/>
              <a:rect l="0" t="0" r="0" b="0"/>
              <a:pathLst>
                <a:path w="171451" h="326390">
                  <a:moveTo>
                    <a:pt x="85090" y="0"/>
                  </a:moveTo>
                  <a:lnTo>
                    <a:pt x="15240" y="71119"/>
                  </a:lnTo>
                  <a:lnTo>
                    <a:pt x="8890" y="78739"/>
                  </a:lnTo>
                  <a:lnTo>
                    <a:pt x="3810" y="87628"/>
                  </a:lnTo>
                  <a:lnTo>
                    <a:pt x="0" y="97789"/>
                  </a:lnTo>
                  <a:lnTo>
                    <a:pt x="0" y="106678"/>
                  </a:lnTo>
                  <a:lnTo>
                    <a:pt x="3810" y="114300"/>
                  </a:lnTo>
                  <a:lnTo>
                    <a:pt x="10160" y="121919"/>
                  </a:lnTo>
                  <a:lnTo>
                    <a:pt x="20320" y="127000"/>
                  </a:lnTo>
                  <a:lnTo>
                    <a:pt x="33020" y="130809"/>
                  </a:lnTo>
                  <a:lnTo>
                    <a:pt x="62230" y="135889"/>
                  </a:lnTo>
                  <a:lnTo>
                    <a:pt x="93980" y="142239"/>
                  </a:lnTo>
                  <a:lnTo>
                    <a:pt x="110490" y="146050"/>
                  </a:lnTo>
                  <a:lnTo>
                    <a:pt x="125730" y="151128"/>
                  </a:lnTo>
                  <a:lnTo>
                    <a:pt x="139700" y="157478"/>
                  </a:lnTo>
                  <a:lnTo>
                    <a:pt x="151130" y="165100"/>
                  </a:lnTo>
                  <a:lnTo>
                    <a:pt x="160020" y="172719"/>
                  </a:lnTo>
                  <a:lnTo>
                    <a:pt x="166370" y="182878"/>
                  </a:lnTo>
                  <a:lnTo>
                    <a:pt x="170180" y="194309"/>
                  </a:lnTo>
                  <a:lnTo>
                    <a:pt x="171450" y="208278"/>
                  </a:lnTo>
                  <a:lnTo>
                    <a:pt x="170180" y="223519"/>
                  </a:lnTo>
                  <a:lnTo>
                    <a:pt x="167640" y="234950"/>
                  </a:lnTo>
                  <a:lnTo>
                    <a:pt x="163830" y="246378"/>
                  </a:lnTo>
                  <a:lnTo>
                    <a:pt x="158750" y="255269"/>
                  </a:lnTo>
                  <a:lnTo>
                    <a:pt x="152400" y="264159"/>
                  </a:lnTo>
                  <a:lnTo>
                    <a:pt x="143510" y="271778"/>
                  </a:lnTo>
                  <a:lnTo>
                    <a:pt x="134620" y="279400"/>
                  </a:lnTo>
                  <a:lnTo>
                    <a:pt x="124460" y="287019"/>
                  </a:lnTo>
                  <a:lnTo>
                    <a:pt x="113030" y="294639"/>
                  </a:lnTo>
                  <a:lnTo>
                    <a:pt x="100330" y="302259"/>
                  </a:lnTo>
                  <a:lnTo>
                    <a:pt x="87630" y="307339"/>
                  </a:lnTo>
                  <a:lnTo>
                    <a:pt x="76200" y="313689"/>
                  </a:lnTo>
                  <a:lnTo>
                    <a:pt x="43180" y="326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9097010" y="20172680"/>
              <a:ext cx="26671" cy="431801"/>
            </a:xfrm>
            <a:custGeom>
              <a:avLst/>
              <a:gdLst/>
              <a:ahLst/>
              <a:cxnLst/>
              <a:rect l="0" t="0" r="0" b="0"/>
              <a:pathLst>
                <a:path w="26671" h="431801">
                  <a:moveTo>
                    <a:pt x="20320" y="0"/>
                  </a:moveTo>
                  <a:lnTo>
                    <a:pt x="20320" y="27940"/>
                  </a:lnTo>
                  <a:lnTo>
                    <a:pt x="21590" y="43181"/>
                  </a:lnTo>
                  <a:lnTo>
                    <a:pt x="24130" y="60959"/>
                  </a:lnTo>
                  <a:lnTo>
                    <a:pt x="26670" y="78740"/>
                  </a:lnTo>
                  <a:lnTo>
                    <a:pt x="26670" y="97790"/>
                  </a:lnTo>
                  <a:lnTo>
                    <a:pt x="25400" y="115570"/>
                  </a:lnTo>
                  <a:lnTo>
                    <a:pt x="24130" y="133350"/>
                  </a:lnTo>
                  <a:lnTo>
                    <a:pt x="22860" y="151131"/>
                  </a:lnTo>
                  <a:lnTo>
                    <a:pt x="21590" y="168909"/>
                  </a:lnTo>
                  <a:lnTo>
                    <a:pt x="21590" y="204470"/>
                  </a:lnTo>
                  <a:lnTo>
                    <a:pt x="21590" y="245109"/>
                  </a:lnTo>
                  <a:lnTo>
                    <a:pt x="20320" y="264159"/>
                  </a:lnTo>
                  <a:lnTo>
                    <a:pt x="17780" y="281940"/>
                  </a:lnTo>
                  <a:lnTo>
                    <a:pt x="15240" y="300990"/>
                  </a:lnTo>
                  <a:lnTo>
                    <a:pt x="12700" y="317500"/>
                  </a:lnTo>
                  <a:lnTo>
                    <a:pt x="8890" y="334009"/>
                  </a:lnTo>
                  <a:lnTo>
                    <a:pt x="6350" y="349250"/>
                  </a:lnTo>
                  <a:lnTo>
                    <a:pt x="3810" y="364490"/>
                  </a:lnTo>
                  <a:lnTo>
                    <a:pt x="2540" y="38100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9138920" y="20405089"/>
              <a:ext cx="189231" cy="80012"/>
            </a:xfrm>
            <a:custGeom>
              <a:avLst/>
              <a:gdLst/>
              <a:ahLst/>
              <a:cxnLst/>
              <a:rect l="0" t="0" r="0" b="0"/>
              <a:pathLst>
                <a:path w="189231" h="80012">
                  <a:moveTo>
                    <a:pt x="0" y="0"/>
                  </a:moveTo>
                  <a:lnTo>
                    <a:pt x="5080" y="16511"/>
                  </a:lnTo>
                  <a:lnTo>
                    <a:pt x="8890" y="25400"/>
                  </a:lnTo>
                  <a:lnTo>
                    <a:pt x="13970" y="34291"/>
                  </a:lnTo>
                  <a:lnTo>
                    <a:pt x="20320" y="43181"/>
                  </a:lnTo>
                  <a:lnTo>
                    <a:pt x="27940" y="52072"/>
                  </a:lnTo>
                  <a:lnTo>
                    <a:pt x="39370" y="60961"/>
                  </a:lnTo>
                  <a:lnTo>
                    <a:pt x="50800" y="68581"/>
                  </a:lnTo>
                  <a:lnTo>
                    <a:pt x="63500" y="73661"/>
                  </a:lnTo>
                  <a:lnTo>
                    <a:pt x="78740" y="77472"/>
                  </a:lnTo>
                  <a:lnTo>
                    <a:pt x="93980" y="78741"/>
                  </a:lnTo>
                  <a:lnTo>
                    <a:pt x="109220" y="80011"/>
                  </a:lnTo>
                  <a:lnTo>
                    <a:pt x="121920" y="78741"/>
                  </a:lnTo>
                  <a:lnTo>
                    <a:pt x="133350" y="77472"/>
                  </a:lnTo>
                  <a:lnTo>
                    <a:pt x="144780" y="73661"/>
                  </a:lnTo>
                  <a:lnTo>
                    <a:pt x="156210" y="68581"/>
                  </a:lnTo>
                  <a:lnTo>
                    <a:pt x="167640" y="63500"/>
                  </a:lnTo>
                  <a:lnTo>
                    <a:pt x="176530" y="57150"/>
                  </a:lnTo>
                  <a:lnTo>
                    <a:pt x="185420" y="50800"/>
                  </a:lnTo>
                  <a:lnTo>
                    <a:pt x="18923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8928100" y="20530820"/>
              <a:ext cx="231141" cy="114301"/>
            </a:xfrm>
            <a:custGeom>
              <a:avLst/>
              <a:gdLst/>
              <a:ahLst/>
              <a:cxnLst/>
              <a:rect l="0" t="0" r="0" b="0"/>
              <a:pathLst>
                <a:path w="231141" h="114301">
                  <a:moveTo>
                    <a:pt x="0" y="31750"/>
                  </a:moveTo>
                  <a:lnTo>
                    <a:pt x="11430" y="48260"/>
                  </a:lnTo>
                  <a:lnTo>
                    <a:pt x="16510" y="55880"/>
                  </a:lnTo>
                  <a:lnTo>
                    <a:pt x="22860" y="63500"/>
                  </a:lnTo>
                  <a:lnTo>
                    <a:pt x="29210" y="69850"/>
                  </a:lnTo>
                  <a:lnTo>
                    <a:pt x="38100" y="77469"/>
                  </a:lnTo>
                  <a:lnTo>
                    <a:pt x="49530" y="83819"/>
                  </a:lnTo>
                  <a:lnTo>
                    <a:pt x="60960" y="91441"/>
                  </a:lnTo>
                  <a:lnTo>
                    <a:pt x="74930" y="99060"/>
                  </a:lnTo>
                  <a:lnTo>
                    <a:pt x="88900" y="105410"/>
                  </a:lnTo>
                  <a:lnTo>
                    <a:pt x="105410" y="113030"/>
                  </a:lnTo>
                  <a:lnTo>
                    <a:pt x="119380" y="114300"/>
                  </a:lnTo>
                  <a:lnTo>
                    <a:pt x="132080" y="114300"/>
                  </a:lnTo>
                  <a:lnTo>
                    <a:pt x="144780" y="111760"/>
                  </a:lnTo>
                  <a:lnTo>
                    <a:pt x="154940" y="105410"/>
                  </a:lnTo>
                  <a:lnTo>
                    <a:pt x="163830" y="99060"/>
                  </a:lnTo>
                  <a:lnTo>
                    <a:pt x="172720" y="90169"/>
                  </a:lnTo>
                  <a:lnTo>
                    <a:pt x="180340" y="80010"/>
                  </a:lnTo>
                  <a:lnTo>
                    <a:pt x="187960" y="68580"/>
                  </a:lnTo>
                  <a:lnTo>
                    <a:pt x="203200" y="44450"/>
                  </a:lnTo>
                  <a:lnTo>
                    <a:pt x="23114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9173210" y="20345400"/>
              <a:ext cx="203201" cy="309881"/>
            </a:xfrm>
            <a:custGeom>
              <a:avLst/>
              <a:gdLst/>
              <a:ahLst/>
              <a:cxnLst/>
              <a:rect l="0" t="0" r="0" b="0"/>
              <a:pathLst>
                <a:path w="203201" h="309881">
                  <a:moveTo>
                    <a:pt x="144780" y="133350"/>
                  </a:moveTo>
                  <a:lnTo>
                    <a:pt x="156210" y="116839"/>
                  </a:lnTo>
                  <a:lnTo>
                    <a:pt x="161290" y="109220"/>
                  </a:lnTo>
                  <a:lnTo>
                    <a:pt x="167640" y="101600"/>
                  </a:lnTo>
                  <a:lnTo>
                    <a:pt x="173990" y="95250"/>
                  </a:lnTo>
                  <a:lnTo>
                    <a:pt x="180340" y="86361"/>
                  </a:lnTo>
                  <a:lnTo>
                    <a:pt x="186690" y="77470"/>
                  </a:lnTo>
                  <a:lnTo>
                    <a:pt x="194310" y="67311"/>
                  </a:lnTo>
                  <a:lnTo>
                    <a:pt x="198120" y="57150"/>
                  </a:lnTo>
                  <a:lnTo>
                    <a:pt x="201930" y="44450"/>
                  </a:lnTo>
                  <a:lnTo>
                    <a:pt x="203200" y="31750"/>
                  </a:lnTo>
                  <a:lnTo>
                    <a:pt x="201930" y="21589"/>
                  </a:lnTo>
                  <a:lnTo>
                    <a:pt x="196850" y="11430"/>
                  </a:lnTo>
                  <a:lnTo>
                    <a:pt x="189230" y="2539"/>
                  </a:lnTo>
                  <a:lnTo>
                    <a:pt x="180340" y="0"/>
                  </a:lnTo>
                  <a:lnTo>
                    <a:pt x="170180" y="0"/>
                  </a:lnTo>
                  <a:lnTo>
                    <a:pt x="157480" y="2539"/>
                  </a:lnTo>
                  <a:lnTo>
                    <a:pt x="147320" y="6350"/>
                  </a:lnTo>
                  <a:lnTo>
                    <a:pt x="138430" y="11430"/>
                  </a:lnTo>
                  <a:lnTo>
                    <a:pt x="101600" y="35561"/>
                  </a:lnTo>
                  <a:lnTo>
                    <a:pt x="91440" y="43180"/>
                  </a:lnTo>
                  <a:lnTo>
                    <a:pt x="81280" y="52070"/>
                  </a:lnTo>
                  <a:lnTo>
                    <a:pt x="69850" y="62230"/>
                  </a:lnTo>
                  <a:lnTo>
                    <a:pt x="60960" y="72389"/>
                  </a:lnTo>
                  <a:lnTo>
                    <a:pt x="53340" y="85089"/>
                  </a:lnTo>
                  <a:lnTo>
                    <a:pt x="29210" y="120650"/>
                  </a:lnTo>
                  <a:lnTo>
                    <a:pt x="22860" y="132080"/>
                  </a:lnTo>
                  <a:lnTo>
                    <a:pt x="16510" y="143511"/>
                  </a:lnTo>
                  <a:lnTo>
                    <a:pt x="11430" y="156211"/>
                  </a:lnTo>
                  <a:lnTo>
                    <a:pt x="6350" y="170180"/>
                  </a:lnTo>
                  <a:lnTo>
                    <a:pt x="3810" y="185420"/>
                  </a:lnTo>
                  <a:lnTo>
                    <a:pt x="1270" y="203200"/>
                  </a:lnTo>
                  <a:lnTo>
                    <a:pt x="0" y="222250"/>
                  </a:lnTo>
                  <a:lnTo>
                    <a:pt x="0" y="237489"/>
                  </a:lnTo>
                  <a:lnTo>
                    <a:pt x="1270" y="252730"/>
                  </a:lnTo>
                  <a:lnTo>
                    <a:pt x="3810" y="265430"/>
                  </a:lnTo>
                  <a:lnTo>
                    <a:pt x="8890" y="276861"/>
                  </a:lnTo>
                  <a:lnTo>
                    <a:pt x="15240" y="288289"/>
                  </a:lnTo>
                  <a:lnTo>
                    <a:pt x="22860" y="299720"/>
                  </a:lnTo>
                  <a:lnTo>
                    <a:pt x="33020" y="306070"/>
                  </a:lnTo>
                  <a:lnTo>
                    <a:pt x="44450" y="309880"/>
                  </a:lnTo>
                  <a:lnTo>
                    <a:pt x="57150" y="309880"/>
                  </a:lnTo>
                  <a:lnTo>
                    <a:pt x="69850" y="308611"/>
                  </a:lnTo>
                  <a:lnTo>
                    <a:pt x="82550" y="304800"/>
                  </a:lnTo>
                  <a:lnTo>
                    <a:pt x="96520" y="299720"/>
                  </a:lnTo>
                  <a:lnTo>
                    <a:pt x="107950" y="293370"/>
                  </a:lnTo>
                  <a:lnTo>
                    <a:pt x="118110" y="285750"/>
                  </a:lnTo>
                  <a:lnTo>
                    <a:pt x="176530" y="2273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9433560" y="20151089"/>
              <a:ext cx="125731" cy="474982"/>
            </a:xfrm>
            <a:custGeom>
              <a:avLst/>
              <a:gdLst/>
              <a:ahLst/>
              <a:cxnLst/>
              <a:rect l="0" t="0" r="0" b="0"/>
              <a:pathLst>
                <a:path w="125731" h="474982">
                  <a:moveTo>
                    <a:pt x="125730" y="11431"/>
                  </a:moveTo>
                  <a:lnTo>
                    <a:pt x="115570" y="0"/>
                  </a:lnTo>
                  <a:lnTo>
                    <a:pt x="107950" y="0"/>
                  </a:lnTo>
                  <a:lnTo>
                    <a:pt x="100330" y="1272"/>
                  </a:lnTo>
                  <a:lnTo>
                    <a:pt x="91440" y="5081"/>
                  </a:lnTo>
                  <a:lnTo>
                    <a:pt x="82550" y="11431"/>
                  </a:lnTo>
                  <a:lnTo>
                    <a:pt x="74930" y="20322"/>
                  </a:lnTo>
                  <a:lnTo>
                    <a:pt x="67310" y="31750"/>
                  </a:lnTo>
                  <a:lnTo>
                    <a:pt x="60960" y="43181"/>
                  </a:lnTo>
                  <a:lnTo>
                    <a:pt x="55880" y="53341"/>
                  </a:lnTo>
                  <a:lnTo>
                    <a:pt x="52070" y="63500"/>
                  </a:lnTo>
                  <a:lnTo>
                    <a:pt x="46990" y="74931"/>
                  </a:lnTo>
                  <a:lnTo>
                    <a:pt x="43180" y="85091"/>
                  </a:lnTo>
                  <a:lnTo>
                    <a:pt x="39370" y="95250"/>
                  </a:lnTo>
                  <a:lnTo>
                    <a:pt x="35560" y="107950"/>
                  </a:lnTo>
                  <a:lnTo>
                    <a:pt x="31750" y="119381"/>
                  </a:lnTo>
                  <a:lnTo>
                    <a:pt x="27940" y="133350"/>
                  </a:lnTo>
                  <a:lnTo>
                    <a:pt x="25400" y="151131"/>
                  </a:lnTo>
                  <a:lnTo>
                    <a:pt x="24130" y="172722"/>
                  </a:lnTo>
                  <a:lnTo>
                    <a:pt x="22860" y="195581"/>
                  </a:lnTo>
                  <a:lnTo>
                    <a:pt x="21590" y="215900"/>
                  </a:lnTo>
                  <a:lnTo>
                    <a:pt x="19050" y="234950"/>
                  </a:lnTo>
                  <a:lnTo>
                    <a:pt x="16510" y="251461"/>
                  </a:lnTo>
                  <a:lnTo>
                    <a:pt x="15240" y="267972"/>
                  </a:lnTo>
                  <a:lnTo>
                    <a:pt x="16510" y="283211"/>
                  </a:lnTo>
                  <a:lnTo>
                    <a:pt x="17780" y="297181"/>
                  </a:lnTo>
                  <a:lnTo>
                    <a:pt x="19050" y="312422"/>
                  </a:lnTo>
                  <a:lnTo>
                    <a:pt x="19050" y="326391"/>
                  </a:lnTo>
                  <a:lnTo>
                    <a:pt x="20320" y="355600"/>
                  </a:lnTo>
                  <a:lnTo>
                    <a:pt x="20320" y="383541"/>
                  </a:lnTo>
                  <a:lnTo>
                    <a:pt x="19050" y="397511"/>
                  </a:lnTo>
                  <a:lnTo>
                    <a:pt x="17780" y="411481"/>
                  </a:lnTo>
                  <a:lnTo>
                    <a:pt x="0" y="4749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9370060" y="20447000"/>
              <a:ext cx="73661" cy="31751"/>
            </a:xfrm>
            <a:custGeom>
              <a:avLst/>
              <a:gdLst/>
              <a:ahLst/>
              <a:cxnLst/>
              <a:rect l="0" t="0" r="0" b="0"/>
              <a:pathLst>
                <a:path w="73661" h="31751">
                  <a:moveTo>
                    <a:pt x="0" y="0"/>
                  </a:moveTo>
                  <a:lnTo>
                    <a:pt x="16510" y="5080"/>
                  </a:lnTo>
                  <a:lnTo>
                    <a:pt x="26670" y="8889"/>
                  </a:lnTo>
                  <a:lnTo>
                    <a:pt x="38100" y="13970"/>
                  </a:lnTo>
                  <a:lnTo>
                    <a:pt x="7366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9582150" y="20209511"/>
              <a:ext cx="156211" cy="416560"/>
            </a:xfrm>
            <a:custGeom>
              <a:avLst/>
              <a:gdLst/>
              <a:ahLst/>
              <a:cxnLst/>
              <a:rect l="0" t="0" r="0" b="0"/>
              <a:pathLst>
                <a:path w="156211" h="416560">
                  <a:moveTo>
                    <a:pt x="156210" y="26669"/>
                  </a:moveTo>
                  <a:lnTo>
                    <a:pt x="146050" y="10159"/>
                  </a:lnTo>
                  <a:lnTo>
                    <a:pt x="137160" y="5078"/>
                  </a:lnTo>
                  <a:lnTo>
                    <a:pt x="127000" y="1269"/>
                  </a:lnTo>
                  <a:lnTo>
                    <a:pt x="116840" y="0"/>
                  </a:lnTo>
                  <a:lnTo>
                    <a:pt x="104140" y="1269"/>
                  </a:lnTo>
                  <a:lnTo>
                    <a:pt x="91440" y="6350"/>
                  </a:lnTo>
                  <a:lnTo>
                    <a:pt x="77470" y="12700"/>
                  </a:lnTo>
                  <a:lnTo>
                    <a:pt x="67310" y="20319"/>
                  </a:lnTo>
                  <a:lnTo>
                    <a:pt x="57150" y="26669"/>
                  </a:lnTo>
                  <a:lnTo>
                    <a:pt x="48260" y="34289"/>
                  </a:lnTo>
                  <a:lnTo>
                    <a:pt x="39370" y="44450"/>
                  </a:lnTo>
                  <a:lnTo>
                    <a:pt x="31750" y="57150"/>
                  </a:lnTo>
                  <a:lnTo>
                    <a:pt x="24130" y="71119"/>
                  </a:lnTo>
                  <a:lnTo>
                    <a:pt x="17780" y="85089"/>
                  </a:lnTo>
                  <a:lnTo>
                    <a:pt x="12700" y="96519"/>
                  </a:lnTo>
                  <a:lnTo>
                    <a:pt x="7620" y="109219"/>
                  </a:lnTo>
                  <a:lnTo>
                    <a:pt x="5080" y="120650"/>
                  </a:lnTo>
                  <a:lnTo>
                    <a:pt x="2540" y="134619"/>
                  </a:lnTo>
                  <a:lnTo>
                    <a:pt x="1270" y="147319"/>
                  </a:lnTo>
                  <a:lnTo>
                    <a:pt x="1270" y="161289"/>
                  </a:lnTo>
                  <a:lnTo>
                    <a:pt x="0" y="175259"/>
                  </a:lnTo>
                  <a:lnTo>
                    <a:pt x="0" y="189228"/>
                  </a:lnTo>
                  <a:lnTo>
                    <a:pt x="0" y="203200"/>
                  </a:lnTo>
                  <a:lnTo>
                    <a:pt x="2540" y="219709"/>
                  </a:lnTo>
                  <a:lnTo>
                    <a:pt x="5080" y="236219"/>
                  </a:lnTo>
                  <a:lnTo>
                    <a:pt x="6350" y="251459"/>
                  </a:lnTo>
                  <a:lnTo>
                    <a:pt x="7620" y="266700"/>
                  </a:lnTo>
                  <a:lnTo>
                    <a:pt x="7620" y="281939"/>
                  </a:lnTo>
                  <a:lnTo>
                    <a:pt x="10160" y="294639"/>
                  </a:lnTo>
                  <a:lnTo>
                    <a:pt x="11430" y="307339"/>
                  </a:lnTo>
                  <a:lnTo>
                    <a:pt x="13970" y="318769"/>
                  </a:lnTo>
                  <a:lnTo>
                    <a:pt x="16510" y="332739"/>
                  </a:lnTo>
                  <a:lnTo>
                    <a:pt x="17780" y="347978"/>
                  </a:lnTo>
                  <a:lnTo>
                    <a:pt x="8890" y="4165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9517380" y="20400011"/>
              <a:ext cx="422911" cy="226060"/>
            </a:xfrm>
            <a:custGeom>
              <a:avLst/>
              <a:gdLst/>
              <a:ahLst/>
              <a:cxnLst/>
              <a:rect l="0" t="0" r="0" b="0"/>
              <a:pathLst>
                <a:path w="422911" h="226060">
                  <a:moveTo>
                    <a:pt x="0" y="88900"/>
                  </a:moveTo>
                  <a:lnTo>
                    <a:pt x="17780" y="100328"/>
                  </a:lnTo>
                  <a:lnTo>
                    <a:pt x="26670" y="105409"/>
                  </a:lnTo>
                  <a:lnTo>
                    <a:pt x="38100" y="111759"/>
                  </a:lnTo>
                  <a:lnTo>
                    <a:pt x="49530" y="118109"/>
                  </a:lnTo>
                  <a:lnTo>
                    <a:pt x="62230" y="121919"/>
                  </a:lnTo>
                  <a:lnTo>
                    <a:pt x="76200" y="125728"/>
                  </a:lnTo>
                  <a:lnTo>
                    <a:pt x="88900" y="127000"/>
                  </a:lnTo>
                  <a:lnTo>
                    <a:pt x="104140" y="127000"/>
                  </a:lnTo>
                  <a:lnTo>
                    <a:pt x="119380" y="125728"/>
                  </a:lnTo>
                  <a:lnTo>
                    <a:pt x="135890" y="124459"/>
                  </a:lnTo>
                  <a:lnTo>
                    <a:pt x="151130" y="119378"/>
                  </a:lnTo>
                  <a:lnTo>
                    <a:pt x="166370" y="113028"/>
                  </a:lnTo>
                  <a:lnTo>
                    <a:pt x="181610" y="105409"/>
                  </a:lnTo>
                  <a:lnTo>
                    <a:pt x="193040" y="96519"/>
                  </a:lnTo>
                  <a:lnTo>
                    <a:pt x="204470" y="86359"/>
                  </a:lnTo>
                  <a:lnTo>
                    <a:pt x="213360" y="77469"/>
                  </a:lnTo>
                  <a:lnTo>
                    <a:pt x="220980" y="66039"/>
                  </a:lnTo>
                  <a:lnTo>
                    <a:pt x="227330" y="53339"/>
                  </a:lnTo>
                  <a:lnTo>
                    <a:pt x="232410" y="40639"/>
                  </a:lnTo>
                  <a:lnTo>
                    <a:pt x="229870" y="34289"/>
                  </a:lnTo>
                  <a:lnTo>
                    <a:pt x="222250" y="33019"/>
                  </a:lnTo>
                  <a:lnTo>
                    <a:pt x="212090" y="34289"/>
                  </a:lnTo>
                  <a:lnTo>
                    <a:pt x="201930" y="40639"/>
                  </a:lnTo>
                  <a:lnTo>
                    <a:pt x="193040" y="50800"/>
                  </a:lnTo>
                  <a:lnTo>
                    <a:pt x="185420" y="63500"/>
                  </a:lnTo>
                  <a:lnTo>
                    <a:pt x="179070" y="74928"/>
                  </a:lnTo>
                  <a:lnTo>
                    <a:pt x="172720" y="87628"/>
                  </a:lnTo>
                  <a:lnTo>
                    <a:pt x="167640" y="97789"/>
                  </a:lnTo>
                  <a:lnTo>
                    <a:pt x="163830" y="110489"/>
                  </a:lnTo>
                  <a:lnTo>
                    <a:pt x="160020" y="123189"/>
                  </a:lnTo>
                  <a:lnTo>
                    <a:pt x="156210" y="135889"/>
                  </a:lnTo>
                  <a:lnTo>
                    <a:pt x="153670" y="148589"/>
                  </a:lnTo>
                  <a:lnTo>
                    <a:pt x="154940" y="160019"/>
                  </a:lnTo>
                  <a:lnTo>
                    <a:pt x="156210" y="171450"/>
                  </a:lnTo>
                  <a:lnTo>
                    <a:pt x="157480" y="184150"/>
                  </a:lnTo>
                  <a:lnTo>
                    <a:pt x="160020" y="196850"/>
                  </a:lnTo>
                  <a:lnTo>
                    <a:pt x="162560" y="209550"/>
                  </a:lnTo>
                  <a:lnTo>
                    <a:pt x="170180" y="217169"/>
                  </a:lnTo>
                  <a:lnTo>
                    <a:pt x="179070" y="220978"/>
                  </a:lnTo>
                  <a:lnTo>
                    <a:pt x="189230" y="223519"/>
                  </a:lnTo>
                  <a:lnTo>
                    <a:pt x="199390" y="220978"/>
                  </a:lnTo>
                  <a:lnTo>
                    <a:pt x="208280" y="214628"/>
                  </a:lnTo>
                  <a:lnTo>
                    <a:pt x="215900" y="208278"/>
                  </a:lnTo>
                  <a:lnTo>
                    <a:pt x="223520" y="198119"/>
                  </a:lnTo>
                  <a:lnTo>
                    <a:pt x="231140" y="185419"/>
                  </a:lnTo>
                  <a:lnTo>
                    <a:pt x="238760" y="170178"/>
                  </a:lnTo>
                  <a:lnTo>
                    <a:pt x="243840" y="156209"/>
                  </a:lnTo>
                  <a:lnTo>
                    <a:pt x="246380" y="142239"/>
                  </a:lnTo>
                  <a:lnTo>
                    <a:pt x="248920" y="128269"/>
                  </a:lnTo>
                  <a:lnTo>
                    <a:pt x="251460" y="114300"/>
                  </a:lnTo>
                  <a:lnTo>
                    <a:pt x="254000" y="102869"/>
                  </a:lnTo>
                  <a:lnTo>
                    <a:pt x="257810" y="91439"/>
                  </a:lnTo>
                  <a:lnTo>
                    <a:pt x="259080" y="87628"/>
                  </a:lnTo>
                  <a:lnTo>
                    <a:pt x="260350" y="90169"/>
                  </a:lnTo>
                  <a:lnTo>
                    <a:pt x="261620" y="96519"/>
                  </a:lnTo>
                  <a:lnTo>
                    <a:pt x="261620" y="106678"/>
                  </a:lnTo>
                  <a:lnTo>
                    <a:pt x="259080" y="119378"/>
                  </a:lnTo>
                  <a:lnTo>
                    <a:pt x="257810" y="134619"/>
                  </a:lnTo>
                  <a:lnTo>
                    <a:pt x="255270" y="147319"/>
                  </a:lnTo>
                  <a:lnTo>
                    <a:pt x="251460" y="158750"/>
                  </a:lnTo>
                  <a:lnTo>
                    <a:pt x="248920" y="171450"/>
                  </a:lnTo>
                  <a:lnTo>
                    <a:pt x="250190" y="173989"/>
                  </a:lnTo>
                  <a:lnTo>
                    <a:pt x="255270" y="171450"/>
                  </a:lnTo>
                  <a:lnTo>
                    <a:pt x="261620" y="165100"/>
                  </a:lnTo>
                  <a:lnTo>
                    <a:pt x="267970" y="154939"/>
                  </a:lnTo>
                  <a:lnTo>
                    <a:pt x="274320" y="142239"/>
                  </a:lnTo>
                  <a:lnTo>
                    <a:pt x="281940" y="128269"/>
                  </a:lnTo>
                  <a:lnTo>
                    <a:pt x="287020" y="115569"/>
                  </a:lnTo>
                  <a:lnTo>
                    <a:pt x="292100" y="102869"/>
                  </a:lnTo>
                  <a:lnTo>
                    <a:pt x="297180" y="91439"/>
                  </a:lnTo>
                  <a:lnTo>
                    <a:pt x="302260" y="80009"/>
                  </a:lnTo>
                  <a:lnTo>
                    <a:pt x="307340" y="68578"/>
                  </a:lnTo>
                  <a:lnTo>
                    <a:pt x="313690" y="58419"/>
                  </a:lnTo>
                  <a:lnTo>
                    <a:pt x="321310" y="48259"/>
                  </a:lnTo>
                  <a:lnTo>
                    <a:pt x="327660" y="39369"/>
                  </a:lnTo>
                  <a:lnTo>
                    <a:pt x="334010" y="31750"/>
                  </a:lnTo>
                  <a:lnTo>
                    <a:pt x="342900" y="22859"/>
                  </a:lnTo>
                  <a:lnTo>
                    <a:pt x="360680" y="3809"/>
                  </a:lnTo>
                  <a:lnTo>
                    <a:pt x="369570" y="0"/>
                  </a:lnTo>
                  <a:lnTo>
                    <a:pt x="377190" y="1269"/>
                  </a:lnTo>
                  <a:lnTo>
                    <a:pt x="384810" y="6350"/>
                  </a:lnTo>
                  <a:lnTo>
                    <a:pt x="388620" y="12700"/>
                  </a:lnTo>
                  <a:lnTo>
                    <a:pt x="389890" y="20319"/>
                  </a:lnTo>
                  <a:lnTo>
                    <a:pt x="389890" y="29209"/>
                  </a:lnTo>
                  <a:lnTo>
                    <a:pt x="387350" y="38100"/>
                  </a:lnTo>
                  <a:lnTo>
                    <a:pt x="383540" y="48259"/>
                  </a:lnTo>
                  <a:lnTo>
                    <a:pt x="378460" y="58419"/>
                  </a:lnTo>
                  <a:lnTo>
                    <a:pt x="378460" y="67309"/>
                  </a:lnTo>
                  <a:lnTo>
                    <a:pt x="379730" y="76200"/>
                  </a:lnTo>
                  <a:lnTo>
                    <a:pt x="383540" y="83819"/>
                  </a:lnTo>
                  <a:lnTo>
                    <a:pt x="388620" y="91439"/>
                  </a:lnTo>
                  <a:lnTo>
                    <a:pt x="396240" y="99059"/>
                  </a:lnTo>
                  <a:lnTo>
                    <a:pt x="405130" y="105409"/>
                  </a:lnTo>
                  <a:lnTo>
                    <a:pt x="411480" y="115569"/>
                  </a:lnTo>
                  <a:lnTo>
                    <a:pt x="416560" y="127000"/>
                  </a:lnTo>
                  <a:lnTo>
                    <a:pt x="421640" y="138428"/>
                  </a:lnTo>
                  <a:lnTo>
                    <a:pt x="422910" y="149859"/>
                  </a:lnTo>
                  <a:lnTo>
                    <a:pt x="421640" y="161289"/>
                  </a:lnTo>
                  <a:lnTo>
                    <a:pt x="417830" y="172719"/>
                  </a:lnTo>
                  <a:lnTo>
                    <a:pt x="412750" y="181609"/>
                  </a:lnTo>
                  <a:lnTo>
                    <a:pt x="407670" y="190500"/>
                  </a:lnTo>
                  <a:lnTo>
                    <a:pt x="401320" y="199389"/>
                  </a:lnTo>
                  <a:lnTo>
                    <a:pt x="394970" y="205739"/>
                  </a:lnTo>
                  <a:lnTo>
                    <a:pt x="386080" y="210819"/>
                  </a:lnTo>
                  <a:lnTo>
                    <a:pt x="358140" y="2260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9980930" y="20412711"/>
              <a:ext cx="111761" cy="255270"/>
            </a:xfrm>
            <a:custGeom>
              <a:avLst/>
              <a:gdLst/>
              <a:ahLst/>
              <a:cxnLst/>
              <a:rect l="0" t="0" r="0" b="0"/>
              <a:pathLst>
                <a:path w="111761" h="255270">
                  <a:moveTo>
                    <a:pt x="0" y="24128"/>
                  </a:moveTo>
                  <a:lnTo>
                    <a:pt x="0" y="152400"/>
                  </a:lnTo>
                  <a:lnTo>
                    <a:pt x="3810" y="160019"/>
                  </a:lnTo>
                  <a:lnTo>
                    <a:pt x="8890" y="162559"/>
                  </a:lnTo>
                  <a:lnTo>
                    <a:pt x="16510" y="161289"/>
                  </a:lnTo>
                  <a:lnTo>
                    <a:pt x="24130" y="156209"/>
                  </a:lnTo>
                  <a:lnTo>
                    <a:pt x="31750" y="148589"/>
                  </a:lnTo>
                  <a:lnTo>
                    <a:pt x="38100" y="138428"/>
                  </a:lnTo>
                  <a:lnTo>
                    <a:pt x="44450" y="127000"/>
                  </a:lnTo>
                  <a:lnTo>
                    <a:pt x="49530" y="114300"/>
                  </a:lnTo>
                  <a:lnTo>
                    <a:pt x="54610" y="101600"/>
                  </a:lnTo>
                  <a:lnTo>
                    <a:pt x="58420" y="88900"/>
                  </a:lnTo>
                  <a:lnTo>
                    <a:pt x="62230" y="74928"/>
                  </a:lnTo>
                  <a:lnTo>
                    <a:pt x="66040" y="60959"/>
                  </a:lnTo>
                  <a:lnTo>
                    <a:pt x="62230" y="53339"/>
                  </a:lnTo>
                  <a:lnTo>
                    <a:pt x="54610" y="49528"/>
                  </a:lnTo>
                  <a:lnTo>
                    <a:pt x="43180" y="48259"/>
                  </a:lnTo>
                  <a:lnTo>
                    <a:pt x="36830" y="41909"/>
                  </a:lnTo>
                  <a:lnTo>
                    <a:pt x="34290" y="33019"/>
                  </a:lnTo>
                  <a:lnTo>
                    <a:pt x="33020" y="22859"/>
                  </a:lnTo>
                  <a:lnTo>
                    <a:pt x="36830" y="15239"/>
                  </a:lnTo>
                  <a:lnTo>
                    <a:pt x="41910" y="8889"/>
                  </a:lnTo>
                  <a:lnTo>
                    <a:pt x="49530" y="2539"/>
                  </a:lnTo>
                  <a:lnTo>
                    <a:pt x="58420" y="0"/>
                  </a:lnTo>
                  <a:lnTo>
                    <a:pt x="69850" y="0"/>
                  </a:lnTo>
                  <a:lnTo>
                    <a:pt x="81280" y="1269"/>
                  </a:lnTo>
                  <a:lnTo>
                    <a:pt x="90170" y="7619"/>
                  </a:lnTo>
                  <a:lnTo>
                    <a:pt x="97790" y="17778"/>
                  </a:lnTo>
                  <a:lnTo>
                    <a:pt x="104140" y="30478"/>
                  </a:lnTo>
                  <a:lnTo>
                    <a:pt x="107950" y="45719"/>
                  </a:lnTo>
                  <a:lnTo>
                    <a:pt x="110490" y="62228"/>
                  </a:lnTo>
                  <a:lnTo>
                    <a:pt x="111760" y="81278"/>
                  </a:lnTo>
                  <a:lnTo>
                    <a:pt x="111760" y="97789"/>
                  </a:lnTo>
                  <a:lnTo>
                    <a:pt x="111760" y="114300"/>
                  </a:lnTo>
                  <a:lnTo>
                    <a:pt x="109220" y="129539"/>
                  </a:lnTo>
                  <a:lnTo>
                    <a:pt x="105410" y="143509"/>
                  </a:lnTo>
                  <a:lnTo>
                    <a:pt x="100330" y="156209"/>
                  </a:lnTo>
                  <a:lnTo>
                    <a:pt x="95250" y="167639"/>
                  </a:lnTo>
                  <a:lnTo>
                    <a:pt x="87630" y="180339"/>
                  </a:lnTo>
                  <a:lnTo>
                    <a:pt x="80010" y="194309"/>
                  </a:lnTo>
                  <a:lnTo>
                    <a:pt x="71120" y="207009"/>
                  </a:lnTo>
                  <a:lnTo>
                    <a:pt x="62230" y="218439"/>
                  </a:lnTo>
                  <a:lnTo>
                    <a:pt x="54610" y="228600"/>
                  </a:lnTo>
                  <a:lnTo>
                    <a:pt x="21590" y="255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8643620" y="20825461"/>
              <a:ext cx="85091" cy="368301"/>
            </a:xfrm>
            <a:custGeom>
              <a:avLst/>
              <a:gdLst/>
              <a:ahLst/>
              <a:cxnLst/>
              <a:rect l="0" t="0" r="0" b="0"/>
              <a:pathLst>
                <a:path w="85091" h="368301">
                  <a:moveTo>
                    <a:pt x="85090" y="0"/>
                  </a:moveTo>
                  <a:lnTo>
                    <a:pt x="67310" y="17778"/>
                  </a:lnTo>
                  <a:lnTo>
                    <a:pt x="62230" y="27939"/>
                  </a:lnTo>
                  <a:lnTo>
                    <a:pt x="55880" y="40639"/>
                  </a:lnTo>
                  <a:lnTo>
                    <a:pt x="52070" y="55878"/>
                  </a:lnTo>
                  <a:lnTo>
                    <a:pt x="46990" y="71119"/>
                  </a:lnTo>
                  <a:lnTo>
                    <a:pt x="43180" y="87628"/>
                  </a:lnTo>
                  <a:lnTo>
                    <a:pt x="35560" y="120650"/>
                  </a:lnTo>
                  <a:lnTo>
                    <a:pt x="27940" y="154939"/>
                  </a:lnTo>
                  <a:lnTo>
                    <a:pt x="26670" y="173989"/>
                  </a:lnTo>
                  <a:lnTo>
                    <a:pt x="24130" y="193039"/>
                  </a:lnTo>
                  <a:lnTo>
                    <a:pt x="22860" y="231139"/>
                  </a:lnTo>
                  <a:lnTo>
                    <a:pt x="21590" y="264159"/>
                  </a:lnTo>
                  <a:lnTo>
                    <a:pt x="20320" y="279400"/>
                  </a:lnTo>
                  <a:lnTo>
                    <a:pt x="19050" y="297178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8569960" y="20972780"/>
              <a:ext cx="232411" cy="227332"/>
            </a:xfrm>
            <a:custGeom>
              <a:avLst/>
              <a:gdLst/>
              <a:ahLst/>
              <a:cxnLst/>
              <a:rect l="0" t="0" r="0" b="0"/>
              <a:pathLst>
                <a:path w="232411" h="227332">
                  <a:moveTo>
                    <a:pt x="0" y="43181"/>
                  </a:moveTo>
                  <a:lnTo>
                    <a:pt x="6350" y="64770"/>
                  </a:lnTo>
                  <a:lnTo>
                    <a:pt x="8890" y="78740"/>
                  </a:lnTo>
                  <a:lnTo>
                    <a:pt x="17780" y="129540"/>
                  </a:lnTo>
                  <a:lnTo>
                    <a:pt x="25400" y="160020"/>
                  </a:lnTo>
                  <a:lnTo>
                    <a:pt x="29210" y="172720"/>
                  </a:lnTo>
                  <a:lnTo>
                    <a:pt x="35560" y="182881"/>
                  </a:lnTo>
                  <a:lnTo>
                    <a:pt x="46990" y="201931"/>
                  </a:lnTo>
                  <a:lnTo>
                    <a:pt x="60960" y="222250"/>
                  </a:lnTo>
                  <a:lnTo>
                    <a:pt x="67310" y="227331"/>
                  </a:lnTo>
                  <a:lnTo>
                    <a:pt x="73660" y="227331"/>
                  </a:lnTo>
                  <a:lnTo>
                    <a:pt x="81280" y="226059"/>
                  </a:lnTo>
                  <a:lnTo>
                    <a:pt x="87630" y="222250"/>
                  </a:lnTo>
                  <a:lnTo>
                    <a:pt x="95250" y="217170"/>
                  </a:lnTo>
                  <a:lnTo>
                    <a:pt x="101600" y="212090"/>
                  </a:lnTo>
                  <a:lnTo>
                    <a:pt x="109220" y="205740"/>
                  </a:lnTo>
                  <a:lnTo>
                    <a:pt x="115570" y="199390"/>
                  </a:lnTo>
                  <a:lnTo>
                    <a:pt x="123190" y="193040"/>
                  </a:lnTo>
                  <a:lnTo>
                    <a:pt x="129540" y="184150"/>
                  </a:lnTo>
                  <a:lnTo>
                    <a:pt x="134620" y="172720"/>
                  </a:lnTo>
                  <a:lnTo>
                    <a:pt x="138430" y="161290"/>
                  </a:lnTo>
                  <a:lnTo>
                    <a:pt x="144780" y="149859"/>
                  </a:lnTo>
                  <a:lnTo>
                    <a:pt x="152400" y="138431"/>
                  </a:lnTo>
                  <a:lnTo>
                    <a:pt x="161290" y="127000"/>
                  </a:lnTo>
                  <a:lnTo>
                    <a:pt x="170180" y="114300"/>
                  </a:lnTo>
                  <a:lnTo>
                    <a:pt x="177800" y="100331"/>
                  </a:lnTo>
                  <a:lnTo>
                    <a:pt x="185420" y="83820"/>
                  </a:lnTo>
                  <a:lnTo>
                    <a:pt x="193040" y="69850"/>
                  </a:lnTo>
                  <a:lnTo>
                    <a:pt x="2324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7970520" y="21278850"/>
              <a:ext cx="30481" cy="431801"/>
            </a:xfrm>
            <a:custGeom>
              <a:avLst/>
              <a:gdLst/>
              <a:ahLst/>
              <a:cxnLst/>
              <a:rect l="0" t="0" r="0" b="0"/>
              <a:pathLst>
                <a:path w="30481" h="431801">
                  <a:moveTo>
                    <a:pt x="20320" y="0"/>
                  </a:moveTo>
                  <a:lnTo>
                    <a:pt x="15240" y="16511"/>
                  </a:lnTo>
                  <a:lnTo>
                    <a:pt x="13970" y="26670"/>
                  </a:lnTo>
                  <a:lnTo>
                    <a:pt x="12700" y="36830"/>
                  </a:lnTo>
                  <a:lnTo>
                    <a:pt x="11430" y="49530"/>
                  </a:lnTo>
                  <a:lnTo>
                    <a:pt x="12700" y="63500"/>
                  </a:lnTo>
                  <a:lnTo>
                    <a:pt x="13970" y="78739"/>
                  </a:lnTo>
                  <a:lnTo>
                    <a:pt x="16510" y="93980"/>
                  </a:lnTo>
                  <a:lnTo>
                    <a:pt x="17780" y="110489"/>
                  </a:lnTo>
                  <a:lnTo>
                    <a:pt x="19050" y="127000"/>
                  </a:lnTo>
                  <a:lnTo>
                    <a:pt x="20320" y="161289"/>
                  </a:lnTo>
                  <a:lnTo>
                    <a:pt x="20320" y="196850"/>
                  </a:lnTo>
                  <a:lnTo>
                    <a:pt x="21590" y="214630"/>
                  </a:lnTo>
                  <a:lnTo>
                    <a:pt x="24130" y="234950"/>
                  </a:lnTo>
                  <a:lnTo>
                    <a:pt x="26670" y="254000"/>
                  </a:lnTo>
                  <a:lnTo>
                    <a:pt x="27940" y="274320"/>
                  </a:lnTo>
                  <a:lnTo>
                    <a:pt x="29210" y="292100"/>
                  </a:lnTo>
                  <a:lnTo>
                    <a:pt x="30480" y="327661"/>
                  </a:lnTo>
                  <a:lnTo>
                    <a:pt x="30480" y="358139"/>
                  </a:lnTo>
                  <a:lnTo>
                    <a:pt x="29210" y="372111"/>
                  </a:lnTo>
                  <a:lnTo>
                    <a:pt x="27940" y="384811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7970520" y="21280120"/>
              <a:ext cx="290831" cy="430531"/>
            </a:xfrm>
            <a:custGeom>
              <a:avLst/>
              <a:gdLst/>
              <a:ahLst/>
              <a:cxnLst/>
              <a:rect l="0" t="0" r="0" b="0"/>
              <a:pathLst>
                <a:path w="290831" h="430531">
                  <a:moveTo>
                    <a:pt x="0" y="8891"/>
                  </a:moveTo>
                  <a:lnTo>
                    <a:pt x="27940" y="3810"/>
                  </a:lnTo>
                  <a:lnTo>
                    <a:pt x="40640" y="1269"/>
                  </a:lnTo>
                  <a:lnTo>
                    <a:pt x="53340" y="1269"/>
                  </a:lnTo>
                  <a:lnTo>
                    <a:pt x="67310" y="0"/>
                  </a:lnTo>
                  <a:lnTo>
                    <a:pt x="80010" y="1269"/>
                  </a:lnTo>
                  <a:lnTo>
                    <a:pt x="91440" y="2541"/>
                  </a:lnTo>
                  <a:lnTo>
                    <a:pt x="102870" y="5080"/>
                  </a:lnTo>
                  <a:lnTo>
                    <a:pt x="114300" y="7619"/>
                  </a:lnTo>
                  <a:lnTo>
                    <a:pt x="125730" y="10160"/>
                  </a:lnTo>
                  <a:lnTo>
                    <a:pt x="146050" y="16510"/>
                  </a:lnTo>
                  <a:lnTo>
                    <a:pt x="167640" y="22860"/>
                  </a:lnTo>
                  <a:lnTo>
                    <a:pt x="179070" y="27941"/>
                  </a:lnTo>
                  <a:lnTo>
                    <a:pt x="191770" y="33019"/>
                  </a:lnTo>
                  <a:lnTo>
                    <a:pt x="205740" y="39369"/>
                  </a:lnTo>
                  <a:lnTo>
                    <a:pt x="215900" y="46991"/>
                  </a:lnTo>
                  <a:lnTo>
                    <a:pt x="226060" y="54610"/>
                  </a:lnTo>
                  <a:lnTo>
                    <a:pt x="234950" y="64769"/>
                  </a:lnTo>
                  <a:lnTo>
                    <a:pt x="243840" y="72391"/>
                  </a:lnTo>
                  <a:lnTo>
                    <a:pt x="254000" y="81280"/>
                  </a:lnTo>
                  <a:lnTo>
                    <a:pt x="264160" y="88900"/>
                  </a:lnTo>
                  <a:lnTo>
                    <a:pt x="271780" y="96519"/>
                  </a:lnTo>
                  <a:lnTo>
                    <a:pt x="278130" y="106680"/>
                  </a:lnTo>
                  <a:lnTo>
                    <a:pt x="283210" y="115569"/>
                  </a:lnTo>
                  <a:lnTo>
                    <a:pt x="287020" y="129541"/>
                  </a:lnTo>
                  <a:lnTo>
                    <a:pt x="289560" y="146050"/>
                  </a:lnTo>
                  <a:lnTo>
                    <a:pt x="290830" y="162560"/>
                  </a:lnTo>
                  <a:lnTo>
                    <a:pt x="290830" y="179069"/>
                  </a:lnTo>
                  <a:lnTo>
                    <a:pt x="289560" y="195580"/>
                  </a:lnTo>
                  <a:lnTo>
                    <a:pt x="288290" y="210819"/>
                  </a:lnTo>
                  <a:lnTo>
                    <a:pt x="283210" y="223519"/>
                  </a:lnTo>
                  <a:lnTo>
                    <a:pt x="276860" y="236219"/>
                  </a:lnTo>
                  <a:lnTo>
                    <a:pt x="267970" y="248919"/>
                  </a:lnTo>
                  <a:lnTo>
                    <a:pt x="260350" y="261619"/>
                  </a:lnTo>
                  <a:lnTo>
                    <a:pt x="252730" y="274319"/>
                  </a:lnTo>
                  <a:lnTo>
                    <a:pt x="246380" y="287019"/>
                  </a:lnTo>
                  <a:lnTo>
                    <a:pt x="237490" y="299719"/>
                  </a:lnTo>
                  <a:lnTo>
                    <a:pt x="228600" y="312419"/>
                  </a:lnTo>
                  <a:lnTo>
                    <a:pt x="218440" y="322580"/>
                  </a:lnTo>
                  <a:lnTo>
                    <a:pt x="208280" y="334010"/>
                  </a:lnTo>
                  <a:lnTo>
                    <a:pt x="195580" y="345441"/>
                  </a:lnTo>
                  <a:lnTo>
                    <a:pt x="182880" y="355600"/>
                  </a:lnTo>
                  <a:lnTo>
                    <a:pt x="171450" y="367030"/>
                  </a:lnTo>
                  <a:lnTo>
                    <a:pt x="148590" y="387350"/>
                  </a:lnTo>
                  <a:lnTo>
                    <a:pt x="137160" y="396241"/>
                  </a:lnTo>
                  <a:lnTo>
                    <a:pt x="127000" y="402591"/>
                  </a:lnTo>
                  <a:lnTo>
                    <a:pt x="115570" y="408941"/>
                  </a:lnTo>
                  <a:lnTo>
                    <a:pt x="102870" y="414019"/>
                  </a:lnTo>
                  <a:lnTo>
                    <a:pt x="87630" y="420369"/>
                  </a:lnTo>
                  <a:lnTo>
                    <a:pt x="20320" y="430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8275320" y="21416011"/>
              <a:ext cx="137161" cy="173990"/>
            </a:xfrm>
            <a:custGeom>
              <a:avLst/>
              <a:gdLst/>
              <a:ahLst/>
              <a:cxnLst/>
              <a:rect l="0" t="0" r="0" b="0"/>
              <a:pathLst>
                <a:path w="137161" h="173990">
                  <a:moveTo>
                    <a:pt x="0" y="73659"/>
                  </a:moveTo>
                  <a:lnTo>
                    <a:pt x="5080" y="90169"/>
                  </a:lnTo>
                  <a:lnTo>
                    <a:pt x="8890" y="99059"/>
                  </a:lnTo>
                  <a:lnTo>
                    <a:pt x="15240" y="123189"/>
                  </a:lnTo>
                  <a:lnTo>
                    <a:pt x="21590" y="151128"/>
                  </a:lnTo>
                  <a:lnTo>
                    <a:pt x="25400" y="167639"/>
                  </a:lnTo>
                  <a:lnTo>
                    <a:pt x="26670" y="173989"/>
                  </a:lnTo>
                  <a:lnTo>
                    <a:pt x="29210" y="172719"/>
                  </a:lnTo>
                  <a:lnTo>
                    <a:pt x="36830" y="132078"/>
                  </a:lnTo>
                  <a:lnTo>
                    <a:pt x="39370" y="119378"/>
                  </a:lnTo>
                  <a:lnTo>
                    <a:pt x="43180" y="107950"/>
                  </a:lnTo>
                  <a:lnTo>
                    <a:pt x="49530" y="85089"/>
                  </a:lnTo>
                  <a:lnTo>
                    <a:pt x="55880" y="63500"/>
                  </a:lnTo>
                  <a:lnTo>
                    <a:pt x="62230" y="52069"/>
                  </a:lnTo>
                  <a:lnTo>
                    <a:pt x="69850" y="41909"/>
                  </a:lnTo>
                  <a:lnTo>
                    <a:pt x="77470" y="31750"/>
                  </a:lnTo>
                  <a:lnTo>
                    <a:pt x="87630" y="22859"/>
                  </a:lnTo>
                  <a:lnTo>
                    <a:pt x="96520" y="16509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8439150" y="21409661"/>
              <a:ext cx="172721" cy="185420"/>
            </a:xfrm>
            <a:custGeom>
              <a:avLst/>
              <a:gdLst/>
              <a:ahLst/>
              <a:cxnLst/>
              <a:rect l="0" t="0" r="0" b="0"/>
              <a:pathLst>
                <a:path w="172721" h="185420">
                  <a:moveTo>
                    <a:pt x="172720" y="58419"/>
                  </a:moveTo>
                  <a:lnTo>
                    <a:pt x="167640" y="35559"/>
                  </a:lnTo>
                  <a:lnTo>
                    <a:pt x="162560" y="26669"/>
                  </a:lnTo>
                  <a:lnTo>
                    <a:pt x="154940" y="19050"/>
                  </a:lnTo>
                  <a:lnTo>
                    <a:pt x="147320" y="11428"/>
                  </a:lnTo>
                  <a:lnTo>
                    <a:pt x="137160" y="6350"/>
                  </a:lnTo>
                  <a:lnTo>
                    <a:pt x="125730" y="2539"/>
                  </a:lnTo>
                  <a:lnTo>
                    <a:pt x="113030" y="0"/>
                  </a:lnTo>
                  <a:lnTo>
                    <a:pt x="101600" y="1269"/>
                  </a:lnTo>
                  <a:lnTo>
                    <a:pt x="90170" y="3809"/>
                  </a:lnTo>
                  <a:lnTo>
                    <a:pt x="80010" y="7619"/>
                  </a:lnTo>
                  <a:lnTo>
                    <a:pt x="69850" y="13969"/>
                  </a:lnTo>
                  <a:lnTo>
                    <a:pt x="60960" y="21589"/>
                  </a:lnTo>
                  <a:lnTo>
                    <a:pt x="36830" y="46989"/>
                  </a:lnTo>
                  <a:lnTo>
                    <a:pt x="30480" y="54609"/>
                  </a:lnTo>
                  <a:lnTo>
                    <a:pt x="24130" y="62228"/>
                  </a:lnTo>
                  <a:lnTo>
                    <a:pt x="19050" y="71119"/>
                  </a:lnTo>
                  <a:lnTo>
                    <a:pt x="13970" y="81278"/>
                  </a:lnTo>
                  <a:lnTo>
                    <a:pt x="10160" y="93978"/>
                  </a:lnTo>
                  <a:lnTo>
                    <a:pt x="6350" y="107950"/>
                  </a:lnTo>
                  <a:lnTo>
                    <a:pt x="1270" y="123189"/>
                  </a:lnTo>
                  <a:lnTo>
                    <a:pt x="0" y="135889"/>
                  </a:lnTo>
                  <a:lnTo>
                    <a:pt x="1270" y="148589"/>
                  </a:lnTo>
                  <a:lnTo>
                    <a:pt x="2540" y="161289"/>
                  </a:lnTo>
                  <a:lnTo>
                    <a:pt x="8890" y="167639"/>
                  </a:lnTo>
                  <a:lnTo>
                    <a:pt x="19050" y="171450"/>
                  </a:lnTo>
                  <a:lnTo>
                    <a:pt x="31750" y="172719"/>
                  </a:lnTo>
                  <a:lnTo>
                    <a:pt x="44450" y="168909"/>
                  </a:lnTo>
                  <a:lnTo>
                    <a:pt x="55880" y="163828"/>
                  </a:lnTo>
                  <a:lnTo>
                    <a:pt x="66040" y="157478"/>
                  </a:lnTo>
                  <a:lnTo>
                    <a:pt x="76200" y="147319"/>
                  </a:lnTo>
                  <a:lnTo>
                    <a:pt x="85090" y="137159"/>
                  </a:lnTo>
                  <a:lnTo>
                    <a:pt x="116840" y="91439"/>
                  </a:lnTo>
                  <a:lnTo>
                    <a:pt x="123190" y="81278"/>
                  </a:lnTo>
                  <a:lnTo>
                    <a:pt x="130810" y="72389"/>
                  </a:lnTo>
                  <a:lnTo>
                    <a:pt x="138430" y="64769"/>
                  </a:lnTo>
                  <a:lnTo>
                    <a:pt x="143510" y="63500"/>
                  </a:lnTo>
                  <a:lnTo>
                    <a:pt x="148590" y="67309"/>
                  </a:lnTo>
                  <a:lnTo>
                    <a:pt x="153670" y="74928"/>
                  </a:lnTo>
                  <a:lnTo>
                    <a:pt x="157480" y="87628"/>
                  </a:lnTo>
                  <a:lnTo>
                    <a:pt x="161290" y="101600"/>
                  </a:lnTo>
                  <a:lnTo>
                    <a:pt x="172720" y="1854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8691880" y="21224239"/>
              <a:ext cx="120651" cy="391162"/>
            </a:xfrm>
            <a:custGeom>
              <a:avLst/>
              <a:gdLst/>
              <a:ahLst/>
              <a:cxnLst/>
              <a:rect l="0" t="0" r="0" b="0"/>
              <a:pathLst>
                <a:path w="120651" h="391162">
                  <a:moveTo>
                    <a:pt x="120650" y="12700"/>
                  </a:moveTo>
                  <a:lnTo>
                    <a:pt x="104140" y="1272"/>
                  </a:lnTo>
                  <a:lnTo>
                    <a:pt x="95250" y="0"/>
                  </a:lnTo>
                  <a:lnTo>
                    <a:pt x="86360" y="1272"/>
                  </a:lnTo>
                  <a:lnTo>
                    <a:pt x="76200" y="5081"/>
                  </a:lnTo>
                  <a:lnTo>
                    <a:pt x="67310" y="10161"/>
                  </a:lnTo>
                  <a:lnTo>
                    <a:pt x="59690" y="15241"/>
                  </a:lnTo>
                  <a:lnTo>
                    <a:pt x="52070" y="21591"/>
                  </a:lnTo>
                  <a:lnTo>
                    <a:pt x="44450" y="31750"/>
                  </a:lnTo>
                  <a:lnTo>
                    <a:pt x="36830" y="43181"/>
                  </a:lnTo>
                  <a:lnTo>
                    <a:pt x="29210" y="57150"/>
                  </a:lnTo>
                  <a:lnTo>
                    <a:pt x="24130" y="71122"/>
                  </a:lnTo>
                  <a:lnTo>
                    <a:pt x="19050" y="82550"/>
                  </a:lnTo>
                  <a:lnTo>
                    <a:pt x="13970" y="93981"/>
                  </a:lnTo>
                  <a:lnTo>
                    <a:pt x="10160" y="110491"/>
                  </a:lnTo>
                  <a:lnTo>
                    <a:pt x="5080" y="129541"/>
                  </a:lnTo>
                  <a:lnTo>
                    <a:pt x="1270" y="149861"/>
                  </a:lnTo>
                  <a:lnTo>
                    <a:pt x="0" y="168911"/>
                  </a:lnTo>
                  <a:lnTo>
                    <a:pt x="1270" y="185422"/>
                  </a:lnTo>
                  <a:lnTo>
                    <a:pt x="2540" y="201931"/>
                  </a:lnTo>
                  <a:lnTo>
                    <a:pt x="6350" y="241300"/>
                  </a:lnTo>
                  <a:lnTo>
                    <a:pt x="8890" y="262891"/>
                  </a:lnTo>
                  <a:lnTo>
                    <a:pt x="12700" y="280672"/>
                  </a:lnTo>
                  <a:lnTo>
                    <a:pt x="15240" y="297181"/>
                  </a:lnTo>
                  <a:lnTo>
                    <a:pt x="19050" y="311150"/>
                  </a:lnTo>
                  <a:lnTo>
                    <a:pt x="22860" y="323850"/>
                  </a:lnTo>
                  <a:lnTo>
                    <a:pt x="29210" y="346711"/>
                  </a:lnTo>
                  <a:lnTo>
                    <a:pt x="30480" y="358141"/>
                  </a:lnTo>
                  <a:lnTo>
                    <a:pt x="30480" y="369572"/>
                  </a:lnTo>
                  <a:lnTo>
                    <a:pt x="15240" y="3911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8655050" y="21426170"/>
              <a:ext cx="135891" cy="10161"/>
            </a:xfrm>
            <a:custGeom>
              <a:avLst/>
              <a:gdLst/>
              <a:ahLst/>
              <a:cxnLst/>
              <a:rect l="0" t="0" r="0" b="0"/>
              <a:pathLst>
                <a:path w="135891" h="10161">
                  <a:moveTo>
                    <a:pt x="0" y="0"/>
                  </a:moveTo>
                  <a:lnTo>
                    <a:pt x="16510" y="5080"/>
                  </a:lnTo>
                  <a:lnTo>
                    <a:pt x="25400" y="7619"/>
                  </a:lnTo>
                  <a:lnTo>
                    <a:pt x="36830" y="7619"/>
                  </a:lnTo>
                  <a:lnTo>
                    <a:pt x="49530" y="8891"/>
                  </a:lnTo>
                  <a:lnTo>
                    <a:pt x="77470" y="10160"/>
                  </a:lnTo>
                  <a:lnTo>
                    <a:pt x="135890" y="10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8959850" y="21205189"/>
              <a:ext cx="63501" cy="323851"/>
            </a:xfrm>
            <a:custGeom>
              <a:avLst/>
              <a:gdLst/>
              <a:ahLst/>
              <a:cxnLst/>
              <a:rect l="0" t="0" r="0" b="0"/>
              <a:pathLst>
                <a:path w="63501" h="323851">
                  <a:moveTo>
                    <a:pt x="63500" y="0"/>
                  </a:moveTo>
                  <a:lnTo>
                    <a:pt x="52070" y="16511"/>
                  </a:lnTo>
                  <a:lnTo>
                    <a:pt x="46990" y="25400"/>
                  </a:lnTo>
                  <a:lnTo>
                    <a:pt x="43180" y="34291"/>
                  </a:lnTo>
                  <a:lnTo>
                    <a:pt x="39370" y="43181"/>
                  </a:lnTo>
                  <a:lnTo>
                    <a:pt x="36830" y="54611"/>
                  </a:lnTo>
                  <a:lnTo>
                    <a:pt x="35560" y="67311"/>
                  </a:lnTo>
                  <a:lnTo>
                    <a:pt x="34290" y="80011"/>
                  </a:lnTo>
                  <a:lnTo>
                    <a:pt x="31750" y="92711"/>
                  </a:lnTo>
                  <a:lnTo>
                    <a:pt x="29210" y="106681"/>
                  </a:lnTo>
                  <a:lnTo>
                    <a:pt x="26670" y="119381"/>
                  </a:lnTo>
                  <a:lnTo>
                    <a:pt x="24130" y="133350"/>
                  </a:lnTo>
                  <a:lnTo>
                    <a:pt x="22860" y="147322"/>
                  </a:lnTo>
                  <a:lnTo>
                    <a:pt x="22860" y="161291"/>
                  </a:lnTo>
                  <a:lnTo>
                    <a:pt x="20320" y="176531"/>
                  </a:lnTo>
                  <a:lnTo>
                    <a:pt x="19050" y="193041"/>
                  </a:lnTo>
                  <a:lnTo>
                    <a:pt x="15240" y="209550"/>
                  </a:lnTo>
                  <a:lnTo>
                    <a:pt x="13970" y="227331"/>
                  </a:lnTo>
                  <a:lnTo>
                    <a:pt x="12700" y="246381"/>
                  </a:lnTo>
                  <a:lnTo>
                    <a:pt x="11430" y="283211"/>
                  </a:lnTo>
                  <a:lnTo>
                    <a:pt x="11430" y="316231"/>
                  </a:lnTo>
                  <a:lnTo>
                    <a:pt x="10160" y="322581"/>
                  </a:lnTo>
                  <a:lnTo>
                    <a:pt x="7620" y="323850"/>
                  </a:lnTo>
                  <a:lnTo>
                    <a:pt x="0" y="314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8928100" y="21372830"/>
              <a:ext cx="53341" cy="3810"/>
            </a:xfrm>
            <a:custGeom>
              <a:avLst/>
              <a:gdLst/>
              <a:ahLst/>
              <a:cxnLst/>
              <a:rect l="0" t="0" r="0" b="0"/>
              <a:pathLst>
                <a:path w="53341" h="3810">
                  <a:moveTo>
                    <a:pt x="0" y="0"/>
                  </a:moveTo>
                  <a:lnTo>
                    <a:pt x="8890" y="3809"/>
                  </a:lnTo>
                  <a:lnTo>
                    <a:pt x="5334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9309100" y="21225511"/>
              <a:ext cx="100331" cy="248920"/>
            </a:xfrm>
            <a:custGeom>
              <a:avLst/>
              <a:gdLst/>
              <a:ahLst/>
              <a:cxnLst/>
              <a:rect l="0" t="0" r="0" b="0"/>
              <a:pathLst>
                <a:path w="100331" h="248920">
                  <a:moveTo>
                    <a:pt x="8890" y="43178"/>
                  </a:moveTo>
                  <a:lnTo>
                    <a:pt x="8890" y="64769"/>
                  </a:lnTo>
                  <a:lnTo>
                    <a:pt x="7620" y="80009"/>
                  </a:lnTo>
                  <a:lnTo>
                    <a:pt x="2540" y="118109"/>
                  </a:lnTo>
                  <a:lnTo>
                    <a:pt x="1270" y="138428"/>
                  </a:lnTo>
                  <a:lnTo>
                    <a:pt x="0" y="158750"/>
                  </a:lnTo>
                  <a:lnTo>
                    <a:pt x="0" y="180339"/>
                  </a:lnTo>
                  <a:lnTo>
                    <a:pt x="0" y="198119"/>
                  </a:lnTo>
                  <a:lnTo>
                    <a:pt x="1270" y="215900"/>
                  </a:lnTo>
                  <a:lnTo>
                    <a:pt x="3810" y="231139"/>
                  </a:lnTo>
                  <a:lnTo>
                    <a:pt x="10160" y="241300"/>
                  </a:lnTo>
                  <a:lnTo>
                    <a:pt x="19050" y="246378"/>
                  </a:lnTo>
                  <a:lnTo>
                    <a:pt x="29210" y="248919"/>
                  </a:lnTo>
                  <a:lnTo>
                    <a:pt x="39370" y="246378"/>
                  </a:lnTo>
                  <a:lnTo>
                    <a:pt x="46990" y="241300"/>
                  </a:lnTo>
                  <a:lnTo>
                    <a:pt x="55880" y="234950"/>
                  </a:lnTo>
                  <a:lnTo>
                    <a:pt x="63500" y="224789"/>
                  </a:lnTo>
                  <a:lnTo>
                    <a:pt x="71120" y="212089"/>
                  </a:lnTo>
                  <a:lnTo>
                    <a:pt x="78740" y="198119"/>
                  </a:lnTo>
                  <a:lnTo>
                    <a:pt x="83820" y="184150"/>
                  </a:lnTo>
                  <a:lnTo>
                    <a:pt x="88900" y="172719"/>
                  </a:lnTo>
                  <a:lnTo>
                    <a:pt x="93980" y="161289"/>
                  </a:lnTo>
                  <a:lnTo>
                    <a:pt x="97790" y="146050"/>
                  </a:lnTo>
                  <a:lnTo>
                    <a:pt x="99060" y="129539"/>
                  </a:lnTo>
                  <a:lnTo>
                    <a:pt x="100330" y="110489"/>
                  </a:lnTo>
                  <a:lnTo>
                    <a:pt x="100330" y="92709"/>
                  </a:lnTo>
                  <a:lnTo>
                    <a:pt x="99060" y="74928"/>
                  </a:lnTo>
                  <a:lnTo>
                    <a:pt x="96520" y="57150"/>
                  </a:lnTo>
                  <a:lnTo>
                    <a:pt x="92710" y="43178"/>
                  </a:lnTo>
                  <a:lnTo>
                    <a:pt x="85090" y="30478"/>
                  </a:lnTo>
                  <a:lnTo>
                    <a:pt x="609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9507220" y="21027389"/>
              <a:ext cx="100331" cy="408942"/>
            </a:xfrm>
            <a:custGeom>
              <a:avLst/>
              <a:gdLst/>
              <a:ahLst/>
              <a:cxnLst/>
              <a:rect l="0" t="0" r="0" b="0"/>
              <a:pathLst>
                <a:path w="100331" h="408942">
                  <a:moveTo>
                    <a:pt x="95250" y="19050"/>
                  </a:moveTo>
                  <a:lnTo>
                    <a:pt x="100330" y="2541"/>
                  </a:lnTo>
                  <a:lnTo>
                    <a:pt x="97790" y="0"/>
                  </a:lnTo>
                  <a:lnTo>
                    <a:pt x="90170" y="1272"/>
                  </a:lnTo>
                  <a:lnTo>
                    <a:pt x="81280" y="3811"/>
                  </a:lnTo>
                  <a:lnTo>
                    <a:pt x="73660" y="7622"/>
                  </a:lnTo>
                  <a:lnTo>
                    <a:pt x="64770" y="12700"/>
                  </a:lnTo>
                  <a:lnTo>
                    <a:pt x="57150" y="19050"/>
                  </a:lnTo>
                  <a:lnTo>
                    <a:pt x="48260" y="27941"/>
                  </a:lnTo>
                  <a:lnTo>
                    <a:pt x="39370" y="40641"/>
                  </a:lnTo>
                  <a:lnTo>
                    <a:pt x="30480" y="54611"/>
                  </a:lnTo>
                  <a:lnTo>
                    <a:pt x="22860" y="68581"/>
                  </a:lnTo>
                  <a:lnTo>
                    <a:pt x="16510" y="82550"/>
                  </a:lnTo>
                  <a:lnTo>
                    <a:pt x="10160" y="96522"/>
                  </a:lnTo>
                  <a:lnTo>
                    <a:pt x="7620" y="114300"/>
                  </a:lnTo>
                  <a:lnTo>
                    <a:pt x="5080" y="134622"/>
                  </a:lnTo>
                  <a:lnTo>
                    <a:pt x="3810" y="156211"/>
                  </a:lnTo>
                  <a:lnTo>
                    <a:pt x="2540" y="175261"/>
                  </a:lnTo>
                  <a:lnTo>
                    <a:pt x="1270" y="213361"/>
                  </a:lnTo>
                  <a:lnTo>
                    <a:pt x="0" y="262891"/>
                  </a:lnTo>
                  <a:lnTo>
                    <a:pt x="1270" y="280672"/>
                  </a:lnTo>
                  <a:lnTo>
                    <a:pt x="3810" y="300991"/>
                  </a:lnTo>
                  <a:lnTo>
                    <a:pt x="5080" y="323850"/>
                  </a:lnTo>
                  <a:lnTo>
                    <a:pt x="7620" y="342900"/>
                  </a:lnTo>
                  <a:lnTo>
                    <a:pt x="8890" y="360681"/>
                  </a:lnTo>
                  <a:lnTo>
                    <a:pt x="10160" y="4089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9538970" y="21183600"/>
              <a:ext cx="10161" cy="21590"/>
            </a:xfrm>
            <a:custGeom>
              <a:avLst/>
              <a:gdLst/>
              <a:ahLst/>
              <a:cxnLst/>
              <a:rect l="0" t="0" r="0" b="0"/>
              <a:pathLst>
                <a:path w="10161" h="21590">
                  <a:moveTo>
                    <a:pt x="0" y="21589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8329930" y="21732239"/>
              <a:ext cx="223521" cy="472442"/>
            </a:xfrm>
            <a:custGeom>
              <a:avLst/>
              <a:gdLst/>
              <a:ahLst/>
              <a:cxnLst/>
              <a:rect l="0" t="0" r="0" b="0"/>
              <a:pathLst>
                <a:path w="223521" h="472442">
                  <a:moveTo>
                    <a:pt x="8890" y="52072"/>
                  </a:moveTo>
                  <a:lnTo>
                    <a:pt x="2540" y="80011"/>
                  </a:lnTo>
                  <a:lnTo>
                    <a:pt x="2540" y="95250"/>
                  </a:lnTo>
                  <a:lnTo>
                    <a:pt x="3810" y="111761"/>
                  </a:lnTo>
                  <a:lnTo>
                    <a:pt x="5080" y="130811"/>
                  </a:lnTo>
                  <a:lnTo>
                    <a:pt x="6350" y="148591"/>
                  </a:lnTo>
                  <a:lnTo>
                    <a:pt x="7620" y="184150"/>
                  </a:lnTo>
                  <a:lnTo>
                    <a:pt x="8890" y="203200"/>
                  </a:lnTo>
                  <a:lnTo>
                    <a:pt x="11430" y="223522"/>
                  </a:lnTo>
                  <a:lnTo>
                    <a:pt x="13970" y="242572"/>
                  </a:lnTo>
                  <a:lnTo>
                    <a:pt x="15240" y="262891"/>
                  </a:lnTo>
                  <a:lnTo>
                    <a:pt x="16510" y="280672"/>
                  </a:lnTo>
                  <a:lnTo>
                    <a:pt x="17780" y="316231"/>
                  </a:lnTo>
                  <a:lnTo>
                    <a:pt x="19050" y="347981"/>
                  </a:lnTo>
                  <a:lnTo>
                    <a:pt x="20320" y="360681"/>
                  </a:lnTo>
                  <a:lnTo>
                    <a:pt x="21590" y="373381"/>
                  </a:lnTo>
                  <a:lnTo>
                    <a:pt x="24130" y="386081"/>
                  </a:lnTo>
                  <a:lnTo>
                    <a:pt x="25400" y="389891"/>
                  </a:lnTo>
                  <a:lnTo>
                    <a:pt x="24130" y="389891"/>
                  </a:lnTo>
                  <a:lnTo>
                    <a:pt x="20320" y="378461"/>
                  </a:lnTo>
                  <a:lnTo>
                    <a:pt x="13970" y="358141"/>
                  </a:lnTo>
                  <a:lnTo>
                    <a:pt x="12700" y="342900"/>
                  </a:lnTo>
                  <a:lnTo>
                    <a:pt x="11430" y="323850"/>
                  </a:lnTo>
                  <a:lnTo>
                    <a:pt x="10160" y="303531"/>
                  </a:lnTo>
                  <a:lnTo>
                    <a:pt x="8890" y="284481"/>
                  </a:lnTo>
                  <a:lnTo>
                    <a:pt x="6350" y="265431"/>
                  </a:lnTo>
                  <a:lnTo>
                    <a:pt x="3810" y="246381"/>
                  </a:lnTo>
                  <a:lnTo>
                    <a:pt x="1270" y="229872"/>
                  </a:lnTo>
                  <a:lnTo>
                    <a:pt x="0" y="213361"/>
                  </a:lnTo>
                  <a:lnTo>
                    <a:pt x="0" y="198122"/>
                  </a:lnTo>
                  <a:lnTo>
                    <a:pt x="0" y="182881"/>
                  </a:lnTo>
                  <a:lnTo>
                    <a:pt x="2540" y="168911"/>
                  </a:lnTo>
                  <a:lnTo>
                    <a:pt x="3810" y="153672"/>
                  </a:lnTo>
                  <a:lnTo>
                    <a:pt x="6350" y="140972"/>
                  </a:lnTo>
                  <a:lnTo>
                    <a:pt x="10160" y="129541"/>
                  </a:lnTo>
                  <a:lnTo>
                    <a:pt x="22860" y="78741"/>
                  </a:lnTo>
                  <a:lnTo>
                    <a:pt x="29210" y="64772"/>
                  </a:lnTo>
                  <a:lnTo>
                    <a:pt x="35560" y="50800"/>
                  </a:lnTo>
                  <a:lnTo>
                    <a:pt x="44450" y="36831"/>
                  </a:lnTo>
                  <a:lnTo>
                    <a:pt x="54610" y="25400"/>
                  </a:lnTo>
                  <a:lnTo>
                    <a:pt x="66040" y="15241"/>
                  </a:lnTo>
                  <a:lnTo>
                    <a:pt x="78740" y="6350"/>
                  </a:lnTo>
                  <a:lnTo>
                    <a:pt x="91440" y="1272"/>
                  </a:lnTo>
                  <a:lnTo>
                    <a:pt x="105410" y="0"/>
                  </a:lnTo>
                  <a:lnTo>
                    <a:pt x="118110" y="0"/>
                  </a:lnTo>
                  <a:lnTo>
                    <a:pt x="129540" y="1272"/>
                  </a:lnTo>
                  <a:lnTo>
                    <a:pt x="139700" y="5081"/>
                  </a:lnTo>
                  <a:lnTo>
                    <a:pt x="148590" y="10161"/>
                  </a:lnTo>
                  <a:lnTo>
                    <a:pt x="158750" y="16511"/>
                  </a:lnTo>
                  <a:lnTo>
                    <a:pt x="177800" y="27941"/>
                  </a:lnTo>
                  <a:lnTo>
                    <a:pt x="185420" y="36831"/>
                  </a:lnTo>
                  <a:lnTo>
                    <a:pt x="191770" y="44450"/>
                  </a:lnTo>
                  <a:lnTo>
                    <a:pt x="198120" y="54611"/>
                  </a:lnTo>
                  <a:lnTo>
                    <a:pt x="203200" y="64772"/>
                  </a:lnTo>
                  <a:lnTo>
                    <a:pt x="207010" y="77472"/>
                  </a:lnTo>
                  <a:lnTo>
                    <a:pt x="210820" y="90172"/>
                  </a:lnTo>
                  <a:lnTo>
                    <a:pt x="214630" y="102872"/>
                  </a:lnTo>
                  <a:lnTo>
                    <a:pt x="222250" y="129541"/>
                  </a:lnTo>
                  <a:lnTo>
                    <a:pt x="223520" y="143511"/>
                  </a:lnTo>
                  <a:lnTo>
                    <a:pt x="223520" y="157481"/>
                  </a:lnTo>
                  <a:lnTo>
                    <a:pt x="222250" y="171450"/>
                  </a:lnTo>
                  <a:lnTo>
                    <a:pt x="219710" y="185422"/>
                  </a:lnTo>
                  <a:lnTo>
                    <a:pt x="217170" y="199391"/>
                  </a:lnTo>
                  <a:lnTo>
                    <a:pt x="214630" y="213361"/>
                  </a:lnTo>
                  <a:lnTo>
                    <a:pt x="208280" y="241300"/>
                  </a:lnTo>
                  <a:lnTo>
                    <a:pt x="204470" y="255272"/>
                  </a:lnTo>
                  <a:lnTo>
                    <a:pt x="200660" y="269241"/>
                  </a:lnTo>
                  <a:lnTo>
                    <a:pt x="194310" y="283211"/>
                  </a:lnTo>
                  <a:lnTo>
                    <a:pt x="189230" y="297181"/>
                  </a:lnTo>
                  <a:lnTo>
                    <a:pt x="182880" y="311150"/>
                  </a:lnTo>
                  <a:lnTo>
                    <a:pt x="168910" y="339091"/>
                  </a:lnTo>
                  <a:lnTo>
                    <a:pt x="162560" y="351791"/>
                  </a:lnTo>
                  <a:lnTo>
                    <a:pt x="156210" y="364491"/>
                  </a:lnTo>
                  <a:lnTo>
                    <a:pt x="148590" y="375922"/>
                  </a:lnTo>
                  <a:lnTo>
                    <a:pt x="134620" y="398781"/>
                  </a:lnTo>
                  <a:lnTo>
                    <a:pt x="128270" y="408941"/>
                  </a:lnTo>
                  <a:lnTo>
                    <a:pt x="119380" y="419100"/>
                  </a:lnTo>
                  <a:lnTo>
                    <a:pt x="110490" y="427991"/>
                  </a:lnTo>
                  <a:lnTo>
                    <a:pt x="101600" y="435611"/>
                  </a:lnTo>
                  <a:lnTo>
                    <a:pt x="91440" y="443231"/>
                  </a:lnTo>
                  <a:lnTo>
                    <a:pt x="81280" y="450850"/>
                  </a:lnTo>
                  <a:lnTo>
                    <a:pt x="50800" y="472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8643620" y="21857970"/>
              <a:ext cx="121921" cy="147320"/>
            </a:xfrm>
            <a:custGeom>
              <a:avLst/>
              <a:gdLst/>
              <a:ahLst/>
              <a:cxnLst/>
              <a:rect l="0" t="0" r="0" b="0"/>
              <a:pathLst>
                <a:path w="121921" h="147320">
                  <a:moveTo>
                    <a:pt x="21590" y="63500"/>
                  </a:moveTo>
                  <a:lnTo>
                    <a:pt x="21590" y="85091"/>
                  </a:lnTo>
                  <a:lnTo>
                    <a:pt x="24130" y="95250"/>
                  </a:lnTo>
                  <a:lnTo>
                    <a:pt x="27940" y="105410"/>
                  </a:lnTo>
                  <a:lnTo>
                    <a:pt x="33020" y="115569"/>
                  </a:lnTo>
                  <a:lnTo>
                    <a:pt x="39370" y="125730"/>
                  </a:lnTo>
                  <a:lnTo>
                    <a:pt x="46990" y="133350"/>
                  </a:lnTo>
                  <a:lnTo>
                    <a:pt x="55880" y="142241"/>
                  </a:lnTo>
                  <a:lnTo>
                    <a:pt x="66040" y="146050"/>
                  </a:lnTo>
                  <a:lnTo>
                    <a:pt x="74930" y="147319"/>
                  </a:lnTo>
                  <a:lnTo>
                    <a:pt x="85090" y="147319"/>
                  </a:lnTo>
                  <a:lnTo>
                    <a:pt x="93980" y="142241"/>
                  </a:lnTo>
                  <a:lnTo>
                    <a:pt x="102870" y="134619"/>
                  </a:lnTo>
                  <a:lnTo>
                    <a:pt x="110490" y="124460"/>
                  </a:lnTo>
                  <a:lnTo>
                    <a:pt x="115570" y="111760"/>
                  </a:lnTo>
                  <a:lnTo>
                    <a:pt x="119380" y="97791"/>
                  </a:lnTo>
                  <a:lnTo>
                    <a:pt x="121920" y="82550"/>
                  </a:lnTo>
                  <a:lnTo>
                    <a:pt x="121920" y="68580"/>
                  </a:lnTo>
                  <a:lnTo>
                    <a:pt x="121920" y="53341"/>
                  </a:lnTo>
                  <a:lnTo>
                    <a:pt x="119380" y="39369"/>
                  </a:lnTo>
                  <a:lnTo>
                    <a:pt x="115570" y="26669"/>
                  </a:lnTo>
                  <a:lnTo>
                    <a:pt x="111760" y="16510"/>
                  </a:lnTo>
                  <a:lnTo>
                    <a:pt x="105410" y="7619"/>
                  </a:lnTo>
                  <a:lnTo>
                    <a:pt x="96520" y="2541"/>
                  </a:lnTo>
                  <a:lnTo>
                    <a:pt x="83820" y="0"/>
                  </a:lnTo>
                  <a:lnTo>
                    <a:pt x="69850" y="0"/>
                  </a:lnTo>
                  <a:lnTo>
                    <a:pt x="57150" y="3810"/>
                  </a:lnTo>
                  <a:lnTo>
                    <a:pt x="45720" y="8891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8832850" y="21713189"/>
              <a:ext cx="200661" cy="223523"/>
            </a:xfrm>
            <a:custGeom>
              <a:avLst/>
              <a:gdLst/>
              <a:ahLst/>
              <a:cxnLst/>
              <a:rect l="0" t="0" r="0" b="0"/>
              <a:pathLst>
                <a:path w="200661" h="223523">
                  <a:moveTo>
                    <a:pt x="0" y="154941"/>
                  </a:moveTo>
                  <a:lnTo>
                    <a:pt x="6350" y="177800"/>
                  </a:lnTo>
                  <a:lnTo>
                    <a:pt x="11430" y="204472"/>
                  </a:lnTo>
                  <a:lnTo>
                    <a:pt x="16510" y="223522"/>
                  </a:lnTo>
                  <a:lnTo>
                    <a:pt x="15240" y="220981"/>
                  </a:lnTo>
                  <a:lnTo>
                    <a:pt x="13970" y="213361"/>
                  </a:lnTo>
                  <a:lnTo>
                    <a:pt x="12700" y="201931"/>
                  </a:lnTo>
                  <a:lnTo>
                    <a:pt x="12700" y="187961"/>
                  </a:lnTo>
                  <a:lnTo>
                    <a:pt x="11430" y="173991"/>
                  </a:lnTo>
                  <a:lnTo>
                    <a:pt x="12700" y="158750"/>
                  </a:lnTo>
                  <a:lnTo>
                    <a:pt x="15240" y="142241"/>
                  </a:lnTo>
                  <a:lnTo>
                    <a:pt x="16510" y="125731"/>
                  </a:lnTo>
                  <a:lnTo>
                    <a:pt x="19050" y="110491"/>
                  </a:lnTo>
                  <a:lnTo>
                    <a:pt x="22860" y="97791"/>
                  </a:lnTo>
                  <a:lnTo>
                    <a:pt x="25400" y="85091"/>
                  </a:lnTo>
                  <a:lnTo>
                    <a:pt x="31750" y="74931"/>
                  </a:lnTo>
                  <a:lnTo>
                    <a:pt x="38100" y="64772"/>
                  </a:lnTo>
                  <a:lnTo>
                    <a:pt x="46990" y="55881"/>
                  </a:lnTo>
                  <a:lnTo>
                    <a:pt x="54610" y="46991"/>
                  </a:lnTo>
                  <a:lnTo>
                    <a:pt x="62230" y="38100"/>
                  </a:lnTo>
                  <a:lnTo>
                    <a:pt x="69850" y="27941"/>
                  </a:lnTo>
                  <a:lnTo>
                    <a:pt x="80010" y="20322"/>
                  </a:lnTo>
                  <a:lnTo>
                    <a:pt x="90170" y="13972"/>
                  </a:lnTo>
                  <a:lnTo>
                    <a:pt x="102870" y="7622"/>
                  </a:lnTo>
                  <a:lnTo>
                    <a:pt x="115570" y="3811"/>
                  </a:lnTo>
                  <a:lnTo>
                    <a:pt x="128270" y="2541"/>
                  </a:lnTo>
                  <a:lnTo>
                    <a:pt x="142240" y="0"/>
                  </a:lnTo>
                  <a:lnTo>
                    <a:pt x="154940" y="1272"/>
                  </a:lnTo>
                  <a:lnTo>
                    <a:pt x="166370" y="5081"/>
                  </a:lnTo>
                  <a:lnTo>
                    <a:pt x="200660" y="292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8876030" y="21857970"/>
              <a:ext cx="73661" cy="20320"/>
            </a:xfrm>
            <a:custGeom>
              <a:avLst/>
              <a:gdLst/>
              <a:ahLst/>
              <a:cxnLst/>
              <a:rect l="0" t="0" r="0" b="0"/>
              <a:pathLst>
                <a:path w="73661" h="20320">
                  <a:moveTo>
                    <a:pt x="0" y="20319"/>
                  </a:moveTo>
                  <a:lnTo>
                    <a:pt x="15240" y="17780"/>
                  </a:lnTo>
                  <a:lnTo>
                    <a:pt x="736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9296400" y="21657311"/>
              <a:ext cx="10161" cy="284479"/>
            </a:xfrm>
            <a:custGeom>
              <a:avLst/>
              <a:gdLst/>
              <a:ahLst/>
              <a:cxnLst/>
              <a:rect l="0" t="0" r="0" b="0"/>
              <a:pathLst>
                <a:path w="10161" h="284479">
                  <a:moveTo>
                    <a:pt x="0" y="0"/>
                  </a:moveTo>
                  <a:lnTo>
                    <a:pt x="0" y="214628"/>
                  </a:lnTo>
                  <a:lnTo>
                    <a:pt x="1270" y="231139"/>
                  </a:lnTo>
                  <a:lnTo>
                    <a:pt x="3810" y="245109"/>
                  </a:lnTo>
                  <a:lnTo>
                    <a:pt x="10160" y="2844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9128760" y="21509989"/>
              <a:ext cx="273051" cy="274323"/>
            </a:xfrm>
            <a:custGeom>
              <a:avLst/>
              <a:gdLst/>
              <a:ahLst/>
              <a:cxnLst/>
              <a:rect l="0" t="0" r="0" b="0"/>
              <a:pathLst>
                <a:path w="273051" h="274323">
                  <a:moveTo>
                    <a:pt x="273050" y="0"/>
                  </a:moveTo>
                  <a:lnTo>
                    <a:pt x="256540" y="6350"/>
                  </a:lnTo>
                  <a:lnTo>
                    <a:pt x="247650" y="10161"/>
                  </a:lnTo>
                  <a:lnTo>
                    <a:pt x="238760" y="15241"/>
                  </a:lnTo>
                  <a:lnTo>
                    <a:pt x="228600" y="20322"/>
                  </a:lnTo>
                  <a:lnTo>
                    <a:pt x="220980" y="26672"/>
                  </a:lnTo>
                  <a:lnTo>
                    <a:pt x="212090" y="33022"/>
                  </a:lnTo>
                  <a:lnTo>
                    <a:pt x="204470" y="39372"/>
                  </a:lnTo>
                  <a:lnTo>
                    <a:pt x="195580" y="46991"/>
                  </a:lnTo>
                  <a:lnTo>
                    <a:pt x="176530" y="66041"/>
                  </a:lnTo>
                  <a:lnTo>
                    <a:pt x="165100" y="74931"/>
                  </a:lnTo>
                  <a:lnTo>
                    <a:pt x="153670" y="85091"/>
                  </a:lnTo>
                  <a:lnTo>
                    <a:pt x="140970" y="95250"/>
                  </a:lnTo>
                  <a:lnTo>
                    <a:pt x="128270" y="105411"/>
                  </a:lnTo>
                  <a:lnTo>
                    <a:pt x="116840" y="116841"/>
                  </a:lnTo>
                  <a:lnTo>
                    <a:pt x="106680" y="127000"/>
                  </a:lnTo>
                  <a:lnTo>
                    <a:pt x="95250" y="138431"/>
                  </a:lnTo>
                  <a:lnTo>
                    <a:pt x="83820" y="151131"/>
                  </a:lnTo>
                  <a:lnTo>
                    <a:pt x="73660" y="163831"/>
                  </a:lnTo>
                  <a:lnTo>
                    <a:pt x="63500" y="175261"/>
                  </a:lnTo>
                  <a:lnTo>
                    <a:pt x="55880" y="184150"/>
                  </a:lnTo>
                  <a:lnTo>
                    <a:pt x="46990" y="193041"/>
                  </a:lnTo>
                  <a:lnTo>
                    <a:pt x="39370" y="203200"/>
                  </a:lnTo>
                  <a:lnTo>
                    <a:pt x="31750" y="212091"/>
                  </a:lnTo>
                  <a:lnTo>
                    <a:pt x="24130" y="222250"/>
                  </a:lnTo>
                  <a:lnTo>
                    <a:pt x="19050" y="232411"/>
                  </a:lnTo>
                  <a:lnTo>
                    <a:pt x="13970" y="242572"/>
                  </a:lnTo>
                  <a:lnTo>
                    <a:pt x="0" y="2743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9306560" y="21995130"/>
              <a:ext cx="158751" cy="157482"/>
            </a:xfrm>
            <a:custGeom>
              <a:avLst/>
              <a:gdLst/>
              <a:ahLst/>
              <a:cxnLst/>
              <a:rect l="0" t="0" r="0" b="0"/>
              <a:pathLst>
                <a:path w="158751" h="157482">
                  <a:moveTo>
                    <a:pt x="158750" y="0"/>
                  </a:moveTo>
                  <a:lnTo>
                    <a:pt x="0" y="1574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" name="Group 520"/>
          <p:cNvGrpSpPr/>
          <p:nvPr/>
        </p:nvGrpSpPr>
        <p:grpSpPr>
          <a:xfrm>
            <a:off x="800100" y="22144989"/>
            <a:ext cx="2358391" cy="835662"/>
            <a:chOff x="800100" y="22144989"/>
            <a:chExt cx="2358391" cy="835662"/>
          </a:xfrm>
        </p:grpSpPr>
        <p:sp>
          <p:nvSpPr>
            <p:cNvPr id="513" name="Freeform 512"/>
            <p:cNvSpPr/>
            <p:nvPr/>
          </p:nvSpPr>
          <p:spPr>
            <a:xfrm>
              <a:off x="853440" y="22238970"/>
              <a:ext cx="92711" cy="706120"/>
            </a:xfrm>
            <a:custGeom>
              <a:avLst/>
              <a:gdLst/>
              <a:ahLst/>
              <a:cxnLst/>
              <a:rect l="0" t="0" r="0" b="0"/>
              <a:pathLst>
                <a:path w="92711" h="706120">
                  <a:moveTo>
                    <a:pt x="0" y="0"/>
                  </a:moveTo>
                  <a:lnTo>
                    <a:pt x="5080" y="27941"/>
                  </a:lnTo>
                  <a:lnTo>
                    <a:pt x="7620" y="40641"/>
                  </a:lnTo>
                  <a:lnTo>
                    <a:pt x="11430" y="50800"/>
                  </a:lnTo>
                  <a:lnTo>
                    <a:pt x="13970" y="62230"/>
                  </a:lnTo>
                  <a:lnTo>
                    <a:pt x="19050" y="76200"/>
                  </a:lnTo>
                  <a:lnTo>
                    <a:pt x="29210" y="105410"/>
                  </a:lnTo>
                  <a:lnTo>
                    <a:pt x="33020" y="124460"/>
                  </a:lnTo>
                  <a:lnTo>
                    <a:pt x="36830" y="144780"/>
                  </a:lnTo>
                  <a:lnTo>
                    <a:pt x="38100" y="167641"/>
                  </a:lnTo>
                  <a:lnTo>
                    <a:pt x="40640" y="189230"/>
                  </a:lnTo>
                  <a:lnTo>
                    <a:pt x="49530" y="254000"/>
                  </a:lnTo>
                  <a:lnTo>
                    <a:pt x="55880" y="300991"/>
                  </a:lnTo>
                  <a:lnTo>
                    <a:pt x="58420" y="325119"/>
                  </a:lnTo>
                  <a:lnTo>
                    <a:pt x="59690" y="349250"/>
                  </a:lnTo>
                  <a:lnTo>
                    <a:pt x="60960" y="373380"/>
                  </a:lnTo>
                  <a:lnTo>
                    <a:pt x="62230" y="397510"/>
                  </a:lnTo>
                  <a:lnTo>
                    <a:pt x="64770" y="421641"/>
                  </a:lnTo>
                  <a:lnTo>
                    <a:pt x="67310" y="445769"/>
                  </a:lnTo>
                  <a:lnTo>
                    <a:pt x="73660" y="492760"/>
                  </a:lnTo>
                  <a:lnTo>
                    <a:pt x="77470" y="514350"/>
                  </a:lnTo>
                  <a:lnTo>
                    <a:pt x="78740" y="534669"/>
                  </a:lnTo>
                  <a:lnTo>
                    <a:pt x="81280" y="554991"/>
                  </a:lnTo>
                  <a:lnTo>
                    <a:pt x="81280" y="572769"/>
                  </a:lnTo>
                  <a:lnTo>
                    <a:pt x="83820" y="591819"/>
                  </a:lnTo>
                  <a:lnTo>
                    <a:pt x="86360" y="609600"/>
                  </a:lnTo>
                  <a:lnTo>
                    <a:pt x="88900" y="627380"/>
                  </a:lnTo>
                  <a:lnTo>
                    <a:pt x="90170" y="646430"/>
                  </a:lnTo>
                  <a:lnTo>
                    <a:pt x="91440" y="666750"/>
                  </a:lnTo>
                  <a:lnTo>
                    <a:pt x="92710" y="687069"/>
                  </a:lnTo>
                  <a:lnTo>
                    <a:pt x="88900" y="697230"/>
                  </a:lnTo>
                  <a:lnTo>
                    <a:pt x="83820" y="702310"/>
                  </a:lnTo>
                  <a:lnTo>
                    <a:pt x="62230" y="7061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800100" y="22161500"/>
              <a:ext cx="588011" cy="819151"/>
            </a:xfrm>
            <a:custGeom>
              <a:avLst/>
              <a:gdLst/>
              <a:ahLst/>
              <a:cxnLst/>
              <a:rect l="0" t="0" r="0" b="0"/>
              <a:pathLst>
                <a:path w="588011" h="819151">
                  <a:moveTo>
                    <a:pt x="0" y="246380"/>
                  </a:moveTo>
                  <a:lnTo>
                    <a:pt x="5080" y="213361"/>
                  </a:lnTo>
                  <a:lnTo>
                    <a:pt x="11430" y="196850"/>
                  </a:lnTo>
                  <a:lnTo>
                    <a:pt x="17780" y="180339"/>
                  </a:lnTo>
                  <a:lnTo>
                    <a:pt x="48260" y="118111"/>
                  </a:lnTo>
                  <a:lnTo>
                    <a:pt x="57150" y="104139"/>
                  </a:lnTo>
                  <a:lnTo>
                    <a:pt x="66040" y="92711"/>
                  </a:lnTo>
                  <a:lnTo>
                    <a:pt x="76200" y="80011"/>
                  </a:lnTo>
                  <a:lnTo>
                    <a:pt x="85090" y="69850"/>
                  </a:lnTo>
                  <a:lnTo>
                    <a:pt x="95250" y="60961"/>
                  </a:lnTo>
                  <a:lnTo>
                    <a:pt x="105410" y="52070"/>
                  </a:lnTo>
                  <a:lnTo>
                    <a:pt x="116840" y="44450"/>
                  </a:lnTo>
                  <a:lnTo>
                    <a:pt x="129540" y="36830"/>
                  </a:lnTo>
                  <a:lnTo>
                    <a:pt x="142240" y="29211"/>
                  </a:lnTo>
                  <a:lnTo>
                    <a:pt x="156210" y="22861"/>
                  </a:lnTo>
                  <a:lnTo>
                    <a:pt x="168910" y="17780"/>
                  </a:lnTo>
                  <a:lnTo>
                    <a:pt x="182880" y="13970"/>
                  </a:lnTo>
                  <a:lnTo>
                    <a:pt x="196850" y="8889"/>
                  </a:lnTo>
                  <a:lnTo>
                    <a:pt x="224790" y="1270"/>
                  </a:lnTo>
                  <a:lnTo>
                    <a:pt x="240030" y="0"/>
                  </a:lnTo>
                  <a:lnTo>
                    <a:pt x="256540" y="0"/>
                  </a:lnTo>
                  <a:lnTo>
                    <a:pt x="273050" y="1270"/>
                  </a:lnTo>
                  <a:lnTo>
                    <a:pt x="289560" y="5080"/>
                  </a:lnTo>
                  <a:lnTo>
                    <a:pt x="306070" y="8889"/>
                  </a:lnTo>
                  <a:lnTo>
                    <a:pt x="323850" y="13970"/>
                  </a:lnTo>
                  <a:lnTo>
                    <a:pt x="340360" y="21589"/>
                  </a:lnTo>
                  <a:lnTo>
                    <a:pt x="358140" y="29211"/>
                  </a:lnTo>
                  <a:lnTo>
                    <a:pt x="375920" y="39370"/>
                  </a:lnTo>
                  <a:lnTo>
                    <a:pt x="392430" y="49530"/>
                  </a:lnTo>
                  <a:lnTo>
                    <a:pt x="407670" y="60961"/>
                  </a:lnTo>
                  <a:lnTo>
                    <a:pt x="454660" y="100330"/>
                  </a:lnTo>
                  <a:lnTo>
                    <a:pt x="472440" y="114300"/>
                  </a:lnTo>
                  <a:lnTo>
                    <a:pt x="486410" y="128270"/>
                  </a:lnTo>
                  <a:lnTo>
                    <a:pt x="500380" y="144780"/>
                  </a:lnTo>
                  <a:lnTo>
                    <a:pt x="511810" y="161289"/>
                  </a:lnTo>
                  <a:lnTo>
                    <a:pt x="524510" y="177800"/>
                  </a:lnTo>
                  <a:lnTo>
                    <a:pt x="535940" y="194311"/>
                  </a:lnTo>
                  <a:lnTo>
                    <a:pt x="546100" y="212089"/>
                  </a:lnTo>
                  <a:lnTo>
                    <a:pt x="556260" y="228600"/>
                  </a:lnTo>
                  <a:lnTo>
                    <a:pt x="565150" y="246380"/>
                  </a:lnTo>
                  <a:lnTo>
                    <a:pt x="572770" y="264161"/>
                  </a:lnTo>
                  <a:lnTo>
                    <a:pt x="579120" y="281939"/>
                  </a:lnTo>
                  <a:lnTo>
                    <a:pt x="582930" y="298450"/>
                  </a:lnTo>
                  <a:lnTo>
                    <a:pt x="584200" y="316230"/>
                  </a:lnTo>
                  <a:lnTo>
                    <a:pt x="586740" y="334011"/>
                  </a:lnTo>
                  <a:lnTo>
                    <a:pt x="588010" y="351789"/>
                  </a:lnTo>
                  <a:lnTo>
                    <a:pt x="588010" y="369570"/>
                  </a:lnTo>
                  <a:lnTo>
                    <a:pt x="586740" y="386080"/>
                  </a:lnTo>
                  <a:lnTo>
                    <a:pt x="582930" y="403861"/>
                  </a:lnTo>
                  <a:lnTo>
                    <a:pt x="577850" y="421639"/>
                  </a:lnTo>
                  <a:lnTo>
                    <a:pt x="571500" y="439420"/>
                  </a:lnTo>
                  <a:lnTo>
                    <a:pt x="563880" y="457200"/>
                  </a:lnTo>
                  <a:lnTo>
                    <a:pt x="525780" y="532130"/>
                  </a:lnTo>
                  <a:lnTo>
                    <a:pt x="514350" y="552450"/>
                  </a:lnTo>
                  <a:lnTo>
                    <a:pt x="501650" y="570230"/>
                  </a:lnTo>
                  <a:lnTo>
                    <a:pt x="488950" y="589280"/>
                  </a:lnTo>
                  <a:lnTo>
                    <a:pt x="474980" y="607061"/>
                  </a:lnTo>
                  <a:lnTo>
                    <a:pt x="459740" y="624839"/>
                  </a:lnTo>
                  <a:lnTo>
                    <a:pt x="443230" y="642620"/>
                  </a:lnTo>
                  <a:lnTo>
                    <a:pt x="408940" y="678180"/>
                  </a:lnTo>
                  <a:lnTo>
                    <a:pt x="392430" y="695961"/>
                  </a:lnTo>
                  <a:lnTo>
                    <a:pt x="373380" y="711200"/>
                  </a:lnTo>
                  <a:lnTo>
                    <a:pt x="354330" y="727711"/>
                  </a:lnTo>
                  <a:lnTo>
                    <a:pt x="284480" y="781050"/>
                  </a:lnTo>
                  <a:lnTo>
                    <a:pt x="269240" y="789939"/>
                  </a:lnTo>
                  <a:lnTo>
                    <a:pt x="254000" y="796289"/>
                  </a:lnTo>
                  <a:lnTo>
                    <a:pt x="240030" y="802639"/>
                  </a:lnTo>
                  <a:lnTo>
                    <a:pt x="226060" y="807720"/>
                  </a:lnTo>
                  <a:lnTo>
                    <a:pt x="201930" y="816611"/>
                  </a:lnTo>
                  <a:lnTo>
                    <a:pt x="191770" y="819150"/>
                  </a:lnTo>
                  <a:lnTo>
                    <a:pt x="180340" y="817880"/>
                  </a:lnTo>
                  <a:lnTo>
                    <a:pt x="147320" y="8153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1431290" y="22675850"/>
              <a:ext cx="173991" cy="234951"/>
            </a:xfrm>
            <a:custGeom>
              <a:avLst/>
              <a:gdLst/>
              <a:ahLst/>
              <a:cxnLst/>
              <a:rect l="0" t="0" r="0" b="0"/>
              <a:pathLst>
                <a:path w="173991" h="234951">
                  <a:moveTo>
                    <a:pt x="63500" y="16511"/>
                  </a:moveTo>
                  <a:lnTo>
                    <a:pt x="58420" y="38100"/>
                  </a:lnTo>
                  <a:lnTo>
                    <a:pt x="57150" y="50800"/>
                  </a:lnTo>
                  <a:lnTo>
                    <a:pt x="55880" y="64770"/>
                  </a:lnTo>
                  <a:lnTo>
                    <a:pt x="54610" y="80011"/>
                  </a:lnTo>
                  <a:lnTo>
                    <a:pt x="53340" y="95250"/>
                  </a:lnTo>
                  <a:lnTo>
                    <a:pt x="50800" y="110489"/>
                  </a:lnTo>
                  <a:lnTo>
                    <a:pt x="48260" y="124461"/>
                  </a:lnTo>
                  <a:lnTo>
                    <a:pt x="45720" y="140970"/>
                  </a:lnTo>
                  <a:lnTo>
                    <a:pt x="45720" y="158750"/>
                  </a:lnTo>
                  <a:lnTo>
                    <a:pt x="44450" y="177800"/>
                  </a:lnTo>
                  <a:lnTo>
                    <a:pt x="45720" y="194311"/>
                  </a:lnTo>
                  <a:lnTo>
                    <a:pt x="49530" y="208280"/>
                  </a:lnTo>
                  <a:lnTo>
                    <a:pt x="54610" y="222250"/>
                  </a:lnTo>
                  <a:lnTo>
                    <a:pt x="63500" y="229870"/>
                  </a:lnTo>
                  <a:lnTo>
                    <a:pt x="74930" y="233680"/>
                  </a:lnTo>
                  <a:lnTo>
                    <a:pt x="88900" y="234950"/>
                  </a:lnTo>
                  <a:lnTo>
                    <a:pt x="101600" y="232411"/>
                  </a:lnTo>
                  <a:lnTo>
                    <a:pt x="113030" y="227330"/>
                  </a:lnTo>
                  <a:lnTo>
                    <a:pt x="124460" y="219711"/>
                  </a:lnTo>
                  <a:lnTo>
                    <a:pt x="133350" y="212089"/>
                  </a:lnTo>
                  <a:lnTo>
                    <a:pt x="140970" y="203200"/>
                  </a:lnTo>
                  <a:lnTo>
                    <a:pt x="147320" y="193039"/>
                  </a:lnTo>
                  <a:lnTo>
                    <a:pt x="152400" y="182880"/>
                  </a:lnTo>
                  <a:lnTo>
                    <a:pt x="156210" y="172720"/>
                  </a:lnTo>
                  <a:lnTo>
                    <a:pt x="160020" y="162561"/>
                  </a:lnTo>
                  <a:lnTo>
                    <a:pt x="165100" y="152400"/>
                  </a:lnTo>
                  <a:lnTo>
                    <a:pt x="172720" y="132080"/>
                  </a:lnTo>
                  <a:lnTo>
                    <a:pt x="173990" y="118111"/>
                  </a:lnTo>
                  <a:lnTo>
                    <a:pt x="172720" y="101600"/>
                  </a:lnTo>
                  <a:lnTo>
                    <a:pt x="171450" y="83820"/>
                  </a:lnTo>
                  <a:lnTo>
                    <a:pt x="167640" y="68580"/>
                  </a:lnTo>
                  <a:lnTo>
                    <a:pt x="161290" y="54611"/>
                  </a:lnTo>
                  <a:lnTo>
                    <a:pt x="153670" y="41911"/>
                  </a:lnTo>
                  <a:lnTo>
                    <a:pt x="146050" y="30480"/>
                  </a:lnTo>
                  <a:lnTo>
                    <a:pt x="138430" y="21589"/>
                  </a:lnTo>
                  <a:lnTo>
                    <a:pt x="130810" y="12700"/>
                  </a:lnTo>
                  <a:lnTo>
                    <a:pt x="120650" y="6350"/>
                  </a:lnTo>
                  <a:lnTo>
                    <a:pt x="106680" y="2539"/>
                  </a:lnTo>
                  <a:lnTo>
                    <a:pt x="92710" y="0"/>
                  </a:lnTo>
                  <a:lnTo>
                    <a:pt x="80010" y="0"/>
                  </a:lnTo>
                  <a:lnTo>
                    <a:pt x="0" y="5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1663700" y="22547580"/>
              <a:ext cx="294641" cy="341632"/>
            </a:xfrm>
            <a:custGeom>
              <a:avLst/>
              <a:gdLst/>
              <a:ahLst/>
              <a:cxnLst/>
              <a:rect l="0" t="0" r="0" b="0"/>
              <a:pathLst>
                <a:path w="294641" h="341632">
                  <a:moveTo>
                    <a:pt x="0" y="196850"/>
                  </a:moveTo>
                  <a:lnTo>
                    <a:pt x="5080" y="224790"/>
                  </a:lnTo>
                  <a:lnTo>
                    <a:pt x="11430" y="251459"/>
                  </a:lnTo>
                  <a:lnTo>
                    <a:pt x="13970" y="265431"/>
                  </a:lnTo>
                  <a:lnTo>
                    <a:pt x="17780" y="276859"/>
                  </a:lnTo>
                  <a:lnTo>
                    <a:pt x="24130" y="300990"/>
                  </a:lnTo>
                  <a:lnTo>
                    <a:pt x="26670" y="312420"/>
                  </a:lnTo>
                  <a:lnTo>
                    <a:pt x="27940" y="326390"/>
                  </a:lnTo>
                  <a:lnTo>
                    <a:pt x="29210" y="339090"/>
                  </a:lnTo>
                  <a:lnTo>
                    <a:pt x="31750" y="341631"/>
                  </a:lnTo>
                  <a:lnTo>
                    <a:pt x="33020" y="337820"/>
                  </a:lnTo>
                  <a:lnTo>
                    <a:pt x="36830" y="330200"/>
                  </a:lnTo>
                  <a:lnTo>
                    <a:pt x="38100" y="320040"/>
                  </a:lnTo>
                  <a:lnTo>
                    <a:pt x="39370" y="307340"/>
                  </a:lnTo>
                  <a:lnTo>
                    <a:pt x="40640" y="295909"/>
                  </a:lnTo>
                  <a:lnTo>
                    <a:pt x="40640" y="281940"/>
                  </a:lnTo>
                  <a:lnTo>
                    <a:pt x="41910" y="250190"/>
                  </a:lnTo>
                  <a:lnTo>
                    <a:pt x="43180" y="233681"/>
                  </a:lnTo>
                  <a:lnTo>
                    <a:pt x="44450" y="217170"/>
                  </a:lnTo>
                  <a:lnTo>
                    <a:pt x="46990" y="199390"/>
                  </a:lnTo>
                  <a:lnTo>
                    <a:pt x="49530" y="182881"/>
                  </a:lnTo>
                  <a:lnTo>
                    <a:pt x="50800" y="165100"/>
                  </a:lnTo>
                  <a:lnTo>
                    <a:pt x="50800" y="147320"/>
                  </a:lnTo>
                  <a:lnTo>
                    <a:pt x="52070" y="130809"/>
                  </a:lnTo>
                  <a:lnTo>
                    <a:pt x="54610" y="115570"/>
                  </a:lnTo>
                  <a:lnTo>
                    <a:pt x="57150" y="100331"/>
                  </a:lnTo>
                  <a:lnTo>
                    <a:pt x="60960" y="86359"/>
                  </a:lnTo>
                  <a:lnTo>
                    <a:pt x="67310" y="57150"/>
                  </a:lnTo>
                  <a:lnTo>
                    <a:pt x="71120" y="45720"/>
                  </a:lnTo>
                  <a:lnTo>
                    <a:pt x="77470" y="35559"/>
                  </a:lnTo>
                  <a:lnTo>
                    <a:pt x="82550" y="25400"/>
                  </a:lnTo>
                  <a:lnTo>
                    <a:pt x="92710" y="19050"/>
                  </a:lnTo>
                  <a:lnTo>
                    <a:pt x="105410" y="12700"/>
                  </a:lnTo>
                  <a:lnTo>
                    <a:pt x="119380" y="7620"/>
                  </a:lnTo>
                  <a:lnTo>
                    <a:pt x="133350" y="3809"/>
                  </a:lnTo>
                  <a:lnTo>
                    <a:pt x="147320" y="1270"/>
                  </a:lnTo>
                  <a:lnTo>
                    <a:pt x="161290" y="0"/>
                  </a:lnTo>
                  <a:lnTo>
                    <a:pt x="175260" y="2540"/>
                  </a:lnTo>
                  <a:lnTo>
                    <a:pt x="189230" y="7620"/>
                  </a:lnTo>
                  <a:lnTo>
                    <a:pt x="245110" y="35559"/>
                  </a:lnTo>
                  <a:lnTo>
                    <a:pt x="256540" y="43181"/>
                  </a:lnTo>
                  <a:lnTo>
                    <a:pt x="266700" y="49531"/>
                  </a:lnTo>
                  <a:lnTo>
                    <a:pt x="294640" y="812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1715770" y="22692361"/>
              <a:ext cx="210821" cy="41910"/>
            </a:xfrm>
            <a:custGeom>
              <a:avLst/>
              <a:gdLst/>
              <a:ahLst/>
              <a:cxnLst/>
              <a:rect l="0" t="0" r="0" b="0"/>
              <a:pathLst>
                <a:path w="210821" h="41910">
                  <a:moveTo>
                    <a:pt x="0" y="41909"/>
                  </a:moveTo>
                  <a:lnTo>
                    <a:pt x="16510" y="36828"/>
                  </a:lnTo>
                  <a:lnTo>
                    <a:pt x="30480" y="33019"/>
                  </a:lnTo>
                  <a:lnTo>
                    <a:pt x="46990" y="30478"/>
                  </a:lnTo>
                  <a:lnTo>
                    <a:pt x="67310" y="26669"/>
                  </a:lnTo>
                  <a:lnTo>
                    <a:pt x="83820" y="24128"/>
                  </a:lnTo>
                  <a:lnTo>
                    <a:pt x="133350" y="13969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2653030" y="22238970"/>
              <a:ext cx="73661" cy="547370"/>
            </a:xfrm>
            <a:custGeom>
              <a:avLst/>
              <a:gdLst/>
              <a:ahLst/>
              <a:cxnLst/>
              <a:rect l="0" t="0" r="0" b="0"/>
              <a:pathLst>
                <a:path w="73661" h="547370">
                  <a:moveTo>
                    <a:pt x="0" y="0"/>
                  </a:moveTo>
                  <a:lnTo>
                    <a:pt x="11430" y="11430"/>
                  </a:lnTo>
                  <a:lnTo>
                    <a:pt x="16510" y="19050"/>
                  </a:lnTo>
                  <a:lnTo>
                    <a:pt x="22860" y="29210"/>
                  </a:lnTo>
                  <a:lnTo>
                    <a:pt x="29210" y="40641"/>
                  </a:lnTo>
                  <a:lnTo>
                    <a:pt x="34290" y="52069"/>
                  </a:lnTo>
                  <a:lnTo>
                    <a:pt x="39370" y="62230"/>
                  </a:lnTo>
                  <a:lnTo>
                    <a:pt x="44450" y="73660"/>
                  </a:lnTo>
                  <a:lnTo>
                    <a:pt x="46990" y="86360"/>
                  </a:lnTo>
                  <a:lnTo>
                    <a:pt x="49530" y="101600"/>
                  </a:lnTo>
                  <a:lnTo>
                    <a:pt x="50800" y="116841"/>
                  </a:lnTo>
                  <a:lnTo>
                    <a:pt x="52070" y="133350"/>
                  </a:lnTo>
                  <a:lnTo>
                    <a:pt x="54610" y="149860"/>
                  </a:lnTo>
                  <a:lnTo>
                    <a:pt x="57150" y="166369"/>
                  </a:lnTo>
                  <a:lnTo>
                    <a:pt x="59690" y="184150"/>
                  </a:lnTo>
                  <a:lnTo>
                    <a:pt x="60960" y="200660"/>
                  </a:lnTo>
                  <a:lnTo>
                    <a:pt x="62230" y="218441"/>
                  </a:lnTo>
                  <a:lnTo>
                    <a:pt x="62230" y="256541"/>
                  </a:lnTo>
                  <a:lnTo>
                    <a:pt x="63500" y="482600"/>
                  </a:lnTo>
                  <a:lnTo>
                    <a:pt x="64770" y="497841"/>
                  </a:lnTo>
                  <a:lnTo>
                    <a:pt x="66040" y="510541"/>
                  </a:lnTo>
                  <a:lnTo>
                    <a:pt x="73660" y="5473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2336800" y="22144989"/>
              <a:ext cx="821691" cy="241301"/>
            </a:xfrm>
            <a:custGeom>
              <a:avLst/>
              <a:gdLst/>
              <a:ahLst/>
              <a:cxnLst/>
              <a:rect l="0" t="0" r="0" b="0"/>
              <a:pathLst>
                <a:path w="821691" h="241301">
                  <a:moveTo>
                    <a:pt x="821690" y="20322"/>
                  </a:moveTo>
                  <a:lnTo>
                    <a:pt x="798830" y="8891"/>
                  </a:lnTo>
                  <a:lnTo>
                    <a:pt x="783590" y="6350"/>
                  </a:lnTo>
                  <a:lnTo>
                    <a:pt x="763270" y="3811"/>
                  </a:lnTo>
                  <a:lnTo>
                    <a:pt x="740410" y="2541"/>
                  </a:lnTo>
                  <a:lnTo>
                    <a:pt x="717550" y="1272"/>
                  </a:lnTo>
                  <a:lnTo>
                    <a:pt x="669290" y="0"/>
                  </a:lnTo>
                  <a:lnTo>
                    <a:pt x="643890" y="2541"/>
                  </a:lnTo>
                  <a:lnTo>
                    <a:pt x="618490" y="6350"/>
                  </a:lnTo>
                  <a:lnTo>
                    <a:pt x="591820" y="11431"/>
                  </a:lnTo>
                  <a:lnTo>
                    <a:pt x="563880" y="16511"/>
                  </a:lnTo>
                  <a:lnTo>
                    <a:pt x="509270" y="29211"/>
                  </a:lnTo>
                  <a:lnTo>
                    <a:pt x="480060" y="36831"/>
                  </a:lnTo>
                  <a:lnTo>
                    <a:pt x="419100" y="54611"/>
                  </a:lnTo>
                  <a:lnTo>
                    <a:pt x="360680" y="74931"/>
                  </a:lnTo>
                  <a:lnTo>
                    <a:pt x="246380" y="115572"/>
                  </a:lnTo>
                  <a:lnTo>
                    <a:pt x="220980" y="125731"/>
                  </a:lnTo>
                  <a:lnTo>
                    <a:pt x="196850" y="137161"/>
                  </a:lnTo>
                  <a:lnTo>
                    <a:pt x="152400" y="156211"/>
                  </a:lnTo>
                  <a:lnTo>
                    <a:pt x="113030" y="172722"/>
                  </a:lnTo>
                  <a:lnTo>
                    <a:pt x="96520" y="181611"/>
                  </a:lnTo>
                  <a:lnTo>
                    <a:pt x="82550" y="191772"/>
                  </a:lnTo>
                  <a:lnTo>
                    <a:pt x="68580" y="200661"/>
                  </a:lnTo>
                  <a:lnTo>
                    <a:pt x="57150" y="208281"/>
                  </a:lnTo>
                  <a:lnTo>
                    <a:pt x="44450" y="214631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2473960" y="22692361"/>
              <a:ext cx="642621" cy="189229"/>
            </a:xfrm>
            <a:custGeom>
              <a:avLst/>
              <a:gdLst/>
              <a:ahLst/>
              <a:cxnLst/>
              <a:rect l="0" t="0" r="0" b="0"/>
              <a:pathLst>
                <a:path w="642621" h="189229">
                  <a:moveTo>
                    <a:pt x="642620" y="0"/>
                  </a:moveTo>
                  <a:lnTo>
                    <a:pt x="614680" y="11428"/>
                  </a:lnTo>
                  <a:lnTo>
                    <a:pt x="598170" y="16509"/>
                  </a:lnTo>
                  <a:lnTo>
                    <a:pt x="495300" y="49528"/>
                  </a:lnTo>
                  <a:lnTo>
                    <a:pt x="471170" y="55878"/>
                  </a:lnTo>
                  <a:lnTo>
                    <a:pt x="420370" y="69850"/>
                  </a:lnTo>
                  <a:lnTo>
                    <a:pt x="256540" y="111759"/>
                  </a:lnTo>
                  <a:lnTo>
                    <a:pt x="227330" y="120650"/>
                  </a:lnTo>
                  <a:lnTo>
                    <a:pt x="166370" y="138428"/>
                  </a:lnTo>
                  <a:lnTo>
                    <a:pt x="139700" y="146050"/>
                  </a:lnTo>
                  <a:lnTo>
                    <a:pt x="114300" y="152400"/>
                  </a:lnTo>
                  <a:lnTo>
                    <a:pt x="90170" y="157478"/>
                  </a:lnTo>
                  <a:lnTo>
                    <a:pt x="69850" y="163828"/>
                  </a:lnTo>
                  <a:lnTo>
                    <a:pt x="50800" y="170178"/>
                  </a:lnTo>
                  <a:lnTo>
                    <a:pt x="0" y="189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4" name="Group 523"/>
          <p:cNvGrpSpPr/>
          <p:nvPr/>
        </p:nvGrpSpPr>
        <p:grpSpPr>
          <a:xfrm>
            <a:off x="631190" y="23229570"/>
            <a:ext cx="462281" cy="873761"/>
            <a:chOff x="631190" y="23229570"/>
            <a:chExt cx="462281" cy="873761"/>
          </a:xfrm>
        </p:grpSpPr>
        <p:sp>
          <p:nvSpPr>
            <p:cNvPr id="522" name="Freeform 521"/>
            <p:cNvSpPr/>
            <p:nvPr/>
          </p:nvSpPr>
          <p:spPr>
            <a:xfrm>
              <a:off x="631190" y="23492461"/>
              <a:ext cx="21591" cy="316229"/>
            </a:xfrm>
            <a:custGeom>
              <a:avLst/>
              <a:gdLst/>
              <a:ahLst/>
              <a:cxnLst/>
              <a:rect l="0" t="0" r="0" b="0"/>
              <a:pathLst>
                <a:path w="21591" h="316229">
                  <a:moveTo>
                    <a:pt x="0" y="0"/>
                  </a:moveTo>
                  <a:lnTo>
                    <a:pt x="0" y="27939"/>
                  </a:lnTo>
                  <a:lnTo>
                    <a:pt x="1270" y="43178"/>
                  </a:lnTo>
                  <a:lnTo>
                    <a:pt x="3810" y="59689"/>
                  </a:lnTo>
                  <a:lnTo>
                    <a:pt x="6350" y="78739"/>
                  </a:lnTo>
                  <a:lnTo>
                    <a:pt x="8890" y="96519"/>
                  </a:lnTo>
                  <a:lnTo>
                    <a:pt x="15240" y="132078"/>
                  </a:lnTo>
                  <a:lnTo>
                    <a:pt x="17780" y="148589"/>
                  </a:lnTo>
                  <a:lnTo>
                    <a:pt x="19050" y="165100"/>
                  </a:lnTo>
                  <a:lnTo>
                    <a:pt x="19050" y="180339"/>
                  </a:lnTo>
                  <a:lnTo>
                    <a:pt x="20320" y="209550"/>
                  </a:lnTo>
                  <a:lnTo>
                    <a:pt x="21590" y="223519"/>
                  </a:lnTo>
                  <a:lnTo>
                    <a:pt x="20320" y="238759"/>
                  </a:lnTo>
                  <a:lnTo>
                    <a:pt x="11430" y="316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736600" y="23229570"/>
              <a:ext cx="356871" cy="873761"/>
            </a:xfrm>
            <a:custGeom>
              <a:avLst/>
              <a:gdLst/>
              <a:ahLst/>
              <a:cxnLst/>
              <a:rect l="0" t="0" r="0" b="0"/>
              <a:pathLst>
                <a:path w="356871" h="873761">
                  <a:moveTo>
                    <a:pt x="0" y="0"/>
                  </a:moveTo>
                  <a:lnTo>
                    <a:pt x="0" y="0"/>
                  </a:lnTo>
                  <a:lnTo>
                    <a:pt x="58420" y="0"/>
                  </a:lnTo>
                  <a:lnTo>
                    <a:pt x="72390" y="0"/>
                  </a:lnTo>
                  <a:lnTo>
                    <a:pt x="85090" y="2541"/>
                  </a:lnTo>
                  <a:lnTo>
                    <a:pt x="99060" y="5080"/>
                  </a:lnTo>
                  <a:lnTo>
                    <a:pt x="113030" y="8891"/>
                  </a:lnTo>
                  <a:lnTo>
                    <a:pt x="127000" y="13969"/>
                  </a:lnTo>
                  <a:lnTo>
                    <a:pt x="140970" y="20319"/>
                  </a:lnTo>
                  <a:lnTo>
                    <a:pt x="156210" y="26669"/>
                  </a:lnTo>
                  <a:lnTo>
                    <a:pt x="171450" y="35560"/>
                  </a:lnTo>
                  <a:lnTo>
                    <a:pt x="187960" y="44450"/>
                  </a:lnTo>
                  <a:lnTo>
                    <a:pt x="203200" y="54610"/>
                  </a:lnTo>
                  <a:lnTo>
                    <a:pt x="215900" y="63500"/>
                  </a:lnTo>
                  <a:lnTo>
                    <a:pt x="228600" y="73660"/>
                  </a:lnTo>
                  <a:lnTo>
                    <a:pt x="241300" y="86360"/>
                  </a:lnTo>
                  <a:lnTo>
                    <a:pt x="254000" y="100330"/>
                  </a:lnTo>
                  <a:lnTo>
                    <a:pt x="267970" y="115569"/>
                  </a:lnTo>
                  <a:lnTo>
                    <a:pt x="280670" y="132080"/>
                  </a:lnTo>
                  <a:lnTo>
                    <a:pt x="292100" y="148591"/>
                  </a:lnTo>
                  <a:lnTo>
                    <a:pt x="303530" y="165100"/>
                  </a:lnTo>
                  <a:lnTo>
                    <a:pt x="313690" y="184150"/>
                  </a:lnTo>
                  <a:lnTo>
                    <a:pt x="322580" y="203200"/>
                  </a:lnTo>
                  <a:lnTo>
                    <a:pt x="331470" y="223519"/>
                  </a:lnTo>
                  <a:lnTo>
                    <a:pt x="337820" y="242569"/>
                  </a:lnTo>
                  <a:lnTo>
                    <a:pt x="344170" y="260350"/>
                  </a:lnTo>
                  <a:lnTo>
                    <a:pt x="347980" y="279400"/>
                  </a:lnTo>
                  <a:lnTo>
                    <a:pt x="351790" y="298450"/>
                  </a:lnTo>
                  <a:lnTo>
                    <a:pt x="354330" y="317500"/>
                  </a:lnTo>
                  <a:lnTo>
                    <a:pt x="355600" y="337819"/>
                  </a:lnTo>
                  <a:lnTo>
                    <a:pt x="356870" y="356869"/>
                  </a:lnTo>
                  <a:lnTo>
                    <a:pt x="356870" y="394969"/>
                  </a:lnTo>
                  <a:lnTo>
                    <a:pt x="356870" y="412750"/>
                  </a:lnTo>
                  <a:lnTo>
                    <a:pt x="354330" y="430530"/>
                  </a:lnTo>
                  <a:lnTo>
                    <a:pt x="353060" y="448310"/>
                  </a:lnTo>
                  <a:lnTo>
                    <a:pt x="349250" y="467360"/>
                  </a:lnTo>
                  <a:lnTo>
                    <a:pt x="344170" y="486410"/>
                  </a:lnTo>
                  <a:lnTo>
                    <a:pt x="337820" y="506730"/>
                  </a:lnTo>
                  <a:lnTo>
                    <a:pt x="330200" y="525780"/>
                  </a:lnTo>
                  <a:lnTo>
                    <a:pt x="322580" y="544830"/>
                  </a:lnTo>
                  <a:lnTo>
                    <a:pt x="283210" y="622300"/>
                  </a:lnTo>
                  <a:lnTo>
                    <a:pt x="273050" y="641350"/>
                  </a:lnTo>
                  <a:lnTo>
                    <a:pt x="252730" y="678180"/>
                  </a:lnTo>
                  <a:lnTo>
                    <a:pt x="241300" y="697230"/>
                  </a:lnTo>
                  <a:lnTo>
                    <a:pt x="228600" y="715010"/>
                  </a:lnTo>
                  <a:lnTo>
                    <a:pt x="215900" y="732791"/>
                  </a:lnTo>
                  <a:lnTo>
                    <a:pt x="189230" y="768350"/>
                  </a:lnTo>
                  <a:lnTo>
                    <a:pt x="105410" y="8737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3" name="Group 552"/>
          <p:cNvGrpSpPr/>
          <p:nvPr/>
        </p:nvGrpSpPr>
        <p:grpSpPr>
          <a:xfrm>
            <a:off x="1558290" y="22618700"/>
            <a:ext cx="7835901" cy="1146812"/>
            <a:chOff x="1558290" y="22618700"/>
            <a:chExt cx="7835901" cy="1146812"/>
          </a:xfrm>
        </p:grpSpPr>
        <p:sp>
          <p:nvSpPr>
            <p:cNvPr id="525" name="Freeform 524"/>
            <p:cNvSpPr/>
            <p:nvPr/>
          </p:nvSpPr>
          <p:spPr>
            <a:xfrm>
              <a:off x="1600200" y="23218139"/>
              <a:ext cx="30481" cy="457201"/>
            </a:xfrm>
            <a:custGeom>
              <a:avLst/>
              <a:gdLst/>
              <a:ahLst/>
              <a:cxnLst/>
              <a:rect l="0" t="0" r="0" b="0"/>
              <a:pathLst>
                <a:path w="30481" h="457201">
                  <a:moveTo>
                    <a:pt x="0" y="0"/>
                  </a:moveTo>
                  <a:lnTo>
                    <a:pt x="0" y="76200"/>
                  </a:lnTo>
                  <a:lnTo>
                    <a:pt x="1270" y="95250"/>
                  </a:lnTo>
                  <a:lnTo>
                    <a:pt x="3810" y="114300"/>
                  </a:lnTo>
                  <a:lnTo>
                    <a:pt x="6350" y="132081"/>
                  </a:lnTo>
                  <a:lnTo>
                    <a:pt x="7620" y="149861"/>
                  </a:lnTo>
                  <a:lnTo>
                    <a:pt x="8890" y="167641"/>
                  </a:lnTo>
                  <a:lnTo>
                    <a:pt x="10160" y="203200"/>
                  </a:lnTo>
                  <a:lnTo>
                    <a:pt x="10160" y="238761"/>
                  </a:lnTo>
                  <a:lnTo>
                    <a:pt x="11430" y="257811"/>
                  </a:lnTo>
                  <a:lnTo>
                    <a:pt x="13970" y="276861"/>
                  </a:lnTo>
                  <a:lnTo>
                    <a:pt x="16510" y="297181"/>
                  </a:lnTo>
                  <a:lnTo>
                    <a:pt x="17780" y="316231"/>
                  </a:lnTo>
                  <a:lnTo>
                    <a:pt x="19050" y="335281"/>
                  </a:lnTo>
                  <a:lnTo>
                    <a:pt x="20320" y="353061"/>
                  </a:lnTo>
                  <a:lnTo>
                    <a:pt x="21590" y="370841"/>
                  </a:lnTo>
                  <a:lnTo>
                    <a:pt x="24130" y="386081"/>
                  </a:lnTo>
                  <a:lnTo>
                    <a:pt x="26670" y="401322"/>
                  </a:lnTo>
                  <a:lnTo>
                    <a:pt x="27940" y="417831"/>
                  </a:lnTo>
                  <a:lnTo>
                    <a:pt x="29210" y="434341"/>
                  </a:lnTo>
                  <a:lnTo>
                    <a:pt x="30480" y="450850"/>
                  </a:lnTo>
                  <a:lnTo>
                    <a:pt x="27940" y="457200"/>
                  </a:lnTo>
                  <a:lnTo>
                    <a:pt x="25400" y="457200"/>
                  </a:lnTo>
                  <a:lnTo>
                    <a:pt x="20320" y="452122"/>
                  </a:lnTo>
                  <a:lnTo>
                    <a:pt x="15240" y="445772"/>
                  </a:lnTo>
                  <a:lnTo>
                    <a:pt x="11430" y="438150"/>
                  </a:lnTo>
                  <a:lnTo>
                    <a:pt x="0" y="389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1558290" y="23102570"/>
              <a:ext cx="314961" cy="579120"/>
            </a:xfrm>
            <a:custGeom>
              <a:avLst/>
              <a:gdLst/>
              <a:ahLst/>
              <a:cxnLst/>
              <a:rect l="0" t="0" r="0" b="0"/>
              <a:pathLst>
                <a:path w="314961" h="579120">
                  <a:moveTo>
                    <a:pt x="0" y="147319"/>
                  </a:moveTo>
                  <a:lnTo>
                    <a:pt x="5080" y="125730"/>
                  </a:lnTo>
                  <a:lnTo>
                    <a:pt x="8890" y="114300"/>
                  </a:lnTo>
                  <a:lnTo>
                    <a:pt x="13970" y="101600"/>
                  </a:lnTo>
                  <a:lnTo>
                    <a:pt x="20320" y="88900"/>
                  </a:lnTo>
                  <a:lnTo>
                    <a:pt x="26670" y="77469"/>
                  </a:lnTo>
                  <a:lnTo>
                    <a:pt x="33020" y="68580"/>
                  </a:lnTo>
                  <a:lnTo>
                    <a:pt x="39370" y="59691"/>
                  </a:lnTo>
                  <a:lnTo>
                    <a:pt x="53340" y="40641"/>
                  </a:lnTo>
                  <a:lnTo>
                    <a:pt x="59690" y="30480"/>
                  </a:lnTo>
                  <a:lnTo>
                    <a:pt x="69850" y="21591"/>
                  </a:lnTo>
                  <a:lnTo>
                    <a:pt x="82550" y="12700"/>
                  </a:lnTo>
                  <a:lnTo>
                    <a:pt x="97790" y="5080"/>
                  </a:lnTo>
                  <a:lnTo>
                    <a:pt x="113030" y="1269"/>
                  </a:lnTo>
                  <a:lnTo>
                    <a:pt x="129540" y="0"/>
                  </a:lnTo>
                  <a:lnTo>
                    <a:pt x="146050" y="0"/>
                  </a:lnTo>
                  <a:lnTo>
                    <a:pt x="158750" y="2541"/>
                  </a:lnTo>
                  <a:lnTo>
                    <a:pt x="170180" y="6350"/>
                  </a:lnTo>
                  <a:lnTo>
                    <a:pt x="180340" y="11430"/>
                  </a:lnTo>
                  <a:lnTo>
                    <a:pt x="189230" y="16510"/>
                  </a:lnTo>
                  <a:lnTo>
                    <a:pt x="196850" y="22860"/>
                  </a:lnTo>
                  <a:lnTo>
                    <a:pt x="205740" y="29210"/>
                  </a:lnTo>
                  <a:lnTo>
                    <a:pt x="212090" y="36830"/>
                  </a:lnTo>
                  <a:lnTo>
                    <a:pt x="217170" y="45719"/>
                  </a:lnTo>
                  <a:lnTo>
                    <a:pt x="222250" y="54610"/>
                  </a:lnTo>
                  <a:lnTo>
                    <a:pt x="224790" y="69850"/>
                  </a:lnTo>
                  <a:lnTo>
                    <a:pt x="227330" y="87630"/>
                  </a:lnTo>
                  <a:lnTo>
                    <a:pt x="228600" y="107950"/>
                  </a:lnTo>
                  <a:lnTo>
                    <a:pt x="228600" y="128269"/>
                  </a:lnTo>
                  <a:lnTo>
                    <a:pt x="227330" y="148591"/>
                  </a:lnTo>
                  <a:lnTo>
                    <a:pt x="224790" y="168910"/>
                  </a:lnTo>
                  <a:lnTo>
                    <a:pt x="222250" y="187960"/>
                  </a:lnTo>
                  <a:lnTo>
                    <a:pt x="219710" y="204469"/>
                  </a:lnTo>
                  <a:lnTo>
                    <a:pt x="217170" y="220980"/>
                  </a:lnTo>
                  <a:lnTo>
                    <a:pt x="212090" y="234950"/>
                  </a:lnTo>
                  <a:lnTo>
                    <a:pt x="207010" y="247650"/>
                  </a:lnTo>
                  <a:lnTo>
                    <a:pt x="200660" y="260350"/>
                  </a:lnTo>
                  <a:lnTo>
                    <a:pt x="194310" y="271780"/>
                  </a:lnTo>
                  <a:lnTo>
                    <a:pt x="185420" y="283210"/>
                  </a:lnTo>
                  <a:lnTo>
                    <a:pt x="176530" y="293369"/>
                  </a:lnTo>
                  <a:lnTo>
                    <a:pt x="167640" y="303530"/>
                  </a:lnTo>
                  <a:lnTo>
                    <a:pt x="160020" y="312419"/>
                  </a:lnTo>
                  <a:lnTo>
                    <a:pt x="144780" y="328930"/>
                  </a:lnTo>
                  <a:lnTo>
                    <a:pt x="129540" y="342900"/>
                  </a:lnTo>
                  <a:lnTo>
                    <a:pt x="121920" y="349250"/>
                  </a:lnTo>
                  <a:lnTo>
                    <a:pt x="113030" y="354330"/>
                  </a:lnTo>
                  <a:lnTo>
                    <a:pt x="102870" y="359410"/>
                  </a:lnTo>
                  <a:lnTo>
                    <a:pt x="93980" y="360680"/>
                  </a:lnTo>
                  <a:lnTo>
                    <a:pt x="86360" y="358141"/>
                  </a:lnTo>
                  <a:lnTo>
                    <a:pt x="78740" y="354330"/>
                  </a:lnTo>
                  <a:lnTo>
                    <a:pt x="74930" y="347980"/>
                  </a:lnTo>
                  <a:lnTo>
                    <a:pt x="73660" y="337819"/>
                  </a:lnTo>
                  <a:lnTo>
                    <a:pt x="73660" y="327660"/>
                  </a:lnTo>
                  <a:lnTo>
                    <a:pt x="77470" y="313691"/>
                  </a:lnTo>
                  <a:lnTo>
                    <a:pt x="82550" y="299719"/>
                  </a:lnTo>
                  <a:lnTo>
                    <a:pt x="90170" y="284480"/>
                  </a:lnTo>
                  <a:lnTo>
                    <a:pt x="99060" y="271780"/>
                  </a:lnTo>
                  <a:lnTo>
                    <a:pt x="107950" y="264160"/>
                  </a:lnTo>
                  <a:lnTo>
                    <a:pt x="118110" y="256541"/>
                  </a:lnTo>
                  <a:lnTo>
                    <a:pt x="127000" y="250191"/>
                  </a:lnTo>
                  <a:lnTo>
                    <a:pt x="137160" y="245110"/>
                  </a:lnTo>
                  <a:lnTo>
                    <a:pt x="147320" y="241300"/>
                  </a:lnTo>
                  <a:lnTo>
                    <a:pt x="161290" y="237491"/>
                  </a:lnTo>
                  <a:lnTo>
                    <a:pt x="177800" y="236219"/>
                  </a:lnTo>
                  <a:lnTo>
                    <a:pt x="195580" y="234950"/>
                  </a:lnTo>
                  <a:lnTo>
                    <a:pt x="213360" y="238760"/>
                  </a:lnTo>
                  <a:lnTo>
                    <a:pt x="231140" y="245110"/>
                  </a:lnTo>
                  <a:lnTo>
                    <a:pt x="248920" y="255269"/>
                  </a:lnTo>
                  <a:lnTo>
                    <a:pt x="262890" y="265430"/>
                  </a:lnTo>
                  <a:lnTo>
                    <a:pt x="274320" y="278130"/>
                  </a:lnTo>
                  <a:lnTo>
                    <a:pt x="284480" y="290830"/>
                  </a:lnTo>
                  <a:lnTo>
                    <a:pt x="293370" y="303530"/>
                  </a:lnTo>
                  <a:lnTo>
                    <a:pt x="299720" y="317500"/>
                  </a:lnTo>
                  <a:lnTo>
                    <a:pt x="304800" y="330200"/>
                  </a:lnTo>
                  <a:lnTo>
                    <a:pt x="308610" y="344169"/>
                  </a:lnTo>
                  <a:lnTo>
                    <a:pt x="311150" y="358141"/>
                  </a:lnTo>
                  <a:lnTo>
                    <a:pt x="312420" y="372110"/>
                  </a:lnTo>
                  <a:lnTo>
                    <a:pt x="313690" y="386080"/>
                  </a:lnTo>
                  <a:lnTo>
                    <a:pt x="314960" y="400050"/>
                  </a:lnTo>
                  <a:lnTo>
                    <a:pt x="314960" y="414019"/>
                  </a:lnTo>
                  <a:lnTo>
                    <a:pt x="313690" y="426719"/>
                  </a:lnTo>
                  <a:lnTo>
                    <a:pt x="312420" y="439419"/>
                  </a:lnTo>
                  <a:lnTo>
                    <a:pt x="309880" y="450850"/>
                  </a:lnTo>
                  <a:lnTo>
                    <a:pt x="306070" y="462280"/>
                  </a:lnTo>
                  <a:lnTo>
                    <a:pt x="300990" y="472441"/>
                  </a:lnTo>
                  <a:lnTo>
                    <a:pt x="295910" y="483869"/>
                  </a:lnTo>
                  <a:lnTo>
                    <a:pt x="289560" y="494030"/>
                  </a:lnTo>
                  <a:lnTo>
                    <a:pt x="283210" y="505460"/>
                  </a:lnTo>
                  <a:lnTo>
                    <a:pt x="269240" y="527050"/>
                  </a:lnTo>
                  <a:lnTo>
                    <a:pt x="255270" y="547369"/>
                  </a:lnTo>
                  <a:lnTo>
                    <a:pt x="246380" y="557530"/>
                  </a:lnTo>
                  <a:lnTo>
                    <a:pt x="236220" y="565150"/>
                  </a:lnTo>
                  <a:lnTo>
                    <a:pt x="223520" y="574041"/>
                  </a:lnTo>
                  <a:lnTo>
                    <a:pt x="212090" y="577850"/>
                  </a:lnTo>
                  <a:lnTo>
                    <a:pt x="200660" y="579119"/>
                  </a:lnTo>
                  <a:lnTo>
                    <a:pt x="190500" y="579119"/>
                  </a:lnTo>
                  <a:lnTo>
                    <a:pt x="180340" y="576580"/>
                  </a:lnTo>
                  <a:lnTo>
                    <a:pt x="171450" y="572769"/>
                  </a:lnTo>
                  <a:lnTo>
                    <a:pt x="147320" y="557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1906270" y="23337520"/>
              <a:ext cx="251461" cy="334011"/>
            </a:xfrm>
            <a:custGeom>
              <a:avLst/>
              <a:gdLst/>
              <a:ahLst/>
              <a:cxnLst/>
              <a:rect l="0" t="0" r="0" b="0"/>
              <a:pathLst>
                <a:path w="251461" h="334011">
                  <a:moveTo>
                    <a:pt x="0" y="144780"/>
                  </a:moveTo>
                  <a:lnTo>
                    <a:pt x="10160" y="154941"/>
                  </a:lnTo>
                  <a:lnTo>
                    <a:pt x="17780" y="160019"/>
                  </a:lnTo>
                  <a:lnTo>
                    <a:pt x="25400" y="163830"/>
                  </a:lnTo>
                  <a:lnTo>
                    <a:pt x="34290" y="167641"/>
                  </a:lnTo>
                  <a:lnTo>
                    <a:pt x="44450" y="168910"/>
                  </a:lnTo>
                  <a:lnTo>
                    <a:pt x="57150" y="168910"/>
                  </a:lnTo>
                  <a:lnTo>
                    <a:pt x="68580" y="167641"/>
                  </a:lnTo>
                  <a:lnTo>
                    <a:pt x="82550" y="165100"/>
                  </a:lnTo>
                  <a:lnTo>
                    <a:pt x="95250" y="160019"/>
                  </a:lnTo>
                  <a:lnTo>
                    <a:pt x="109220" y="154941"/>
                  </a:lnTo>
                  <a:lnTo>
                    <a:pt x="120650" y="148591"/>
                  </a:lnTo>
                  <a:lnTo>
                    <a:pt x="130810" y="142241"/>
                  </a:lnTo>
                  <a:lnTo>
                    <a:pt x="139700" y="135891"/>
                  </a:lnTo>
                  <a:lnTo>
                    <a:pt x="148590" y="127000"/>
                  </a:lnTo>
                  <a:lnTo>
                    <a:pt x="158750" y="116841"/>
                  </a:lnTo>
                  <a:lnTo>
                    <a:pt x="168910" y="104141"/>
                  </a:lnTo>
                  <a:lnTo>
                    <a:pt x="176530" y="92710"/>
                  </a:lnTo>
                  <a:lnTo>
                    <a:pt x="182880" y="78741"/>
                  </a:lnTo>
                  <a:lnTo>
                    <a:pt x="187960" y="66041"/>
                  </a:lnTo>
                  <a:lnTo>
                    <a:pt x="191770" y="52069"/>
                  </a:lnTo>
                  <a:lnTo>
                    <a:pt x="194310" y="38100"/>
                  </a:lnTo>
                  <a:lnTo>
                    <a:pt x="195580" y="24130"/>
                  </a:lnTo>
                  <a:lnTo>
                    <a:pt x="194310" y="13969"/>
                  </a:lnTo>
                  <a:lnTo>
                    <a:pt x="189230" y="6350"/>
                  </a:lnTo>
                  <a:lnTo>
                    <a:pt x="181610" y="0"/>
                  </a:lnTo>
                  <a:lnTo>
                    <a:pt x="172720" y="0"/>
                  </a:lnTo>
                  <a:lnTo>
                    <a:pt x="161290" y="5080"/>
                  </a:lnTo>
                  <a:lnTo>
                    <a:pt x="149860" y="12700"/>
                  </a:lnTo>
                  <a:lnTo>
                    <a:pt x="139700" y="21591"/>
                  </a:lnTo>
                  <a:lnTo>
                    <a:pt x="129540" y="30480"/>
                  </a:lnTo>
                  <a:lnTo>
                    <a:pt x="121920" y="40641"/>
                  </a:lnTo>
                  <a:lnTo>
                    <a:pt x="113030" y="50800"/>
                  </a:lnTo>
                  <a:lnTo>
                    <a:pt x="105410" y="60960"/>
                  </a:lnTo>
                  <a:lnTo>
                    <a:pt x="99060" y="71119"/>
                  </a:lnTo>
                  <a:lnTo>
                    <a:pt x="92710" y="82550"/>
                  </a:lnTo>
                  <a:lnTo>
                    <a:pt x="87630" y="95250"/>
                  </a:lnTo>
                  <a:lnTo>
                    <a:pt x="82550" y="107950"/>
                  </a:lnTo>
                  <a:lnTo>
                    <a:pt x="77470" y="120650"/>
                  </a:lnTo>
                  <a:lnTo>
                    <a:pt x="71120" y="134619"/>
                  </a:lnTo>
                  <a:lnTo>
                    <a:pt x="64770" y="148591"/>
                  </a:lnTo>
                  <a:lnTo>
                    <a:pt x="59690" y="162560"/>
                  </a:lnTo>
                  <a:lnTo>
                    <a:pt x="54610" y="176530"/>
                  </a:lnTo>
                  <a:lnTo>
                    <a:pt x="50800" y="190500"/>
                  </a:lnTo>
                  <a:lnTo>
                    <a:pt x="48260" y="203200"/>
                  </a:lnTo>
                  <a:lnTo>
                    <a:pt x="48260" y="214630"/>
                  </a:lnTo>
                  <a:lnTo>
                    <a:pt x="49530" y="226060"/>
                  </a:lnTo>
                  <a:lnTo>
                    <a:pt x="53340" y="241300"/>
                  </a:lnTo>
                  <a:lnTo>
                    <a:pt x="57150" y="257810"/>
                  </a:lnTo>
                  <a:lnTo>
                    <a:pt x="62230" y="275591"/>
                  </a:lnTo>
                  <a:lnTo>
                    <a:pt x="68580" y="290830"/>
                  </a:lnTo>
                  <a:lnTo>
                    <a:pt x="74930" y="302260"/>
                  </a:lnTo>
                  <a:lnTo>
                    <a:pt x="81280" y="312419"/>
                  </a:lnTo>
                  <a:lnTo>
                    <a:pt x="90170" y="321310"/>
                  </a:lnTo>
                  <a:lnTo>
                    <a:pt x="100330" y="327660"/>
                  </a:lnTo>
                  <a:lnTo>
                    <a:pt x="113030" y="332741"/>
                  </a:lnTo>
                  <a:lnTo>
                    <a:pt x="125730" y="334010"/>
                  </a:lnTo>
                  <a:lnTo>
                    <a:pt x="138430" y="332741"/>
                  </a:lnTo>
                  <a:lnTo>
                    <a:pt x="151130" y="330200"/>
                  </a:lnTo>
                  <a:lnTo>
                    <a:pt x="162560" y="323850"/>
                  </a:lnTo>
                  <a:lnTo>
                    <a:pt x="172720" y="316230"/>
                  </a:lnTo>
                  <a:lnTo>
                    <a:pt x="181610" y="308610"/>
                  </a:lnTo>
                  <a:lnTo>
                    <a:pt x="190500" y="300991"/>
                  </a:lnTo>
                  <a:lnTo>
                    <a:pt x="200660" y="293369"/>
                  </a:lnTo>
                  <a:lnTo>
                    <a:pt x="210820" y="285750"/>
                  </a:lnTo>
                  <a:lnTo>
                    <a:pt x="218440" y="276860"/>
                  </a:lnTo>
                  <a:lnTo>
                    <a:pt x="224790" y="267969"/>
                  </a:lnTo>
                  <a:lnTo>
                    <a:pt x="251460" y="218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2284730" y="23155911"/>
              <a:ext cx="41911" cy="462279"/>
            </a:xfrm>
            <a:custGeom>
              <a:avLst/>
              <a:gdLst/>
              <a:ahLst/>
              <a:cxnLst/>
              <a:rect l="0" t="0" r="0" b="0"/>
              <a:pathLst>
                <a:path w="41911" h="462279">
                  <a:moveTo>
                    <a:pt x="0" y="0"/>
                  </a:moveTo>
                  <a:lnTo>
                    <a:pt x="0" y="27939"/>
                  </a:lnTo>
                  <a:lnTo>
                    <a:pt x="1270" y="43178"/>
                  </a:lnTo>
                  <a:lnTo>
                    <a:pt x="2540" y="63500"/>
                  </a:lnTo>
                  <a:lnTo>
                    <a:pt x="5080" y="83819"/>
                  </a:lnTo>
                  <a:lnTo>
                    <a:pt x="7620" y="104139"/>
                  </a:lnTo>
                  <a:lnTo>
                    <a:pt x="8890" y="123189"/>
                  </a:lnTo>
                  <a:lnTo>
                    <a:pt x="8890" y="160019"/>
                  </a:lnTo>
                  <a:lnTo>
                    <a:pt x="10160" y="231139"/>
                  </a:lnTo>
                  <a:lnTo>
                    <a:pt x="10160" y="248919"/>
                  </a:lnTo>
                  <a:lnTo>
                    <a:pt x="11430" y="265428"/>
                  </a:lnTo>
                  <a:lnTo>
                    <a:pt x="13970" y="283209"/>
                  </a:lnTo>
                  <a:lnTo>
                    <a:pt x="16510" y="300989"/>
                  </a:lnTo>
                  <a:lnTo>
                    <a:pt x="17780" y="317500"/>
                  </a:lnTo>
                  <a:lnTo>
                    <a:pt x="19050" y="332739"/>
                  </a:lnTo>
                  <a:lnTo>
                    <a:pt x="19050" y="347978"/>
                  </a:lnTo>
                  <a:lnTo>
                    <a:pt x="21590" y="363219"/>
                  </a:lnTo>
                  <a:lnTo>
                    <a:pt x="22860" y="377189"/>
                  </a:lnTo>
                  <a:lnTo>
                    <a:pt x="26670" y="392428"/>
                  </a:lnTo>
                  <a:lnTo>
                    <a:pt x="27940" y="406400"/>
                  </a:lnTo>
                  <a:lnTo>
                    <a:pt x="29210" y="420369"/>
                  </a:lnTo>
                  <a:lnTo>
                    <a:pt x="41910" y="4622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2442210" y="23313389"/>
              <a:ext cx="31751" cy="262892"/>
            </a:xfrm>
            <a:custGeom>
              <a:avLst/>
              <a:gdLst/>
              <a:ahLst/>
              <a:cxnLst/>
              <a:rect l="0" t="0" r="0" b="0"/>
              <a:pathLst>
                <a:path w="31751" h="262892">
                  <a:moveTo>
                    <a:pt x="0" y="0"/>
                  </a:moveTo>
                  <a:lnTo>
                    <a:pt x="6350" y="16511"/>
                  </a:lnTo>
                  <a:lnTo>
                    <a:pt x="7620" y="27941"/>
                  </a:lnTo>
                  <a:lnTo>
                    <a:pt x="8890" y="40641"/>
                  </a:lnTo>
                  <a:lnTo>
                    <a:pt x="8890" y="54611"/>
                  </a:lnTo>
                  <a:lnTo>
                    <a:pt x="10160" y="83822"/>
                  </a:lnTo>
                  <a:lnTo>
                    <a:pt x="11430" y="182881"/>
                  </a:lnTo>
                  <a:lnTo>
                    <a:pt x="12700" y="195581"/>
                  </a:lnTo>
                  <a:lnTo>
                    <a:pt x="13970" y="207011"/>
                  </a:lnTo>
                  <a:lnTo>
                    <a:pt x="16510" y="218441"/>
                  </a:lnTo>
                  <a:lnTo>
                    <a:pt x="19050" y="229872"/>
                  </a:lnTo>
                  <a:lnTo>
                    <a:pt x="22860" y="241300"/>
                  </a:lnTo>
                  <a:lnTo>
                    <a:pt x="31750" y="262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2600960" y="23238461"/>
              <a:ext cx="199391" cy="372110"/>
            </a:xfrm>
            <a:custGeom>
              <a:avLst/>
              <a:gdLst/>
              <a:ahLst/>
              <a:cxnLst/>
              <a:rect l="0" t="0" r="0" b="0"/>
              <a:pathLst>
                <a:path w="199391" h="372110">
                  <a:moveTo>
                    <a:pt x="0" y="148589"/>
                  </a:moveTo>
                  <a:lnTo>
                    <a:pt x="5080" y="165100"/>
                  </a:lnTo>
                  <a:lnTo>
                    <a:pt x="8890" y="175259"/>
                  </a:lnTo>
                  <a:lnTo>
                    <a:pt x="13970" y="185419"/>
                  </a:lnTo>
                  <a:lnTo>
                    <a:pt x="20320" y="198119"/>
                  </a:lnTo>
                  <a:lnTo>
                    <a:pt x="27940" y="208278"/>
                  </a:lnTo>
                  <a:lnTo>
                    <a:pt x="38100" y="217169"/>
                  </a:lnTo>
                  <a:lnTo>
                    <a:pt x="49530" y="226059"/>
                  </a:lnTo>
                  <a:lnTo>
                    <a:pt x="62230" y="231139"/>
                  </a:lnTo>
                  <a:lnTo>
                    <a:pt x="74930" y="232409"/>
                  </a:lnTo>
                  <a:lnTo>
                    <a:pt x="88900" y="232409"/>
                  </a:lnTo>
                  <a:lnTo>
                    <a:pt x="101600" y="228600"/>
                  </a:lnTo>
                  <a:lnTo>
                    <a:pt x="113030" y="219709"/>
                  </a:lnTo>
                  <a:lnTo>
                    <a:pt x="124460" y="210819"/>
                  </a:lnTo>
                  <a:lnTo>
                    <a:pt x="134620" y="201928"/>
                  </a:lnTo>
                  <a:lnTo>
                    <a:pt x="151130" y="185419"/>
                  </a:lnTo>
                  <a:lnTo>
                    <a:pt x="158750" y="176528"/>
                  </a:lnTo>
                  <a:lnTo>
                    <a:pt x="163830" y="167639"/>
                  </a:lnTo>
                  <a:lnTo>
                    <a:pt x="168910" y="157478"/>
                  </a:lnTo>
                  <a:lnTo>
                    <a:pt x="172720" y="147319"/>
                  </a:lnTo>
                  <a:lnTo>
                    <a:pt x="177800" y="137159"/>
                  </a:lnTo>
                  <a:lnTo>
                    <a:pt x="181610" y="127000"/>
                  </a:lnTo>
                  <a:lnTo>
                    <a:pt x="184150" y="115569"/>
                  </a:lnTo>
                  <a:lnTo>
                    <a:pt x="185420" y="102869"/>
                  </a:lnTo>
                  <a:lnTo>
                    <a:pt x="186690" y="90169"/>
                  </a:lnTo>
                  <a:lnTo>
                    <a:pt x="187960" y="76200"/>
                  </a:lnTo>
                  <a:lnTo>
                    <a:pt x="187960" y="44450"/>
                  </a:lnTo>
                  <a:lnTo>
                    <a:pt x="186690" y="29209"/>
                  </a:lnTo>
                  <a:lnTo>
                    <a:pt x="182880" y="16509"/>
                  </a:lnTo>
                  <a:lnTo>
                    <a:pt x="177800" y="3809"/>
                  </a:lnTo>
                  <a:lnTo>
                    <a:pt x="170180" y="0"/>
                  </a:lnTo>
                  <a:lnTo>
                    <a:pt x="160020" y="0"/>
                  </a:lnTo>
                  <a:lnTo>
                    <a:pt x="148590" y="3809"/>
                  </a:lnTo>
                  <a:lnTo>
                    <a:pt x="138430" y="10159"/>
                  </a:lnTo>
                  <a:lnTo>
                    <a:pt x="129540" y="17778"/>
                  </a:lnTo>
                  <a:lnTo>
                    <a:pt x="121920" y="26669"/>
                  </a:lnTo>
                  <a:lnTo>
                    <a:pt x="113030" y="36828"/>
                  </a:lnTo>
                  <a:lnTo>
                    <a:pt x="102870" y="48259"/>
                  </a:lnTo>
                  <a:lnTo>
                    <a:pt x="92710" y="60959"/>
                  </a:lnTo>
                  <a:lnTo>
                    <a:pt x="83820" y="73659"/>
                  </a:lnTo>
                  <a:lnTo>
                    <a:pt x="76200" y="86359"/>
                  </a:lnTo>
                  <a:lnTo>
                    <a:pt x="68580" y="100328"/>
                  </a:lnTo>
                  <a:lnTo>
                    <a:pt x="60960" y="115569"/>
                  </a:lnTo>
                  <a:lnTo>
                    <a:pt x="53340" y="130809"/>
                  </a:lnTo>
                  <a:lnTo>
                    <a:pt x="45720" y="147319"/>
                  </a:lnTo>
                  <a:lnTo>
                    <a:pt x="39370" y="162559"/>
                  </a:lnTo>
                  <a:lnTo>
                    <a:pt x="34290" y="177800"/>
                  </a:lnTo>
                  <a:lnTo>
                    <a:pt x="30480" y="193039"/>
                  </a:lnTo>
                  <a:lnTo>
                    <a:pt x="25400" y="208278"/>
                  </a:lnTo>
                  <a:lnTo>
                    <a:pt x="21590" y="224789"/>
                  </a:lnTo>
                  <a:lnTo>
                    <a:pt x="17780" y="241300"/>
                  </a:lnTo>
                  <a:lnTo>
                    <a:pt x="16510" y="256539"/>
                  </a:lnTo>
                  <a:lnTo>
                    <a:pt x="16510" y="269239"/>
                  </a:lnTo>
                  <a:lnTo>
                    <a:pt x="17780" y="281939"/>
                  </a:lnTo>
                  <a:lnTo>
                    <a:pt x="20320" y="293369"/>
                  </a:lnTo>
                  <a:lnTo>
                    <a:pt x="22860" y="304800"/>
                  </a:lnTo>
                  <a:lnTo>
                    <a:pt x="25400" y="316228"/>
                  </a:lnTo>
                  <a:lnTo>
                    <a:pt x="29210" y="326389"/>
                  </a:lnTo>
                  <a:lnTo>
                    <a:pt x="34290" y="337819"/>
                  </a:lnTo>
                  <a:lnTo>
                    <a:pt x="40640" y="347978"/>
                  </a:lnTo>
                  <a:lnTo>
                    <a:pt x="49530" y="356869"/>
                  </a:lnTo>
                  <a:lnTo>
                    <a:pt x="59690" y="363219"/>
                  </a:lnTo>
                  <a:lnTo>
                    <a:pt x="71120" y="368300"/>
                  </a:lnTo>
                  <a:lnTo>
                    <a:pt x="86360" y="370839"/>
                  </a:lnTo>
                  <a:lnTo>
                    <a:pt x="102870" y="372109"/>
                  </a:lnTo>
                  <a:lnTo>
                    <a:pt x="120650" y="370839"/>
                  </a:lnTo>
                  <a:lnTo>
                    <a:pt x="135890" y="368300"/>
                  </a:lnTo>
                  <a:lnTo>
                    <a:pt x="147320" y="364489"/>
                  </a:lnTo>
                  <a:lnTo>
                    <a:pt x="199390" y="3479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2938780" y="23027639"/>
              <a:ext cx="156211" cy="601982"/>
            </a:xfrm>
            <a:custGeom>
              <a:avLst/>
              <a:gdLst/>
              <a:ahLst/>
              <a:cxnLst/>
              <a:rect l="0" t="0" r="0" b="0"/>
              <a:pathLst>
                <a:path w="156211" h="601982">
                  <a:moveTo>
                    <a:pt x="156210" y="11431"/>
                  </a:moveTo>
                  <a:lnTo>
                    <a:pt x="139700" y="1272"/>
                  </a:lnTo>
                  <a:lnTo>
                    <a:pt x="130810" y="0"/>
                  </a:lnTo>
                  <a:lnTo>
                    <a:pt x="119380" y="1272"/>
                  </a:lnTo>
                  <a:lnTo>
                    <a:pt x="106680" y="5081"/>
                  </a:lnTo>
                  <a:lnTo>
                    <a:pt x="96520" y="10161"/>
                  </a:lnTo>
                  <a:lnTo>
                    <a:pt x="87630" y="15241"/>
                  </a:lnTo>
                  <a:lnTo>
                    <a:pt x="78740" y="21591"/>
                  </a:lnTo>
                  <a:lnTo>
                    <a:pt x="71120" y="27941"/>
                  </a:lnTo>
                  <a:lnTo>
                    <a:pt x="63500" y="34291"/>
                  </a:lnTo>
                  <a:lnTo>
                    <a:pt x="55880" y="40641"/>
                  </a:lnTo>
                  <a:lnTo>
                    <a:pt x="49530" y="49531"/>
                  </a:lnTo>
                  <a:lnTo>
                    <a:pt x="44450" y="60961"/>
                  </a:lnTo>
                  <a:lnTo>
                    <a:pt x="39370" y="72391"/>
                  </a:lnTo>
                  <a:lnTo>
                    <a:pt x="34290" y="85091"/>
                  </a:lnTo>
                  <a:lnTo>
                    <a:pt x="21590" y="111761"/>
                  </a:lnTo>
                  <a:lnTo>
                    <a:pt x="16510" y="124461"/>
                  </a:lnTo>
                  <a:lnTo>
                    <a:pt x="11430" y="138431"/>
                  </a:lnTo>
                  <a:lnTo>
                    <a:pt x="7620" y="152400"/>
                  </a:lnTo>
                  <a:lnTo>
                    <a:pt x="5080" y="167641"/>
                  </a:lnTo>
                  <a:lnTo>
                    <a:pt x="2540" y="184150"/>
                  </a:lnTo>
                  <a:lnTo>
                    <a:pt x="1270" y="200661"/>
                  </a:lnTo>
                  <a:lnTo>
                    <a:pt x="0" y="217172"/>
                  </a:lnTo>
                  <a:lnTo>
                    <a:pt x="0" y="251461"/>
                  </a:lnTo>
                  <a:lnTo>
                    <a:pt x="0" y="269241"/>
                  </a:lnTo>
                  <a:lnTo>
                    <a:pt x="2540" y="289561"/>
                  </a:lnTo>
                  <a:lnTo>
                    <a:pt x="5080" y="308611"/>
                  </a:lnTo>
                  <a:lnTo>
                    <a:pt x="6350" y="327661"/>
                  </a:lnTo>
                  <a:lnTo>
                    <a:pt x="7620" y="346711"/>
                  </a:lnTo>
                  <a:lnTo>
                    <a:pt x="7620" y="364491"/>
                  </a:lnTo>
                  <a:lnTo>
                    <a:pt x="8890" y="383541"/>
                  </a:lnTo>
                  <a:lnTo>
                    <a:pt x="11430" y="401322"/>
                  </a:lnTo>
                  <a:lnTo>
                    <a:pt x="13970" y="419100"/>
                  </a:lnTo>
                  <a:lnTo>
                    <a:pt x="17780" y="435611"/>
                  </a:lnTo>
                  <a:lnTo>
                    <a:pt x="20320" y="450850"/>
                  </a:lnTo>
                  <a:lnTo>
                    <a:pt x="24130" y="466091"/>
                  </a:lnTo>
                  <a:lnTo>
                    <a:pt x="25400" y="480061"/>
                  </a:lnTo>
                  <a:lnTo>
                    <a:pt x="27940" y="495300"/>
                  </a:lnTo>
                  <a:lnTo>
                    <a:pt x="27940" y="509272"/>
                  </a:lnTo>
                  <a:lnTo>
                    <a:pt x="30480" y="523241"/>
                  </a:lnTo>
                  <a:lnTo>
                    <a:pt x="33020" y="538481"/>
                  </a:lnTo>
                  <a:lnTo>
                    <a:pt x="30480" y="6019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2895600" y="23235920"/>
              <a:ext cx="459741" cy="330201"/>
            </a:xfrm>
            <a:custGeom>
              <a:avLst/>
              <a:gdLst/>
              <a:ahLst/>
              <a:cxnLst/>
              <a:rect l="0" t="0" r="0" b="0"/>
              <a:pathLst>
                <a:path w="459741" h="330201">
                  <a:moveTo>
                    <a:pt x="0" y="129541"/>
                  </a:moveTo>
                  <a:lnTo>
                    <a:pt x="16510" y="113030"/>
                  </a:lnTo>
                  <a:lnTo>
                    <a:pt x="26670" y="106680"/>
                  </a:lnTo>
                  <a:lnTo>
                    <a:pt x="40640" y="101600"/>
                  </a:lnTo>
                  <a:lnTo>
                    <a:pt x="125730" y="73660"/>
                  </a:lnTo>
                  <a:lnTo>
                    <a:pt x="137160" y="69850"/>
                  </a:lnTo>
                  <a:lnTo>
                    <a:pt x="162560" y="63500"/>
                  </a:lnTo>
                  <a:lnTo>
                    <a:pt x="245110" y="41910"/>
                  </a:lnTo>
                  <a:lnTo>
                    <a:pt x="257810" y="38100"/>
                  </a:lnTo>
                  <a:lnTo>
                    <a:pt x="270510" y="31750"/>
                  </a:lnTo>
                  <a:lnTo>
                    <a:pt x="281940" y="26669"/>
                  </a:lnTo>
                  <a:lnTo>
                    <a:pt x="293370" y="21591"/>
                  </a:lnTo>
                  <a:lnTo>
                    <a:pt x="303530" y="16510"/>
                  </a:lnTo>
                  <a:lnTo>
                    <a:pt x="314960" y="12700"/>
                  </a:lnTo>
                  <a:lnTo>
                    <a:pt x="326390" y="7619"/>
                  </a:lnTo>
                  <a:lnTo>
                    <a:pt x="339090" y="3810"/>
                  </a:lnTo>
                  <a:lnTo>
                    <a:pt x="353060" y="0"/>
                  </a:lnTo>
                  <a:lnTo>
                    <a:pt x="356870" y="1269"/>
                  </a:lnTo>
                  <a:lnTo>
                    <a:pt x="354330" y="6350"/>
                  </a:lnTo>
                  <a:lnTo>
                    <a:pt x="342900" y="19050"/>
                  </a:lnTo>
                  <a:lnTo>
                    <a:pt x="328930" y="31750"/>
                  </a:lnTo>
                  <a:lnTo>
                    <a:pt x="321310" y="39369"/>
                  </a:lnTo>
                  <a:lnTo>
                    <a:pt x="312420" y="45719"/>
                  </a:lnTo>
                  <a:lnTo>
                    <a:pt x="302260" y="53341"/>
                  </a:lnTo>
                  <a:lnTo>
                    <a:pt x="294640" y="60960"/>
                  </a:lnTo>
                  <a:lnTo>
                    <a:pt x="285750" y="69850"/>
                  </a:lnTo>
                  <a:lnTo>
                    <a:pt x="278130" y="80010"/>
                  </a:lnTo>
                  <a:lnTo>
                    <a:pt x="270510" y="87630"/>
                  </a:lnTo>
                  <a:lnTo>
                    <a:pt x="264160" y="96519"/>
                  </a:lnTo>
                  <a:lnTo>
                    <a:pt x="256540" y="104141"/>
                  </a:lnTo>
                  <a:lnTo>
                    <a:pt x="252730" y="113030"/>
                  </a:lnTo>
                  <a:lnTo>
                    <a:pt x="251460" y="121919"/>
                  </a:lnTo>
                  <a:lnTo>
                    <a:pt x="251460" y="132080"/>
                  </a:lnTo>
                  <a:lnTo>
                    <a:pt x="256540" y="138430"/>
                  </a:lnTo>
                  <a:lnTo>
                    <a:pt x="264160" y="142241"/>
                  </a:lnTo>
                  <a:lnTo>
                    <a:pt x="274320" y="144780"/>
                  </a:lnTo>
                  <a:lnTo>
                    <a:pt x="294640" y="151130"/>
                  </a:lnTo>
                  <a:lnTo>
                    <a:pt x="304800" y="154941"/>
                  </a:lnTo>
                  <a:lnTo>
                    <a:pt x="317500" y="157480"/>
                  </a:lnTo>
                  <a:lnTo>
                    <a:pt x="328930" y="158750"/>
                  </a:lnTo>
                  <a:lnTo>
                    <a:pt x="342900" y="160019"/>
                  </a:lnTo>
                  <a:lnTo>
                    <a:pt x="354330" y="161291"/>
                  </a:lnTo>
                  <a:lnTo>
                    <a:pt x="365760" y="163830"/>
                  </a:lnTo>
                  <a:lnTo>
                    <a:pt x="377190" y="166369"/>
                  </a:lnTo>
                  <a:lnTo>
                    <a:pt x="388620" y="170180"/>
                  </a:lnTo>
                  <a:lnTo>
                    <a:pt x="421640" y="179069"/>
                  </a:lnTo>
                  <a:lnTo>
                    <a:pt x="447040" y="186691"/>
                  </a:lnTo>
                  <a:lnTo>
                    <a:pt x="454660" y="194310"/>
                  </a:lnTo>
                  <a:lnTo>
                    <a:pt x="458470" y="205741"/>
                  </a:lnTo>
                  <a:lnTo>
                    <a:pt x="459740" y="218441"/>
                  </a:lnTo>
                  <a:lnTo>
                    <a:pt x="457200" y="232410"/>
                  </a:lnTo>
                  <a:lnTo>
                    <a:pt x="452120" y="246380"/>
                  </a:lnTo>
                  <a:lnTo>
                    <a:pt x="445770" y="260350"/>
                  </a:lnTo>
                  <a:lnTo>
                    <a:pt x="436880" y="271780"/>
                  </a:lnTo>
                  <a:lnTo>
                    <a:pt x="427990" y="281941"/>
                  </a:lnTo>
                  <a:lnTo>
                    <a:pt x="419100" y="290830"/>
                  </a:lnTo>
                  <a:lnTo>
                    <a:pt x="406400" y="299719"/>
                  </a:lnTo>
                  <a:lnTo>
                    <a:pt x="392430" y="307341"/>
                  </a:lnTo>
                  <a:lnTo>
                    <a:pt x="31496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3705860" y="22989539"/>
              <a:ext cx="368301" cy="775973"/>
            </a:xfrm>
            <a:custGeom>
              <a:avLst/>
              <a:gdLst/>
              <a:ahLst/>
              <a:cxnLst/>
              <a:rect l="0" t="0" r="0" b="0"/>
              <a:pathLst>
                <a:path w="368301" h="775973">
                  <a:moveTo>
                    <a:pt x="0" y="260350"/>
                  </a:moveTo>
                  <a:lnTo>
                    <a:pt x="0" y="369572"/>
                  </a:lnTo>
                  <a:lnTo>
                    <a:pt x="1270" y="386081"/>
                  </a:lnTo>
                  <a:lnTo>
                    <a:pt x="3810" y="403861"/>
                  </a:lnTo>
                  <a:lnTo>
                    <a:pt x="6350" y="422911"/>
                  </a:lnTo>
                  <a:lnTo>
                    <a:pt x="11430" y="438150"/>
                  </a:lnTo>
                  <a:lnTo>
                    <a:pt x="17780" y="449581"/>
                  </a:lnTo>
                  <a:lnTo>
                    <a:pt x="25400" y="461011"/>
                  </a:lnTo>
                  <a:lnTo>
                    <a:pt x="35560" y="468631"/>
                  </a:lnTo>
                  <a:lnTo>
                    <a:pt x="44450" y="474981"/>
                  </a:lnTo>
                  <a:lnTo>
                    <a:pt x="54610" y="481331"/>
                  </a:lnTo>
                  <a:lnTo>
                    <a:pt x="66040" y="481331"/>
                  </a:lnTo>
                  <a:lnTo>
                    <a:pt x="77470" y="477522"/>
                  </a:lnTo>
                  <a:lnTo>
                    <a:pt x="90170" y="472441"/>
                  </a:lnTo>
                  <a:lnTo>
                    <a:pt x="101600" y="463550"/>
                  </a:lnTo>
                  <a:lnTo>
                    <a:pt x="110490" y="453391"/>
                  </a:lnTo>
                  <a:lnTo>
                    <a:pt x="119380" y="441961"/>
                  </a:lnTo>
                  <a:lnTo>
                    <a:pt x="125730" y="426722"/>
                  </a:lnTo>
                  <a:lnTo>
                    <a:pt x="129540" y="410211"/>
                  </a:lnTo>
                  <a:lnTo>
                    <a:pt x="132080" y="392431"/>
                  </a:lnTo>
                  <a:lnTo>
                    <a:pt x="130810" y="372111"/>
                  </a:lnTo>
                  <a:lnTo>
                    <a:pt x="128270" y="353061"/>
                  </a:lnTo>
                  <a:lnTo>
                    <a:pt x="124460" y="332741"/>
                  </a:lnTo>
                  <a:lnTo>
                    <a:pt x="120650" y="314961"/>
                  </a:lnTo>
                  <a:lnTo>
                    <a:pt x="116840" y="300991"/>
                  </a:lnTo>
                  <a:lnTo>
                    <a:pt x="113030" y="287022"/>
                  </a:lnTo>
                  <a:lnTo>
                    <a:pt x="106680" y="274322"/>
                  </a:lnTo>
                  <a:lnTo>
                    <a:pt x="99060" y="262891"/>
                  </a:lnTo>
                  <a:lnTo>
                    <a:pt x="91440" y="251461"/>
                  </a:lnTo>
                  <a:lnTo>
                    <a:pt x="74930" y="229872"/>
                  </a:lnTo>
                  <a:lnTo>
                    <a:pt x="39370" y="176531"/>
                  </a:lnTo>
                  <a:lnTo>
                    <a:pt x="25400" y="154941"/>
                  </a:lnTo>
                  <a:lnTo>
                    <a:pt x="19050" y="140972"/>
                  </a:lnTo>
                  <a:lnTo>
                    <a:pt x="13970" y="124461"/>
                  </a:lnTo>
                  <a:lnTo>
                    <a:pt x="8890" y="106681"/>
                  </a:lnTo>
                  <a:lnTo>
                    <a:pt x="8890" y="90172"/>
                  </a:lnTo>
                  <a:lnTo>
                    <a:pt x="10160" y="74931"/>
                  </a:lnTo>
                  <a:lnTo>
                    <a:pt x="13970" y="59691"/>
                  </a:lnTo>
                  <a:lnTo>
                    <a:pt x="24130" y="35561"/>
                  </a:lnTo>
                  <a:lnTo>
                    <a:pt x="30480" y="26672"/>
                  </a:lnTo>
                  <a:lnTo>
                    <a:pt x="40640" y="19050"/>
                  </a:lnTo>
                  <a:lnTo>
                    <a:pt x="52070" y="12700"/>
                  </a:lnTo>
                  <a:lnTo>
                    <a:pt x="66040" y="7622"/>
                  </a:lnTo>
                  <a:lnTo>
                    <a:pt x="81280" y="3811"/>
                  </a:lnTo>
                  <a:lnTo>
                    <a:pt x="95250" y="2541"/>
                  </a:lnTo>
                  <a:lnTo>
                    <a:pt x="109220" y="0"/>
                  </a:lnTo>
                  <a:lnTo>
                    <a:pt x="121920" y="0"/>
                  </a:lnTo>
                  <a:lnTo>
                    <a:pt x="133350" y="1272"/>
                  </a:lnTo>
                  <a:lnTo>
                    <a:pt x="146050" y="3811"/>
                  </a:lnTo>
                  <a:lnTo>
                    <a:pt x="156210" y="8891"/>
                  </a:lnTo>
                  <a:lnTo>
                    <a:pt x="167640" y="15241"/>
                  </a:lnTo>
                  <a:lnTo>
                    <a:pt x="179070" y="22861"/>
                  </a:lnTo>
                  <a:lnTo>
                    <a:pt x="187960" y="33022"/>
                  </a:lnTo>
                  <a:lnTo>
                    <a:pt x="196850" y="44450"/>
                  </a:lnTo>
                  <a:lnTo>
                    <a:pt x="204470" y="57150"/>
                  </a:lnTo>
                  <a:lnTo>
                    <a:pt x="213360" y="71122"/>
                  </a:lnTo>
                  <a:lnTo>
                    <a:pt x="219710" y="86361"/>
                  </a:lnTo>
                  <a:lnTo>
                    <a:pt x="227330" y="102872"/>
                  </a:lnTo>
                  <a:lnTo>
                    <a:pt x="233680" y="119381"/>
                  </a:lnTo>
                  <a:lnTo>
                    <a:pt x="238760" y="138431"/>
                  </a:lnTo>
                  <a:lnTo>
                    <a:pt x="243840" y="158750"/>
                  </a:lnTo>
                  <a:lnTo>
                    <a:pt x="246380" y="179072"/>
                  </a:lnTo>
                  <a:lnTo>
                    <a:pt x="248920" y="201931"/>
                  </a:lnTo>
                  <a:lnTo>
                    <a:pt x="250190" y="224791"/>
                  </a:lnTo>
                  <a:lnTo>
                    <a:pt x="250190" y="248922"/>
                  </a:lnTo>
                  <a:lnTo>
                    <a:pt x="248920" y="271781"/>
                  </a:lnTo>
                  <a:lnTo>
                    <a:pt x="246380" y="295911"/>
                  </a:lnTo>
                  <a:lnTo>
                    <a:pt x="245110" y="322581"/>
                  </a:lnTo>
                  <a:lnTo>
                    <a:pt x="243840" y="381000"/>
                  </a:lnTo>
                  <a:lnTo>
                    <a:pt x="242570" y="408941"/>
                  </a:lnTo>
                  <a:lnTo>
                    <a:pt x="240030" y="435611"/>
                  </a:lnTo>
                  <a:lnTo>
                    <a:pt x="231140" y="515622"/>
                  </a:lnTo>
                  <a:lnTo>
                    <a:pt x="227330" y="542291"/>
                  </a:lnTo>
                  <a:lnTo>
                    <a:pt x="226060" y="567691"/>
                  </a:lnTo>
                  <a:lnTo>
                    <a:pt x="224790" y="591822"/>
                  </a:lnTo>
                  <a:lnTo>
                    <a:pt x="222250" y="636272"/>
                  </a:lnTo>
                  <a:lnTo>
                    <a:pt x="222250" y="674372"/>
                  </a:lnTo>
                  <a:lnTo>
                    <a:pt x="222250" y="692150"/>
                  </a:lnTo>
                  <a:lnTo>
                    <a:pt x="224790" y="708661"/>
                  </a:lnTo>
                  <a:lnTo>
                    <a:pt x="227330" y="723900"/>
                  </a:lnTo>
                  <a:lnTo>
                    <a:pt x="236220" y="748031"/>
                  </a:lnTo>
                  <a:lnTo>
                    <a:pt x="241300" y="756922"/>
                  </a:lnTo>
                  <a:lnTo>
                    <a:pt x="250190" y="764541"/>
                  </a:lnTo>
                  <a:lnTo>
                    <a:pt x="260350" y="770891"/>
                  </a:lnTo>
                  <a:lnTo>
                    <a:pt x="271780" y="775972"/>
                  </a:lnTo>
                  <a:lnTo>
                    <a:pt x="283210" y="775972"/>
                  </a:lnTo>
                  <a:lnTo>
                    <a:pt x="294640" y="773431"/>
                  </a:lnTo>
                  <a:lnTo>
                    <a:pt x="304800" y="767081"/>
                  </a:lnTo>
                  <a:lnTo>
                    <a:pt x="313690" y="759461"/>
                  </a:lnTo>
                  <a:lnTo>
                    <a:pt x="320040" y="751841"/>
                  </a:lnTo>
                  <a:lnTo>
                    <a:pt x="331470" y="732791"/>
                  </a:lnTo>
                  <a:lnTo>
                    <a:pt x="345440" y="712472"/>
                  </a:lnTo>
                  <a:lnTo>
                    <a:pt x="350520" y="699772"/>
                  </a:lnTo>
                  <a:lnTo>
                    <a:pt x="355600" y="685800"/>
                  </a:lnTo>
                  <a:lnTo>
                    <a:pt x="359410" y="670561"/>
                  </a:lnTo>
                  <a:lnTo>
                    <a:pt x="363220" y="654050"/>
                  </a:lnTo>
                  <a:lnTo>
                    <a:pt x="364490" y="637541"/>
                  </a:lnTo>
                  <a:lnTo>
                    <a:pt x="365760" y="621031"/>
                  </a:lnTo>
                  <a:lnTo>
                    <a:pt x="367030" y="603250"/>
                  </a:lnTo>
                  <a:lnTo>
                    <a:pt x="368300" y="568961"/>
                  </a:lnTo>
                  <a:lnTo>
                    <a:pt x="367030" y="552450"/>
                  </a:lnTo>
                  <a:lnTo>
                    <a:pt x="365760" y="537211"/>
                  </a:lnTo>
                  <a:lnTo>
                    <a:pt x="363220" y="521972"/>
                  </a:lnTo>
                  <a:lnTo>
                    <a:pt x="360680" y="508000"/>
                  </a:lnTo>
                  <a:lnTo>
                    <a:pt x="360680" y="492761"/>
                  </a:lnTo>
                  <a:lnTo>
                    <a:pt x="359410" y="478791"/>
                  </a:lnTo>
                  <a:lnTo>
                    <a:pt x="356870" y="467361"/>
                  </a:lnTo>
                  <a:lnTo>
                    <a:pt x="347980" y="447041"/>
                  </a:lnTo>
                  <a:lnTo>
                    <a:pt x="340360" y="438150"/>
                  </a:lnTo>
                  <a:lnTo>
                    <a:pt x="332740" y="427991"/>
                  </a:lnTo>
                  <a:lnTo>
                    <a:pt x="306070" y="3975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4274820" y="22945089"/>
              <a:ext cx="293371" cy="452123"/>
            </a:xfrm>
            <a:custGeom>
              <a:avLst/>
              <a:gdLst/>
              <a:ahLst/>
              <a:cxnLst/>
              <a:rect l="0" t="0" r="0" b="0"/>
              <a:pathLst>
                <a:path w="293371" h="452123">
                  <a:moveTo>
                    <a:pt x="0" y="452122"/>
                  </a:moveTo>
                  <a:lnTo>
                    <a:pt x="0" y="452122"/>
                  </a:lnTo>
                  <a:lnTo>
                    <a:pt x="16510" y="447041"/>
                  </a:lnTo>
                  <a:lnTo>
                    <a:pt x="25400" y="441961"/>
                  </a:lnTo>
                  <a:lnTo>
                    <a:pt x="34290" y="434341"/>
                  </a:lnTo>
                  <a:lnTo>
                    <a:pt x="43180" y="426722"/>
                  </a:lnTo>
                  <a:lnTo>
                    <a:pt x="52070" y="417831"/>
                  </a:lnTo>
                  <a:lnTo>
                    <a:pt x="60960" y="407672"/>
                  </a:lnTo>
                  <a:lnTo>
                    <a:pt x="68580" y="398781"/>
                  </a:lnTo>
                  <a:lnTo>
                    <a:pt x="74930" y="387350"/>
                  </a:lnTo>
                  <a:lnTo>
                    <a:pt x="80010" y="374650"/>
                  </a:lnTo>
                  <a:lnTo>
                    <a:pt x="85090" y="361950"/>
                  </a:lnTo>
                  <a:lnTo>
                    <a:pt x="90170" y="349250"/>
                  </a:lnTo>
                  <a:lnTo>
                    <a:pt x="96520" y="335281"/>
                  </a:lnTo>
                  <a:lnTo>
                    <a:pt x="102870" y="321311"/>
                  </a:lnTo>
                  <a:lnTo>
                    <a:pt x="107950" y="308611"/>
                  </a:lnTo>
                  <a:lnTo>
                    <a:pt x="113030" y="294641"/>
                  </a:lnTo>
                  <a:lnTo>
                    <a:pt x="116840" y="280672"/>
                  </a:lnTo>
                  <a:lnTo>
                    <a:pt x="123190" y="265431"/>
                  </a:lnTo>
                  <a:lnTo>
                    <a:pt x="134620" y="232411"/>
                  </a:lnTo>
                  <a:lnTo>
                    <a:pt x="139700" y="215900"/>
                  </a:lnTo>
                  <a:lnTo>
                    <a:pt x="144780" y="198122"/>
                  </a:lnTo>
                  <a:lnTo>
                    <a:pt x="148590" y="181611"/>
                  </a:lnTo>
                  <a:lnTo>
                    <a:pt x="153670" y="165100"/>
                  </a:lnTo>
                  <a:lnTo>
                    <a:pt x="160020" y="149861"/>
                  </a:lnTo>
                  <a:lnTo>
                    <a:pt x="166370" y="134622"/>
                  </a:lnTo>
                  <a:lnTo>
                    <a:pt x="171450" y="120650"/>
                  </a:lnTo>
                  <a:lnTo>
                    <a:pt x="176530" y="105411"/>
                  </a:lnTo>
                  <a:lnTo>
                    <a:pt x="180340" y="91441"/>
                  </a:lnTo>
                  <a:lnTo>
                    <a:pt x="185420" y="77472"/>
                  </a:lnTo>
                  <a:lnTo>
                    <a:pt x="191770" y="63500"/>
                  </a:lnTo>
                  <a:lnTo>
                    <a:pt x="198120" y="49531"/>
                  </a:lnTo>
                  <a:lnTo>
                    <a:pt x="210820" y="20322"/>
                  </a:lnTo>
                  <a:lnTo>
                    <a:pt x="218440" y="6350"/>
                  </a:lnTo>
                  <a:lnTo>
                    <a:pt x="224790" y="1272"/>
                  </a:lnTo>
                  <a:lnTo>
                    <a:pt x="231140" y="0"/>
                  </a:lnTo>
                  <a:lnTo>
                    <a:pt x="238760" y="3811"/>
                  </a:lnTo>
                  <a:lnTo>
                    <a:pt x="243840" y="12700"/>
                  </a:lnTo>
                  <a:lnTo>
                    <a:pt x="248920" y="25400"/>
                  </a:lnTo>
                  <a:lnTo>
                    <a:pt x="254000" y="41911"/>
                  </a:lnTo>
                  <a:lnTo>
                    <a:pt x="256540" y="58422"/>
                  </a:lnTo>
                  <a:lnTo>
                    <a:pt x="259080" y="74931"/>
                  </a:lnTo>
                  <a:lnTo>
                    <a:pt x="260350" y="91441"/>
                  </a:lnTo>
                  <a:lnTo>
                    <a:pt x="262890" y="109222"/>
                  </a:lnTo>
                  <a:lnTo>
                    <a:pt x="265430" y="127000"/>
                  </a:lnTo>
                  <a:lnTo>
                    <a:pt x="267970" y="143511"/>
                  </a:lnTo>
                  <a:lnTo>
                    <a:pt x="269240" y="162561"/>
                  </a:lnTo>
                  <a:lnTo>
                    <a:pt x="270510" y="181611"/>
                  </a:lnTo>
                  <a:lnTo>
                    <a:pt x="271780" y="201931"/>
                  </a:lnTo>
                  <a:lnTo>
                    <a:pt x="273050" y="220981"/>
                  </a:lnTo>
                  <a:lnTo>
                    <a:pt x="275590" y="240031"/>
                  </a:lnTo>
                  <a:lnTo>
                    <a:pt x="278130" y="257811"/>
                  </a:lnTo>
                  <a:lnTo>
                    <a:pt x="280670" y="275591"/>
                  </a:lnTo>
                  <a:lnTo>
                    <a:pt x="281940" y="293372"/>
                  </a:lnTo>
                  <a:lnTo>
                    <a:pt x="281940" y="311150"/>
                  </a:lnTo>
                  <a:lnTo>
                    <a:pt x="284480" y="327661"/>
                  </a:lnTo>
                  <a:lnTo>
                    <a:pt x="287020" y="344172"/>
                  </a:lnTo>
                  <a:lnTo>
                    <a:pt x="289560" y="359411"/>
                  </a:lnTo>
                  <a:lnTo>
                    <a:pt x="290830" y="373381"/>
                  </a:lnTo>
                  <a:lnTo>
                    <a:pt x="292100" y="388622"/>
                  </a:lnTo>
                  <a:lnTo>
                    <a:pt x="293370" y="402591"/>
                  </a:lnTo>
                  <a:lnTo>
                    <a:pt x="290830" y="414022"/>
                  </a:lnTo>
                  <a:lnTo>
                    <a:pt x="287020" y="424181"/>
                  </a:lnTo>
                  <a:lnTo>
                    <a:pt x="273050" y="4521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4380230" y="23074630"/>
              <a:ext cx="726441" cy="248921"/>
            </a:xfrm>
            <a:custGeom>
              <a:avLst/>
              <a:gdLst/>
              <a:ahLst/>
              <a:cxnLst/>
              <a:rect l="0" t="0" r="0" b="0"/>
              <a:pathLst>
                <a:path w="726441" h="248921">
                  <a:moveTo>
                    <a:pt x="0" y="101600"/>
                  </a:moveTo>
                  <a:lnTo>
                    <a:pt x="11430" y="113031"/>
                  </a:lnTo>
                  <a:lnTo>
                    <a:pt x="20320" y="116840"/>
                  </a:lnTo>
                  <a:lnTo>
                    <a:pt x="31750" y="118109"/>
                  </a:lnTo>
                  <a:lnTo>
                    <a:pt x="45720" y="119381"/>
                  </a:lnTo>
                  <a:lnTo>
                    <a:pt x="63500" y="119381"/>
                  </a:lnTo>
                  <a:lnTo>
                    <a:pt x="82550" y="118109"/>
                  </a:lnTo>
                  <a:lnTo>
                    <a:pt x="104140" y="116840"/>
                  </a:lnTo>
                  <a:lnTo>
                    <a:pt x="123190" y="115570"/>
                  </a:lnTo>
                  <a:lnTo>
                    <a:pt x="140970" y="114300"/>
                  </a:lnTo>
                  <a:lnTo>
                    <a:pt x="156210" y="113031"/>
                  </a:lnTo>
                  <a:lnTo>
                    <a:pt x="172720" y="111759"/>
                  </a:lnTo>
                  <a:lnTo>
                    <a:pt x="186690" y="109220"/>
                  </a:lnTo>
                  <a:lnTo>
                    <a:pt x="201930" y="106681"/>
                  </a:lnTo>
                  <a:lnTo>
                    <a:pt x="217170" y="105409"/>
                  </a:lnTo>
                  <a:lnTo>
                    <a:pt x="233680" y="104140"/>
                  </a:lnTo>
                  <a:lnTo>
                    <a:pt x="266700" y="102870"/>
                  </a:lnTo>
                  <a:lnTo>
                    <a:pt x="295910" y="101600"/>
                  </a:lnTo>
                  <a:lnTo>
                    <a:pt x="307340" y="105409"/>
                  </a:lnTo>
                  <a:lnTo>
                    <a:pt x="316230" y="111759"/>
                  </a:lnTo>
                  <a:lnTo>
                    <a:pt x="322580" y="118109"/>
                  </a:lnTo>
                  <a:lnTo>
                    <a:pt x="328930" y="129540"/>
                  </a:lnTo>
                  <a:lnTo>
                    <a:pt x="334010" y="142240"/>
                  </a:lnTo>
                  <a:lnTo>
                    <a:pt x="337820" y="157481"/>
                  </a:lnTo>
                  <a:lnTo>
                    <a:pt x="341630" y="171450"/>
                  </a:lnTo>
                  <a:lnTo>
                    <a:pt x="342900" y="185420"/>
                  </a:lnTo>
                  <a:lnTo>
                    <a:pt x="344170" y="199390"/>
                  </a:lnTo>
                  <a:lnTo>
                    <a:pt x="345440" y="213359"/>
                  </a:lnTo>
                  <a:lnTo>
                    <a:pt x="346710" y="242570"/>
                  </a:lnTo>
                  <a:lnTo>
                    <a:pt x="347980" y="247650"/>
                  </a:lnTo>
                  <a:lnTo>
                    <a:pt x="349250" y="248920"/>
                  </a:lnTo>
                  <a:lnTo>
                    <a:pt x="351790" y="245109"/>
                  </a:lnTo>
                  <a:lnTo>
                    <a:pt x="355600" y="240031"/>
                  </a:lnTo>
                  <a:lnTo>
                    <a:pt x="358140" y="232409"/>
                  </a:lnTo>
                  <a:lnTo>
                    <a:pt x="361950" y="223520"/>
                  </a:lnTo>
                  <a:lnTo>
                    <a:pt x="368300" y="205740"/>
                  </a:lnTo>
                  <a:lnTo>
                    <a:pt x="372110" y="195581"/>
                  </a:lnTo>
                  <a:lnTo>
                    <a:pt x="374650" y="184150"/>
                  </a:lnTo>
                  <a:lnTo>
                    <a:pt x="375920" y="171450"/>
                  </a:lnTo>
                  <a:lnTo>
                    <a:pt x="377190" y="158750"/>
                  </a:lnTo>
                  <a:lnTo>
                    <a:pt x="378460" y="147320"/>
                  </a:lnTo>
                  <a:lnTo>
                    <a:pt x="381000" y="135890"/>
                  </a:lnTo>
                  <a:lnTo>
                    <a:pt x="383540" y="124459"/>
                  </a:lnTo>
                  <a:lnTo>
                    <a:pt x="386080" y="109220"/>
                  </a:lnTo>
                  <a:lnTo>
                    <a:pt x="393700" y="74931"/>
                  </a:lnTo>
                  <a:lnTo>
                    <a:pt x="397510" y="59690"/>
                  </a:lnTo>
                  <a:lnTo>
                    <a:pt x="402590" y="45720"/>
                  </a:lnTo>
                  <a:lnTo>
                    <a:pt x="408940" y="33020"/>
                  </a:lnTo>
                  <a:lnTo>
                    <a:pt x="416560" y="21590"/>
                  </a:lnTo>
                  <a:lnTo>
                    <a:pt x="425450" y="12700"/>
                  </a:lnTo>
                  <a:lnTo>
                    <a:pt x="434340" y="3809"/>
                  </a:lnTo>
                  <a:lnTo>
                    <a:pt x="443230" y="0"/>
                  </a:lnTo>
                  <a:lnTo>
                    <a:pt x="453390" y="0"/>
                  </a:lnTo>
                  <a:lnTo>
                    <a:pt x="463550" y="2540"/>
                  </a:lnTo>
                  <a:lnTo>
                    <a:pt x="472440" y="10159"/>
                  </a:lnTo>
                  <a:lnTo>
                    <a:pt x="481330" y="20320"/>
                  </a:lnTo>
                  <a:lnTo>
                    <a:pt x="488950" y="33020"/>
                  </a:lnTo>
                  <a:lnTo>
                    <a:pt x="495300" y="46990"/>
                  </a:lnTo>
                  <a:lnTo>
                    <a:pt x="501650" y="60959"/>
                  </a:lnTo>
                  <a:lnTo>
                    <a:pt x="505460" y="73659"/>
                  </a:lnTo>
                  <a:lnTo>
                    <a:pt x="510540" y="87631"/>
                  </a:lnTo>
                  <a:lnTo>
                    <a:pt x="518160" y="115570"/>
                  </a:lnTo>
                  <a:lnTo>
                    <a:pt x="520700" y="129540"/>
                  </a:lnTo>
                  <a:lnTo>
                    <a:pt x="521970" y="143509"/>
                  </a:lnTo>
                  <a:lnTo>
                    <a:pt x="523240" y="157481"/>
                  </a:lnTo>
                  <a:lnTo>
                    <a:pt x="525780" y="170181"/>
                  </a:lnTo>
                  <a:lnTo>
                    <a:pt x="528320" y="182881"/>
                  </a:lnTo>
                  <a:lnTo>
                    <a:pt x="530860" y="194309"/>
                  </a:lnTo>
                  <a:lnTo>
                    <a:pt x="532130" y="205740"/>
                  </a:lnTo>
                  <a:lnTo>
                    <a:pt x="530860" y="217170"/>
                  </a:lnTo>
                  <a:lnTo>
                    <a:pt x="529590" y="227331"/>
                  </a:lnTo>
                  <a:lnTo>
                    <a:pt x="529590" y="228600"/>
                  </a:lnTo>
                  <a:lnTo>
                    <a:pt x="530860" y="223520"/>
                  </a:lnTo>
                  <a:lnTo>
                    <a:pt x="534670" y="204470"/>
                  </a:lnTo>
                  <a:lnTo>
                    <a:pt x="541020" y="179070"/>
                  </a:lnTo>
                  <a:lnTo>
                    <a:pt x="543560" y="165100"/>
                  </a:lnTo>
                  <a:lnTo>
                    <a:pt x="544830" y="149859"/>
                  </a:lnTo>
                  <a:lnTo>
                    <a:pt x="544830" y="133350"/>
                  </a:lnTo>
                  <a:lnTo>
                    <a:pt x="548640" y="119381"/>
                  </a:lnTo>
                  <a:lnTo>
                    <a:pt x="552450" y="106681"/>
                  </a:lnTo>
                  <a:lnTo>
                    <a:pt x="557530" y="93981"/>
                  </a:lnTo>
                  <a:lnTo>
                    <a:pt x="563880" y="82550"/>
                  </a:lnTo>
                  <a:lnTo>
                    <a:pt x="570230" y="71120"/>
                  </a:lnTo>
                  <a:lnTo>
                    <a:pt x="576580" y="60959"/>
                  </a:lnTo>
                  <a:lnTo>
                    <a:pt x="584200" y="49531"/>
                  </a:lnTo>
                  <a:lnTo>
                    <a:pt x="593090" y="39370"/>
                  </a:lnTo>
                  <a:lnTo>
                    <a:pt x="601980" y="27940"/>
                  </a:lnTo>
                  <a:lnTo>
                    <a:pt x="613410" y="24131"/>
                  </a:lnTo>
                  <a:lnTo>
                    <a:pt x="624840" y="22859"/>
                  </a:lnTo>
                  <a:lnTo>
                    <a:pt x="637540" y="24131"/>
                  </a:lnTo>
                  <a:lnTo>
                    <a:pt x="648970" y="31750"/>
                  </a:lnTo>
                  <a:lnTo>
                    <a:pt x="661670" y="41909"/>
                  </a:lnTo>
                  <a:lnTo>
                    <a:pt x="671830" y="54609"/>
                  </a:lnTo>
                  <a:lnTo>
                    <a:pt x="680720" y="67309"/>
                  </a:lnTo>
                  <a:lnTo>
                    <a:pt x="688340" y="78740"/>
                  </a:lnTo>
                  <a:lnTo>
                    <a:pt x="693420" y="90170"/>
                  </a:lnTo>
                  <a:lnTo>
                    <a:pt x="698500" y="100331"/>
                  </a:lnTo>
                  <a:lnTo>
                    <a:pt x="703580" y="111759"/>
                  </a:lnTo>
                  <a:lnTo>
                    <a:pt x="707390" y="121920"/>
                  </a:lnTo>
                  <a:lnTo>
                    <a:pt x="711200" y="137159"/>
                  </a:lnTo>
                  <a:lnTo>
                    <a:pt x="715010" y="153670"/>
                  </a:lnTo>
                  <a:lnTo>
                    <a:pt x="718820" y="171450"/>
                  </a:lnTo>
                  <a:lnTo>
                    <a:pt x="721360" y="187959"/>
                  </a:lnTo>
                  <a:lnTo>
                    <a:pt x="722630" y="203200"/>
                  </a:lnTo>
                  <a:lnTo>
                    <a:pt x="726440" y="2489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5213350" y="23007320"/>
              <a:ext cx="163831" cy="358142"/>
            </a:xfrm>
            <a:custGeom>
              <a:avLst/>
              <a:gdLst/>
              <a:ahLst/>
              <a:cxnLst/>
              <a:rect l="0" t="0" r="0" b="0"/>
              <a:pathLst>
                <a:path w="163831" h="358142">
                  <a:moveTo>
                    <a:pt x="134620" y="0"/>
                  </a:moveTo>
                  <a:lnTo>
                    <a:pt x="113030" y="6350"/>
                  </a:lnTo>
                  <a:lnTo>
                    <a:pt x="101600" y="11430"/>
                  </a:lnTo>
                  <a:lnTo>
                    <a:pt x="88900" y="17780"/>
                  </a:lnTo>
                  <a:lnTo>
                    <a:pt x="53340" y="41910"/>
                  </a:lnTo>
                  <a:lnTo>
                    <a:pt x="41910" y="49530"/>
                  </a:lnTo>
                  <a:lnTo>
                    <a:pt x="30480" y="57150"/>
                  </a:lnTo>
                  <a:lnTo>
                    <a:pt x="20320" y="66041"/>
                  </a:lnTo>
                  <a:lnTo>
                    <a:pt x="8890" y="76200"/>
                  </a:lnTo>
                  <a:lnTo>
                    <a:pt x="3810" y="87630"/>
                  </a:lnTo>
                  <a:lnTo>
                    <a:pt x="0" y="99060"/>
                  </a:lnTo>
                  <a:lnTo>
                    <a:pt x="0" y="111760"/>
                  </a:lnTo>
                  <a:lnTo>
                    <a:pt x="2540" y="124460"/>
                  </a:lnTo>
                  <a:lnTo>
                    <a:pt x="7620" y="135891"/>
                  </a:lnTo>
                  <a:lnTo>
                    <a:pt x="15240" y="147319"/>
                  </a:lnTo>
                  <a:lnTo>
                    <a:pt x="26670" y="156210"/>
                  </a:lnTo>
                  <a:lnTo>
                    <a:pt x="41910" y="165100"/>
                  </a:lnTo>
                  <a:lnTo>
                    <a:pt x="59690" y="173991"/>
                  </a:lnTo>
                  <a:lnTo>
                    <a:pt x="76200" y="181610"/>
                  </a:lnTo>
                  <a:lnTo>
                    <a:pt x="110490" y="196850"/>
                  </a:lnTo>
                  <a:lnTo>
                    <a:pt x="125730" y="203200"/>
                  </a:lnTo>
                  <a:lnTo>
                    <a:pt x="139700" y="210819"/>
                  </a:lnTo>
                  <a:lnTo>
                    <a:pt x="152400" y="218441"/>
                  </a:lnTo>
                  <a:lnTo>
                    <a:pt x="158750" y="228600"/>
                  </a:lnTo>
                  <a:lnTo>
                    <a:pt x="162560" y="241300"/>
                  </a:lnTo>
                  <a:lnTo>
                    <a:pt x="163830" y="256541"/>
                  </a:lnTo>
                  <a:lnTo>
                    <a:pt x="163830" y="269241"/>
                  </a:lnTo>
                  <a:lnTo>
                    <a:pt x="162560" y="281941"/>
                  </a:lnTo>
                  <a:lnTo>
                    <a:pt x="160020" y="293369"/>
                  </a:lnTo>
                  <a:lnTo>
                    <a:pt x="154940" y="304800"/>
                  </a:lnTo>
                  <a:lnTo>
                    <a:pt x="148590" y="314960"/>
                  </a:lnTo>
                  <a:lnTo>
                    <a:pt x="140970" y="326391"/>
                  </a:lnTo>
                  <a:lnTo>
                    <a:pt x="132080" y="335280"/>
                  </a:lnTo>
                  <a:lnTo>
                    <a:pt x="121920" y="341630"/>
                  </a:lnTo>
                  <a:lnTo>
                    <a:pt x="113030" y="346710"/>
                  </a:lnTo>
                  <a:lnTo>
                    <a:pt x="101600" y="350519"/>
                  </a:lnTo>
                  <a:lnTo>
                    <a:pt x="88900" y="353060"/>
                  </a:lnTo>
                  <a:lnTo>
                    <a:pt x="50800" y="3581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5730240" y="23039070"/>
              <a:ext cx="302261" cy="252731"/>
            </a:xfrm>
            <a:custGeom>
              <a:avLst/>
              <a:gdLst/>
              <a:ahLst/>
              <a:cxnLst/>
              <a:rect l="0" t="0" r="0" b="0"/>
              <a:pathLst>
                <a:path w="302261" h="252731">
                  <a:moveTo>
                    <a:pt x="154940" y="95250"/>
                  </a:moveTo>
                  <a:lnTo>
                    <a:pt x="154940" y="95250"/>
                  </a:lnTo>
                  <a:lnTo>
                    <a:pt x="149860" y="72391"/>
                  </a:lnTo>
                  <a:lnTo>
                    <a:pt x="147320" y="62230"/>
                  </a:lnTo>
                  <a:lnTo>
                    <a:pt x="140970" y="41910"/>
                  </a:lnTo>
                  <a:lnTo>
                    <a:pt x="135890" y="33019"/>
                  </a:lnTo>
                  <a:lnTo>
                    <a:pt x="130810" y="24130"/>
                  </a:lnTo>
                  <a:lnTo>
                    <a:pt x="124460" y="16510"/>
                  </a:lnTo>
                  <a:lnTo>
                    <a:pt x="116840" y="12700"/>
                  </a:lnTo>
                  <a:lnTo>
                    <a:pt x="105410" y="10160"/>
                  </a:lnTo>
                  <a:lnTo>
                    <a:pt x="93980" y="10160"/>
                  </a:lnTo>
                  <a:lnTo>
                    <a:pt x="82550" y="15241"/>
                  </a:lnTo>
                  <a:lnTo>
                    <a:pt x="72390" y="22860"/>
                  </a:lnTo>
                  <a:lnTo>
                    <a:pt x="60960" y="33019"/>
                  </a:lnTo>
                  <a:lnTo>
                    <a:pt x="52070" y="43180"/>
                  </a:lnTo>
                  <a:lnTo>
                    <a:pt x="45720" y="53341"/>
                  </a:lnTo>
                  <a:lnTo>
                    <a:pt x="40640" y="63500"/>
                  </a:lnTo>
                  <a:lnTo>
                    <a:pt x="21590" y="100330"/>
                  </a:lnTo>
                  <a:lnTo>
                    <a:pt x="15240" y="114300"/>
                  </a:lnTo>
                  <a:lnTo>
                    <a:pt x="10160" y="128269"/>
                  </a:lnTo>
                  <a:lnTo>
                    <a:pt x="6350" y="140969"/>
                  </a:lnTo>
                  <a:lnTo>
                    <a:pt x="2540" y="154941"/>
                  </a:lnTo>
                  <a:lnTo>
                    <a:pt x="1270" y="168910"/>
                  </a:lnTo>
                  <a:lnTo>
                    <a:pt x="0" y="182880"/>
                  </a:lnTo>
                  <a:lnTo>
                    <a:pt x="0" y="196850"/>
                  </a:lnTo>
                  <a:lnTo>
                    <a:pt x="1270" y="210819"/>
                  </a:lnTo>
                  <a:lnTo>
                    <a:pt x="3810" y="224791"/>
                  </a:lnTo>
                  <a:lnTo>
                    <a:pt x="8890" y="236219"/>
                  </a:lnTo>
                  <a:lnTo>
                    <a:pt x="15240" y="243841"/>
                  </a:lnTo>
                  <a:lnTo>
                    <a:pt x="22860" y="250191"/>
                  </a:lnTo>
                  <a:lnTo>
                    <a:pt x="31750" y="252730"/>
                  </a:lnTo>
                  <a:lnTo>
                    <a:pt x="41910" y="251460"/>
                  </a:lnTo>
                  <a:lnTo>
                    <a:pt x="50800" y="248919"/>
                  </a:lnTo>
                  <a:lnTo>
                    <a:pt x="59690" y="243841"/>
                  </a:lnTo>
                  <a:lnTo>
                    <a:pt x="68580" y="238760"/>
                  </a:lnTo>
                  <a:lnTo>
                    <a:pt x="76200" y="233680"/>
                  </a:lnTo>
                  <a:lnTo>
                    <a:pt x="85090" y="223519"/>
                  </a:lnTo>
                  <a:lnTo>
                    <a:pt x="93980" y="210819"/>
                  </a:lnTo>
                  <a:lnTo>
                    <a:pt x="104140" y="196850"/>
                  </a:lnTo>
                  <a:lnTo>
                    <a:pt x="113030" y="182880"/>
                  </a:lnTo>
                  <a:lnTo>
                    <a:pt x="120650" y="168910"/>
                  </a:lnTo>
                  <a:lnTo>
                    <a:pt x="129540" y="154941"/>
                  </a:lnTo>
                  <a:lnTo>
                    <a:pt x="135890" y="140969"/>
                  </a:lnTo>
                  <a:lnTo>
                    <a:pt x="140970" y="127000"/>
                  </a:lnTo>
                  <a:lnTo>
                    <a:pt x="168910" y="43180"/>
                  </a:lnTo>
                  <a:lnTo>
                    <a:pt x="172720" y="31750"/>
                  </a:lnTo>
                  <a:lnTo>
                    <a:pt x="179070" y="5080"/>
                  </a:lnTo>
                  <a:lnTo>
                    <a:pt x="180340" y="0"/>
                  </a:lnTo>
                  <a:lnTo>
                    <a:pt x="180340" y="0"/>
                  </a:lnTo>
                  <a:lnTo>
                    <a:pt x="179070" y="3810"/>
                  </a:lnTo>
                  <a:lnTo>
                    <a:pt x="177800" y="12700"/>
                  </a:lnTo>
                  <a:lnTo>
                    <a:pt x="177800" y="26669"/>
                  </a:lnTo>
                  <a:lnTo>
                    <a:pt x="176530" y="72391"/>
                  </a:lnTo>
                  <a:lnTo>
                    <a:pt x="176530" y="87630"/>
                  </a:lnTo>
                  <a:lnTo>
                    <a:pt x="177800" y="101600"/>
                  </a:lnTo>
                  <a:lnTo>
                    <a:pt x="179070" y="115569"/>
                  </a:lnTo>
                  <a:lnTo>
                    <a:pt x="181610" y="129541"/>
                  </a:lnTo>
                  <a:lnTo>
                    <a:pt x="185420" y="146050"/>
                  </a:lnTo>
                  <a:lnTo>
                    <a:pt x="190500" y="163830"/>
                  </a:lnTo>
                  <a:lnTo>
                    <a:pt x="196850" y="182880"/>
                  </a:lnTo>
                  <a:lnTo>
                    <a:pt x="203200" y="198119"/>
                  </a:lnTo>
                  <a:lnTo>
                    <a:pt x="212090" y="210819"/>
                  </a:lnTo>
                  <a:lnTo>
                    <a:pt x="220980" y="220980"/>
                  </a:lnTo>
                  <a:lnTo>
                    <a:pt x="231140" y="226060"/>
                  </a:lnTo>
                  <a:lnTo>
                    <a:pt x="241300" y="227330"/>
                  </a:lnTo>
                  <a:lnTo>
                    <a:pt x="250190" y="224791"/>
                  </a:lnTo>
                  <a:lnTo>
                    <a:pt x="259080" y="220980"/>
                  </a:lnTo>
                  <a:lnTo>
                    <a:pt x="265430" y="213360"/>
                  </a:lnTo>
                  <a:lnTo>
                    <a:pt x="302260" y="158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6097270" y="22849839"/>
              <a:ext cx="275591" cy="416562"/>
            </a:xfrm>
            <a:custGeom>
              <a:avLst/>
              <a:gdLst/>
              <a:ahLst/>
              <a:cxnLst/>
              <a:rect l="0" t="0" r="0" b="0"/>
              <a:pathLst>
                <a:path w="275591" h="416562">
                  <a:moveTo>
                    <a:pt x="8890" y="0"/>
                  </a:moveTo>
                  <a:lnTo>
                    <a:pt x="3810" y="16511"/>
                  </a:lnTo>
                  <a:lnTo>
                    <a:pt x="2540" y="30481"/>
                  </a:lnTo>
                  <a:lnTo>
                    <a:pt x="1270" y="46991"/>
                  </a:lnTo>
                  <a:lnTo>
                    <a:pt x="0" y="66041"/>
                  </a:lnTo>
                  <a:lnTo>
                    <a:pt x="1270" y="83822"/>
                  </a:lnTo>
                  <a:lnTo>
                    <a:pt x="2540" y="100331"/>
                  </a:lnTo>
                  <a:lnTo>
                    <a:pt x="5080" y="116841"/>
                  </a:lnTo>
                  <a:lnTo>
                    <a:pt x="6350" y="132081"/>
                  </a:lnTo>
                  <a:lnTo>
                    <a:pt x="7620" y="149861"/>
                  </a:lnTo>
                  <a:lnTo>
                    <a:pt x="7620" y="166372"/>
                  </a:lnTo>
                  <a:lnTo>
                    <a:pt x="10160" y="182881"/>
                  </a:lnTo>
                  <a:lnTo>
                    <a:pt x="11430" y="200661"/>
                  </a:lnTo>
                  <a:lnTo>
                    <a:pt x="13970" y="218441"/>
                  </a:lnTo>
                  <a:lnTo>
                    <a:pt x="20320" y="252731"/>
                  </a:lnTo>
                  <a:lnTo>
                    <a:pt x="24130" y="270511"/>
                  </a:lnTo>
                  <a:lnTo>
                    <a:pt x="25400" y="288291"/>
                  </a:lnTo>
                  <a:lnTo>
                    <a:pt x="27940" y="306072"/>
                  </a:lnTo>
                  <a:lnTo>
                    <a:pt x="27940" y="322581"/>
                  </a:lnTo>
                  <a:lnTo>
                    <a:pt x="30480" y="337822"/>
                  </a:lnTo>
                  <a:lnTo>
                    <a:pt x="33020" y="351791"/>
                  </a:lnTo>
                  <a:lnTo>
                    <a:pt x="44450" y="410211"/>
                  </a:lnTo>
                  <a:lnTo>
                    <a:pt x="46990" y="416561"/>
                  </a:lnTo>
                  <a:lnTo>
                    <a:pt x="48260" y="415291"/>
                  </a:lnTo>
                  <a:lnTo>
                    <a:pt x="49530" y="410211"/>
                  </a:lnTo>
                  <a:lnTo>
                    <a:pt x="49530" y="402591"/>
                  </a:lnTo>
                  <a:lnTo>
                    <a:pt x="46990" y="392431"/>
                  </a:lnTo>
                  <a:lnTo>
                    <a:pt x="45720" y="381000"/>
                  </a:lnTo>
                  <a:lnTo>
                    <a:pt x="43180" y="368300"/>
                  </a:lnTo>
                  <a:lnTo>
                    <a:pt x="43180" y="355600"/>
                  </a:lnTo>
                  <a:lnTo>
                    <a:pt x="41910" y="342900"/>
                  </a:lnTo>
                  <a:lnTo>
                    <a:pt x="43180" y="328931"/>
                  </a:lnTo>
                  <a:lnTo>
                    <a:pt x="44450" y="314961"/>
                  </a:lnTo>
                  <a:lnTo>
                    <a:pt x="46990" y="300991"/>
                  </a:lnTo>
                  <a:lnTo>
                    <a:pt x="49530" y="287022"/>
                  </a:lnTo>
                  <a:lnTo>
                    <a:pt x="55880" y="260350"/>
                  </a:lnTo>
                  <a:lnTo>
                    <a:pt x="59690" y="245111"/>
                  </a:lnTo>
                  <a:lnTo>
                    <a:pt x="64770" y="231141"/>
                  </a:lnTo>
                  <a:lnTo>
                    <a:pt x="71120" y="217172"/>
                  </a:lnTo>
                  <a:lnTo>
                    <a:pt x="77470" y="205741"/>
                  </a:lnTo>
                  <a:lnTo>
                    <a:pt x="83820" y="195581"/>
                  </a:lnTo>
                  <a:lnTo>
                    <a:pt x="90170" y="186691"/>
                  </a:lnTo>
                  <a:lnTo>
                    <a:pt x="97790" y="177800"/>
                  </a:lnTo>
                  <a:lnTo>
                    <a:pt x="104140" y="170181"/>
                  </a:lnTo>
                  <a:lnTo>
                    <a:pt x="111760" y="162561"/>
                  </a:lnTo>
                  <a:lnTo>
                    <a:pt x="123190" y="157481"/>
                  </a:lnTo>
                  <a:lnTo>
                    <a:pt x="137160" y="154941"/>
                  </a:lnTo>
                  <a:lnTo>
                    <a:pt x="154940" y="152400"/>
                  </a:lnTo>
                  <a:lnTo>
                    <a:pt x="168910" y="151131"/>
                  </a:lnTo>
                  <a:lnTo>
                    <a:pt x="182880" y="152400"/>
                  </a:lnTo>
                  <a:lnTo>
                    <a:pt x="195580" y="154941"/>
                  </a:lnTo>
                  <a:lnTo>
                    <a:pt x="207010" y="157481"/>
                  </a:lnTo>
                  <a:lnTo>
                    <a:pt x="218440" y="160022"/>
                  </a:lnTo>
                  <a:lnTo>
                    <a:pt x="229870" y="162561"/>
                  </a:lnTo>
                  <a:lnTo>
                    <a:pt x="238760" y="167641"/>
                  </a:lnTo>
                  <a:lnTo>
                    <a:pt x="247650" y="175261"/>
                  </a:lnTo>
                  <a:lnTo>
                    <a:pt x="256540" y="184150"/>
                  </a:lnTo>
                  <a:lnTo>
                    <a:pt x="262890" y="193041"/>
                  </a:lnTo>
                  <a:lnTo>
                    <a:pt x="267970" y="201931"/>
                  </a:lnTo>
                  <a:lnTo>
                    <a:pt x="273050" y="212091"/>
                  </a:lnTo>
                  <a:lnTo>
                    <a:pt x="275590" y="226061"/>
                  </a:lnTo>
                  <a:lnTo>
                    <a:pt x="275590" y="241300"/>
                  </a:lnTo>
                  <a:lnTo>
                    <a:pt x="274320" y="259081"/>
                  </a:lnTo>
                  <a:lnTo>
                    <a:pt x="273050" y="274322"/>
                  </a:lnTo>
                  <a:lnTo>
                    <a:pt x="270510" y="288291"/>
                  </a:lnTo>
                  <a:lnTo>
                    <a:pt x="267970" y="300991"/>
                  </a:lnTo>
                  <a:lnTo>
                    <a:pt x="262890" y="312422"/>
                  </a:lnTo>
                  <a:lnTo>
                    <a:pt x="257810" y="321311"/>
                  </a:lnTo>
                  <a:lnTo>
                    <a:pt x="252730" y="330200"/>
                  </a:lnTo>
                  <a:lnTo>
                    <a:pt x="245110" y="337822"/>
                  </a:lnTo>
                  <a:lnTo>
                    <a:pt x="236220" y="346711"/>
                  </a:lnTo>
                  <a:lnTo>
                    <a:pt x="227330" y="353061"/>
                  </a:lnTo>
                  <a:lnTo>
                    <a:pt x="219710" y="360681"/>
                  </a:lnTo>
                  <a:lnTo>
                    <a:pt x="210820" y="368300"/>
                  </a:lnTo>
                  <a:lnTo>
                    <a:pt x="203200" y="375922"/>
                  </a:lnTo>
                  <a:lnTo>
                    <a:pt x="194310" y="381000"/>
                  </a:lnTo>
                  <a:lnTo>
                    <a:pt x="185420" y="386081"/>
                  </a:lnTo>
                  <a:lnTo>
                    <a:pt x="176530" y="391161"/>
                  </a:lnTo>
                  <a:lnTo>
                    <a:pt x="166370" y="394972"/>
                  </a:lnTo>
                  <a:lnTo>
                    <a:pt x="156210" y="398781"/>
                  </a:lnTo>
                  <a:lnTo>
                    <a:pt x="146050" y="402591"/>
                  </a:lnTo>
                  <a:lnTo>
                    <a:pt x="135890" y="403861"/>
                  </a:lnTo>
                  <a:lnTo>
                    <a:pt x="124460" y="403861"/>
                  </a:lnTo>
                  <a:lnTo>
                    <a:pt x="9398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6412230" y="22985730"/>
              <a:ext cx="193041" cy="242571"/>
            </a:xfrm>
            <a:custGeom>
              <a:avLst/>
              <a:gdLst/>
              <a:ahLst/>
              <a:cxnLst/>
              <a:rect l="0" t="0" r="0" b="0"/>
              <a:pathLst>
                <a:path w="193041" h="242571">
                  <a:moveTo>
                    <a:pt x="20320" y="106681"/>
                  </a:moveTo>
                  <a:lnTo>
                    <a:pt x="20320" y="165100"/>
                  </a:lnTo>
                  <a:lnTo>
                    <a:pt x="22860" y="177800"/>
                  </a:lnTo>
                  <a:lnTo>
                    <a:pt x="26670" y="191770"/>
                  </a:lnTo>
                  <a:lnTo>
                    <a:pt x="31750" y="205740"/>
                  </a:lnTo>
                  <a:lnTo>
                    <a:pt x="38100" y="217170"/>
                  </a:lnTo>
                  <a:lnTo>
                    <a:pt x="46990" y="227331"/>
                  </a:lnTo>
                  <a:lnTo>
                    <a:pt x="55880" y="236220"/>
                  </a:lnTo>
                  <a:lnTo>
                    <a:pt x="66040" y="241300"/>
                  </a:lnTo>
                  <a:lnTo>
                    <a:pt x="77470" y="242570"/>
                  </a:lnTo>
                  <a:lnTo>
                    <a:pt x="90170" y="242570"/>
                  </a:lnTo>
                  <a:lnTo>
                    <a:pt x="102870" y="240031"/>
                  </a:lnTo>
                  <a:lnTo>
                    <a:pt x="116840" y="233681"/>
                  </a:lnTo>
                  <a:lnTo>
                    <a:pt x="130810" y="226059"/>
                  </a:lnTo>
                  <a:lnTo>
                    <a:pt x="142240" y="215900"/>
                  </a:lnTo>
                  <a:lnTo>
                    <a:pt x="151130" y="203200"/>
                  </a:lnTo>
                  <a:lnTo>
                    <a:pt x="161290" y="187959"/>
                  </a:lnTo>
                  <a:lnTo>
                    <a:pt x="167640" y="175259"/>
                  </a:lnTo>
                  <a:lnTo>
                    <a:pt x="173990" y="162559"/>
                  </a:lnTo>
                  <a:lnTo>
                    <a:pt x="179070" y="151131"/>
                  </a:lnTo>
                  <a:lnTo>
                    <a:pt x="182880" y="139700"/>
                  </a:lnTo>
                  <a:lnTo>
                    <a:pt x="191770" y="118109"/>
                  </a:lnTo>
                  <a:lnTo>
                    <a:pt x="193040" y="105409"/>
                  </a:lnTo>
                  <a:lnTo>
                    <a:pt x="193040" y="92709"/>
                  </a:lnTo>
                  <a:lnTo>
                    <a:pt x="191770" y="80009"/>
                  </a:lnTo>
                  <a:lnTo>
                    <a:pt x="187960" y="64770"/>
                  </a:lnTo>
                  <a:lnTo>
                    <a:pt x="184150" y="49531"/>
                  </a:lnTo>
                  <a:lnTo>
                    <a:pt x="179070" y="33020"/>
                  </a:lnTo>
                  <a:lnTo>
                    <a:pt x="170180" y="21590"/>
                  </a:lnTo>
                  <a:lnTo>
                    <a:pt x="160020" y="12700"/>
                  </a:lnTo>
                  <a:lnTo>
                    <a:pt x="148590" y="5081"/>
                  </a:lnTo>
                  <a:lnTo>
                    <a:pt x="137160" y="1270"/>
                  </a:lnTo>
                  <a:lnTo>
                    <a:pt x="127000" y="0"/>
                  </a:lnTo>
                  <a:lnTo>
                    <a:pt x="115570" y="0"/>
                  </a:lnTo>
                  <a:lnTo>
                    <a:pt x="106680" y="2540"/>
                  </a:lnTo>
                  <a:lnTo>
                    <a:pt x="97790" y="7620"/>
                  </a:lnTo>
                  <a:lnTo>
                    <a:pt x="90170" y="12700"/>
                  </a:lnTo>
                  <a:lnTo>
                    <a:pt x="81280" y="19050"/>
                  </a:lnTo>
                  <a:lnTo>
                    <a:pt x="71120" y="26670"/>
                  </a:lnTo>
                  <a:lnTo>
                    <a:pt x="52070" y="44450"/>
                  </a:lnTo>
                  <a:lnTo>
                    <a:pt x="36830" y="59690"/>
                  </a:lnTo>
                  <a:lnTo>
                    <a:pt x="29210" y="68581"/>
                  </a:lnTo>
                  <a:lnTo>
                    <a:pt x="21590" y="77470"/>
                  </a:lnTo>
                  <a:lnTo>
                    <a:pt x="0" y="1066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6696710" y="22976839"/>
              <a:ext cx="147321" cy="238762"/>
            </a:xfrm>
            <a:custGeom>
              <a:avLst/>
              <a:gdLst/>
              <a:ahLst/>
              <a:cxnLst/>
              <a:rect l="0" t="0" r="0" b="0"/>
              <a:pathLst>
                <a:path w="147321" h="238762">
                  <a:moveTo>
                    <a:pt x="0" y="0"/>
                  </a:moveTo>
                  <a:lnTo>
                    <a:pt x="5080" y="16511"/>
                  </a:lnTo>
                  <a:lnTo>
                    <a:pt x="5080" y="25400"/>
                  </a:lnTo>
                  <a:lnTo>
                    <a:pt x="5080" y="36831"/>
                  </a:lnTo>
                  <a:lnTo>
                    <a:pt x="2540" y="49531"/>
                  </a:lnTo>
                  <a:lnTo>
                    <a:pt x="1270" y="62231"/>
                  </a:lnTo>
                  <a:lnTo>
                    <a:pt x="1270" y="74931"/>
                  </a:lnTo>
                  <a:lnTo>
                    <a:pt x="0" y="101600"/>
                  </a:lnTo>
                  <a:lnTo>
                    <a:pt x="0" y="163831"/>
                  </a:lnTo>
                  <a:lnTo>
                    <a:pt x="0" y="182881"/>
                  </a:lnTo>
                  <a:lnTo>
                    <a:pt x="1270" y="199391"/>
                  </a:lnTo>
                  <a:lnTo>
                    <a:pt x="2540" y="213361"/>
                  </a:lnTo>
                  <a:lnTo>
                    <a:pt x="5080" y="226061"/>
                  </a:lnTo>
                  <a:lnTo>
                    <a:pt x="12700" y="233681"/>
                  </a:lnTo>
                  <a:lnTo>
                    <a:pt x="22860" y="237491"/>
                  </a:lnTo>
                  <a:lnTo>
                    <a:pt x="36830" y="238761"/>
                  </a:lnTo>
                  <a:lnTo>
                    <a:pt x="48260" y="234950"/>
                  </a:lnTo>
                  <a:lnTo>
                    <a:pt x="59690" y="227331"/>
                  </a:lnTo>
                  <a:lnTo>
                    <a:pt x="71120" y="218441"/>
                  </a:lnTo>
                  <a:lnTo>
                    <a:pt x="81280" y="208281"/>
                  </a:lnTo>
                  <a:lnTo>
                    <a:pt x="90170" y="198122"/>
                  </a:lnTo>
                  <a:lnTo>
                    <a:pt x="99060" y="187961"/>
                  </a:lnTo>
                  <a:lnTo>
                    <a:pt x="105410" y="177800"/>
                  </a:lnTo>
                  <a:lnTo>
                    <a:pt x="110490" y="167641"/>
                  </a:lnTo>
                  <a:lnTo>
                    <a:pt x="115570" y="157481"/>
                  </a:lnTo>
                  <a:lnTo>
                    <a:pt x="120650" y="147322"/>
                  </a:lnTo>
                  <a:lnTo>
                    <a:pt x="124460" y="135891"/>
                  </a:lnTo>
                  <a:lnTo>
                    <a:pt x="147320" y="939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6864350" y="22976839"/>
              <a:ext cx="158751" cy="231142"/>
            </a:xfrm>
            <a:custGeom>
              <a:avLst/>
              <a:gdLst/>
              <a:ahLst/>
              <a:cxnLst/>
              <a:rect l="0" t="0" r="0" b="0"/>
              <a:pathLst>
                <a:path w="158751" h="231142">
                  <a:moveTo>
                    <a:pt x="0" y="0"/>
                  </a:moveTo>
                  <a:lnTo>
                    <a:pt x="0" y="58422"/>
                  </a:lnTo>
                  <a:lnTo>
                    <a:pt x="1270" y="74931"/>
                  </a:lnTo>
                  <a:lnTo>
                    <a:pt x="3810" y="93981"/>
                  </a:lnTo>
                  <a:lnTo>
                    <a:pt x="6350" y="115572"/>
                  </a:lnTo>
                  <a:lnTo>
                    <a:pt x="8890" y="134622"/>
                  </a:lnTo>
                  <a:lnTo>
                    <a:pt x="11430" y="151131"/>
                  </a:lnTo>
                  <a:lnTo>
                    <a:pt x="15240" y="167641"/>
                  </a:lnTo>
                  <a:lnTo>
                    <a:pt x="19050" y="181611"/>
                  </a:lnTo>
                  <a:lnTo>
                    <a:pt x="24130" y="194311"/>
                  </a:lnTo>
                  <a:lnTo>
                    <a:pt x="30480" y="207011"/>
                  </a:lnTo>
                  <a:lnTo>
                    <a:pt x="38100" y="215900"/>
                  </a:lnTo>
                  <a:lnTo>
                    <a:pt x="46990" y="223522"/>
                  </a:lnTo>
                  <a:lnTo>
                    <a:pt x="55880" y="229872"/>
                  </a:lnTo>
                  <a:lnTo>
                    <a:pt x="66040" y="231141"/>
                  </a:lnTo>
                  <a:lnTo>
                    <a:pt x="78740" y="229872"/>
                  </a:lnTo>
                  <a:lnTo>
                    <a:pt x="91440" y="227331"/>
                  </a:lnTo>
                  <a:lnTo>
                    <a:pt x="101600" y="220981"/>
                  </a:lnTo>
                  <a:lnTo>
                    <a:pt x="110490" y="214631"/>
                  </a:lnTo>
                  <a:lnTo>
                    <a:pt x="119380" y="205741"/>
                  </a:lnTo>
                  <a:lnTo>
                    <a:pt x="128270" y="195581"/>
                  </a:lnTo>
                  <a:lnTo>
                    <a:pt x="135890" y="184150"/>
                  </a:lnTo>
                  <a:lnTo>
                    <a:pt x="158750" y="1473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7085330" y="22776180"/>
              <a:ext cx="11431" cy="441960"/>
            </a:xfrm>
            <a:custGeom>
              <a:avLst/>
              <a:gdLst/>
              <a:ahLst/>
              <a:cxnLst/>
              <a:rect l="0" t="0" r="0" b="0"/>
              <a:pathLst>
                <a:path w="11431" h="441960">
                  <a:moveTo>
                    <a:pt x="11430" y="0"/>
                  </a:moveTo>
                  <a:lnTo>
                    <a:pt x="11430" y="58420"/>
                  </a:lnTo>
                  <a:lnTo>
                    <a:pt x="10160" y="72390"/>
                  </a:lnTo>
                  <a:lnTo>
                    <a:pt x="7620" y="85090"/>
                  </a:lnTo>
                  <a:lnTo>
                    <a:pt x="5080" y="99059"/>
                  </a:lnTo>
                  <a:lnTo>
                    <a:pt x="3810" y="114300"/>
                  </a:lnTo>
                  <a:lnTo>
                    <a:pt x="2540" y="129540"/>
                  </a:lnTo>
                  <a:lnTo>
                    <a:pt x="1270" y="146050"/>
                  </a:lnTo>
                  <a:lnTo>
                    <a:pt x="1270" y="182881"/>
                  </a:lnTo>
                  <a:lnTo>
                    <a:pt x="0" y="312420"/>
                  </a:lnTo>
                  <a:lnTo>
                    <a:pt x="1270" y="328931"/>
                  </a:lnTo>
                  <a:lnTo>
                    <a:pt x="3810" y="344170"/>
                  </a:lnTo>
                  <a:lnTo>
                    <a:pt x="8890" y="375920"/>
                  </a:lnTo>
                  <a:lnTo>
                    <a:pt x="11430" y="392431"/>
                  </a:lnTo>
                  <a:lnTo>
                    <a:pt x="11430" y="4419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7023100" y="22965411"/>
              <a:ext cx="73661" cy="11429"/>
            </a:xfrm>
            <a:custGeom>
              <a:avLst/>
              <a:gdLst/>
              <a:ahLst/>
              <a:cxnLst/>
              <a:rect l="0" t="0" r="0" b="0"/>
              <a:pathLst>
                <a:path w="73661" h="11429">
                  <a:moveTo>
                    <a:pt x="0" y="0"/>
                  </a:moveTo>
                  <a:lnTo>
                    <a:pt x="16510" y="6350"/>
                  </a:lnTo>
                  <a:lnTo>
                    <a:pt x="25400" y="7619"/>
                  </a:lnTo>
                  <a:lnTo>
                    <a:pt x="36830" y="8889"/>
                  </a:lnTo>
                  <a:lnTo>
                    <a:pt x="73660" y="114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7632700" y="22639020"/>
              <a:ext cx="31751" cy="527051"/>
            </a:xfrm>
            <a:custGeom>
              <a:avLst/>
              <a:gdLst/>
              <a:ahLst/>
              <a:cxnLst/>
              <a:rect l="0" t="0" r="0" b="0"/>
              <a:pathLst>
                <a:path w="31751" h="527051">
                  <a:moveTo>
                    <a:pt x="31750" y="0"/>
                  </a:moveTo>
                  <a:lnTo>
                    <a:pt x="26670" y="17780"/>
                  </a:lnTo>
                  <a:lnTo>
                    <a:pt x="24130" y="31750"/>
                  </a:lnTo>
                  <a:lnTo>
                    <a:pt x="20320" y="50800"/>
                  </a:lnTo>
                  <a:lnTo>
                    <a:pt x="17780" y="72391"/>
                  </a:lnTo>
                  <a:lnTo>
                    <a:pt x="15240" y="91441"/>
                  </a:lnTo>
                  <a:lnTo>
                    <a:pt x="13970" y="109219"/>
                  </a:lnTo>
                  <a:lnTo>
                    <a:pt x="12700" y="125730"/>
                  </a:lnTo>
                  <a:lnTo>
                    <a:pt x="11430" y="143510"/>
                  </a:lnTo>
                  <a:lnTo>
                    <a:pt x="8890" y="162560"/>
                  </a:lnTo>
                  <a:lnTo>
                    <a:pt x="6350" y="181610"/>
                  </a:lnTo>
                  <a:lnTo>
                    <a:pt x="3810" y="200660"/>
                  </a:lnTo>
                  <a:lnTo>
                    <a:pt x="2540" y="219710"/>
                  </a:lnTo>
                  <a:lnTo>
                    <a:pt x="2540" y="237491"/>
                  </a:lnTo>
                  <a:lnTo>
                    <a:pt x="1270" y="276860"/>
                  </a:lnTo>
                  <a:lnTo>
                    <a:pt x="0" y="353060"/>
                  </a:lnTo>
                  <a:lnTo>
                    <a:pt x="1270" y="369569"/>
                  </a:lnTo>
                  <a:lnTo>
                    <a:pt x="3810" y="386080"/>
                  </a:lnTo>
                  <a:lnTo>
                    <a:pt x="6350" y="401319"/>
                  </a:lnTo>
                  <a:lnTo>
                    <a:pt x="7620" y="416560"/>
                  </a:lnTo>
                  <a:lnTo>
                    <a:pt x="8890" y="430530"/>
                  </a:lnTo>
                  <a:lnTo>
                    <a:pt x="10160" y="445769"/>
                  </a:lnTo>
                  <a:lnTo>
                    <a:pt x="10160" y="473710"/>
                  </a:lnTo>
                  <a:lnTo>
                    <a:pt x="21590" y="527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7506970" y="22712680"/>
              <a:ext cx="294641" cy="200660"/>
            </a:xfrm>
            <a:custGeom>
              <a:avLst/>
              <a:gdLst/>
              <a:ahLst/>
              <a:cxnLst/>
              <a:rect l="0" t="0" r="0" b="0"/>
              <a:pathLst>
                <a:path w="294641" h="200660">
                  <a:moveTo>
                    <a:pt x="294640" y="0"/>
                  </a:moveTo>
                  <a:lnTo>
                    <a:pt x="278130" y="6350"/>
                  </a:lnTo>
                  <a:lnTo>
                    <a:pt x="269240" y="10159"/>
                  </a:lnTo>
                  <a:lnTo>
                    <a:pt x="260350" y="15240"/>
                  </a:lnTo>
                  <a:lnTo>
                    <a:pt x="250190" y="20320"/>
                  </a:lnTo>
                  <a:lnTo>
                    <a:pt x="231140" y="33020"/>
                  </a:lnTo>
                  <a:lnTo>
                    <a:pt x="220980" y="39370"/>
                  </a:lnTo>
                  <a:lnTo>
                    <a:pt x="208280" y="48259"/>
                  </a:lnTo>
                  <a:lnTo>
                    <a:pt x="184150" y="66040"/>
                  </a:lnTo>
                  <a:lnTo>
                    <a:pt x="101600" y="127000"/>
                  </a:lnTo>
                  <a:lnTo>
                    <a:pt x="88900" y="137159"/>
                  </a:lnTo>
                  <a:lnTo>
                    <a:pt x="76200" y="147320"/>
                  </a:lnTo>
                  <a:lnTo>
                    <a:pt x="64770" y="158750"/>
                  </a:lnTo>
                  <a:lnTo>
                    <a:pt x="52070" y="167640"/>
                  </a:lnTo>
                  <a:lnTo>
                    <a:pt x="39370" y="176531"/>
                  </a:lnTo>
                  <a:lnTo>
                    <a:pt x="0" y="2006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7823200" y="22618700"/>
              <a:ext cx="184151" cy="525781"/>
            </a:xfrm>
            <a:custGeom>
              <a:avLst/>
              <a:gdLst/>
              <a:ahLst/>
              <a:cxnLst/>
              <a:rect l="0" t="0" r="0" b="0"/>
              <a:pathLst>
                <a:path w="184151" h="525781">
                  <a:moveTo>
                    <a:pt x="0" y="0"/>
                  </a:moveTo>
                  <a:lnTo>
                    <a:pt x="10160" y="16511"/>
                  </a:lnTo>
                  <a:lnTo>
                    <a:pt x="16510" y="26670"/>
                  </a:lnTo>
                  <a:lnTo>
                    <a:pt x="22860" y="40639"/>
                  </a:lnTo>
                  <a:lnTo>
                    <a:pt x="29210" y="54611"/>
                  </a:lnTo>
                  <a:lnTo>
                    <a:pt x="34290" y="69850"/>
                  </a:lnTo>
                  <a:lnTo>
                    <a:pt x="39370" y="86361"/>
                  </a:lnTo>
                  <a:lnTo>
                    <a:pt x="43180" y="102870"/>
                  </a:lnTo>
                  <a:lnTo>
                    <a:pt x="45720" y="121920"/>
                  </a:lnTo>
                  <a:lnTo>
                    <a:pt x="48260" y="140970"/>
                  </a:lnTo>
                  <a:lnTo>
                    <a:pt x="49530" y="160020"/>
                  </a:lnTo>
                  <a:lnTo>
                    <a:pt x="50800" y="180339"/>
                  </a:lnTo>
                  <a:lnTo>
                    <a:pt x="50800" y="220980"/>
                  </a:lnTo>
                  <a:lnTo>
                    <a:pt x="50800" y="242570"/>
                  </a:lnTo>
                  <a:lnTo>
                    <a:pt x="48260" y="262889"/>
                  </a:lnTo>
                  <a:lnTo>
                    <a:pt x="45720" y="284480"/>
                  </a:lnTo>
                  <a:lnTo>
                    <a:pt x="44450" y="303530"/>
                  </a:lnTo>
                  <a:lnTo>
                    <a:pt x="43180" y="322580"/>
                  </a:lnTo>
                  <a:lnTo>
                    <a:pt x="43180" y="341630"/>
                  </a:lnTo>
                  <a:lnTo>
                    <a:pt x="41910" y="358139"/>
                  </a:lnTo>
                  <a:lnTo>
                    <a:pt x="39370" y="374650"/>
                  </a:lnTo>
                  <a:lnTo>
                    <a:pt x="33020" y="406400"/>
                  </a:lnTo>
                  <a:lnTo>
                    <a:pt x="26670" y="439420"/>
                  </a:lnTo>
                  <a:lnTo>
                    <a:pt x="24130" y="445770"/>
                  </a:lnTo>
                  <a:lnTo>
                    <a:pt x="20320" y="445770"/>
                  </a:lnTo>
                  <a:lnTo>
                    <a:pt x="16510" y="440689"/>
                  </a:lnTo>
                  <a:lnTo>
                    <a:pt x="13970" y="433070"/>
                  </a:lnTo>
                  <a:lnTo>
                    <a:pt x="12700" y="422911"/>
                  </a:lnTo>
                  <a:lnTo>
                    <a:pt x="11430" y="411480"/>
                  </a:lnTo>
                  <a:lnTo>
                    <a:pt x="12700" y="400050"/>
                  </a:lnTo>
                  <a:lnTo>
                    <a:pt x="13970" y="387350"/>
                  </a:lnTo>
                  <a:lnTo>
                    <a:pt x="16510" y="373380"/>
                  </a:lnTo>
                  <a:lnTo>
                    <a:pt x="17780" y="360680"/>
                  </a:lnTo>
                  <a:lnTo>
                    <a:pt x="19050" y="346711"/>
                  </a:lnTo>
                  <a:lnTo>
                    <a:pt x="19050" y="332739"/>
                  </a:lnTo>
                  <a:lnTo>
                    <a:pt x="21590" y="320039"/>
                  </a:lnTo>
                  <a:lnTo>
                    <a:pt x="26670" y="307339"/>
                  </a:lnTo>
                  <a:lnTo>
                    <a:pt x="31750" y="295911"/>
                  </a:lnTo>
                  <a:lnTo>
                    <a:pt x="36830" y="285750"/>
                  </a:lnTo>
                  <a:lnTo>
                    <a:pt x="43180" y="274320"/>
                  </a:lnTo>
                  <a:lnTo>
                    <a:pt x="49530" y="262889"/>
                  </a:lnTo>
                  <a:lnTo>
                    <a:pt x="55880" y="254000"/>
                  </a:lnTo>
                  <a:lnTo>
                    <a:pt x="63500" y="245111"/>
                  </a:lnTo>
                  <a:lnTo>
                    <a:pt x="69850" y="237489"/>
                  </a:lnTo>
                  <a:lnTo>
                    <a:pt x="78740" y="229870"/>
                  </a:lnTo>
                  <a:lnTo>
                    <a:pt x="90170" y="224789"/>
                  </a:lnTo>
                  <a:lnTo>
                    <a:pt x="101600" y="219711"/>
                  </a:lnTo>
                  <a:lnTo>
                    <a:pt x="111760" y="219711"/>
                  </a:lnTo>
                  <a:lnTo>
                    <a:pt x="121920" y="220980"/>
                  </a:lnTo>
                  <a:lnTo>
                    <a:pt x="129540" y="224789"/>
                  </a:lnTo>
                  <a:lnTo>
                    <a:pt x="138430" y="228600"/>
                  </a:lnTo>
                  <a:lnTo>
                    <a:pt x="146050" y="234950"/>
                  </a:lnTo>
                  <a:lnTo>
                    <a:pt x="152400" y="240030"/>
                  </a:lnTo>
                  <a:lnTo>
                    <a:pt x="158750" y="247650"/>
                  </a:lnTo>
                  <a:lnTo>
                    <a:pt x="163830" y="256539"/>
                  </a:lnTo>
                  <a:lnTo>
                    <a:pt x="168910" y="265430"/>
                  </a:lnTo>
                  <a:lnTo>
                    <a:pt x="172720" y="278130"/>
                  </a:lnTo>
                  <a:lnTo>
                    <a:pt x="173990" y="290830"/>
                  </a:lnTo>
                  <a:lnTo>
                    <a:pt x="175260" y="306070"/>
                  </a:lnTo>
                  <a:lnTo>
                    <a:pt x="177800" y="322580"/>
                  </a:lnTo>
                  <a:lnTo>
                    <a:pt x="180340" y="339089"/>
                  </a:lnTo>
                  <a:lnTo>
                    <a:pt x="182880" y="355600"/>
                  </a:lnTo>
                  <a:lnTo>
                    <a:pt x="184150" y="372111"/>
                  </a:lnTo>
                  <a:lnTo>
                    <a:pt x="182880" y="387350"/>
                  </a:lnTo>
                  <a:lnTo>
                    <a:pt x="181610" y="401320"/>
                  </a:lnTo>
                  <a:lnTo>
                    <a:pt x="180340" y="416561"/>
                  </a:lnTo>
                  <a:lnTo>
                    <a:pt x="180340" y="430530"/>
                  </a:lnTo>
                  <a:lnTo>
                    <a:pt x="179070" y="444500"/>
                  </a:lnTo>
                  <a:lnTo>
                    <a:pt x="177800" y="458470"/>
                  </a:lnTo>
                  <a:lnTo>
                    <a:pt x="167640" y="525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8098790" y="22830789"/>
              <a:ext cx="179071" cy="322582"/>
            </a:xfrm>
            <a:custGeom>
              <a:avLst/>
              <a:gdLst/>
              <a:ahLst/>
              <a:cxnLst/>
              <a:rect l="0" t="0" r="0" b="0"/>
              <a:pathLst>
                <a:path w="179071" h="322582">
                  <a:moveTo>
                    <a:pt x="29210" y="102872"/>
                  </a:moveTo>
                  <a:lnTo>
                    <a:pt x="34290" y="130811"/>
                  </a:lnTo>
                  <a:lnTo>
                    <a:pt x="39370" y="142241"/>
                  </a:lnTo>
                  <a:lnTo>
                    <a:pt x="46990" y="151131"/>
                  </a:lnTo>
                  <a:lnTo>
                    <a:pt x="54610" y="160022"/>
                  </a:lnTo>
                  <a:lnTo>
                    <a:pt x="64770" y="165100"/>
                  </a:lnTo>
                  <a:lnTo>
                    <a:pt x="76200" y="168911"/>
                  </a:lnTo>
                  <a:lnTo>
                    <a:pt x="88900" y="171450"/>
                  </a:lnTo>
                  <a:lnTo>
                    <a:pt x="101600" y="171450"/>
                  </a:lnTo>
                  <a:lnTo>
                    <a:pt x="115570" y="168911"/>
                  </a:lnTo>
                  <a:lnTo>
                    <a:pt x="128270" y="163831"/>
                  </a:lnTo>
                  <a:lnTo>
                    <a:pt x="139700" y="157481"/>
                  </a:lnTo>
                  <a:lnTo>
                    <a:pt x="149860" y="147322"/>
                  </a:lnTo>
                  <a:lnTo>
                    <a:pt x="158750" y="135891"/>
                  </a:lnTo>
                  <a:lnTo>
                    <a:pt x="166370" y="124461"/>
                  </a:lnTo>
                  <a:lnTo>
                    <a:pt x="171450" y="111761"/>
                  </a:lnTo>
                  <a:lnTo>
                    <a:pt x="176530" y="97791"/>
                  </a:lnTo>
                  <a:lnTo>
                    <a:pt x="179070" y="83822"/>
                  </a:lnTo>
                  <a:lnTo>
                    <a:pt x="179070" y="68581"/>
                  </a:lnTo>
                  <a:lnTo>
                    <a:pt x="179070" y="52072"/>
                  </a:lnTo>
                  <a:lnTo>
                    <a:pt x="173990" y="36831"/>
                  </a:lnTo>
                  <a:lnTo>
                    <a:pt x="167640" y="24131"/>
                  </a:lnTo>
                  <a:lnTo>
                    <a:pt x="160020" y="12700"/>
                  </a:lnTo>
                  <a:lnTo>
                    <a:pt x="151130" y="5081"/>
                  </a:lnTo>
                  <a:lnTo>
                    <a:pt x="139700" y="1272"/>
                  </a:lnTo>
                  <a:lnTo>
                    <a:pt x="127000" y="0"/>
                  </a:lnTo>
                  <a:lnTo>
                    <a:pt x="116840" y="3811"/>
                  </a:lnTo>
                  <a:lnTo>
                    <a:pt x="107950" y="8891"/>
                  </a:lnTo>
                  <a:lnTo>
                    <a:pt x="99060" y="15241"/>
                  </a:lnTo>
                  <a:lnTo>
                    <a:pt x="91440" y="24131"/>
                  </a:lnTo>
                  <a:lnTo>
                    <a:pt x="83820" y="33022"/>
                  </a:lnTo>
                  <a:lnTo>
                    <a:pt x="67310" y="53341"/>
                  </a:lnTo>
                  <a:lnTo>
                    <a:pt x="48260" y="77472"/>
                  </a:lnTo>
                  <a:lnTo>
                    <a:pt x="39370" y="92711"/>
                  </a:lnTo>
                  <a:lnTo>
                    <a:pt x="31750" y="107950"/>
                  </a:lnTo>
                  <a:lnTo>
                    <a:pt x="24130" y="124461"/>
                  </a:lnTo>
                  <a:lnTo>
                    <a:pt x="17780" y="140972"/>
                  </a:lnTo>
                  <a:lnTo>
                    <a:pt x="11430" y="157481"/>
                  </a:lnTo>
                  <a:lnTo>
                    <a:pt x="7620" y="173991"/>
                  </a:lnTo>
                  <a:lnTo>
                    <a:pt x="3810" y="190500"/>
                  </a:lnTo>
                  <a:lnTo>
                    <a:pt x="1270" y="205741"/>
                  </a:lnTo>
                  <a:lnTo>
                    <a:pt x="0" y="220981"/>
                  </a:lnTo>
                  <a:lnTo>
                    <a:pt x="1270" y="237491"/>
                  </a:lnTo>
                  <a:lnTo>
                    <a:pt x="2540" y="256541"/>
                  </a:lnTo>
                  <a:lnTo>
                    <a:pt x="3810" y="275591"/>
                  </a:lnTo>
                  <a:lnTo>
                    <a:pt x="11430" y="290831"/>
                  </a:lnTo>
                  <a:lnTo>
                    <a:pt x="21590" y="303531"/>
                  </a:lnTo>
                  <a:lnTo>
                    <a:pt x="34290" y="313691"/>
                  </a:lnTo>
                  <a:lnTo>
                    <a:pt x="50800" y="320041"/>
                  </a:lnTo>
                  <a:lnTo>
                    <a:pt x="68580" y="322581"/>
                  </a:lnTo>
                  <a:lnTo>
                    <a:pt x="86360" y="322581"/>
                  </a:lnTo>
                  <a:lnTo>
                    <a:pt x="104140" y="321311"/>
                  </a:lnTo>
                  <a:lnTo>
                    <a:pt x="119380" y="317500"/>
                  </a:lnTo>
                  <a:lnTo>
                    <a:pt x="166370" y="3035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8552180" y="22767289"/>
              <a:ext cx="227331" cy="582932"/>
            </a:xfrm>
            <a:custGeom>
              <a:avLst/>
              <a:gdLst/>
              <a:ahLst/>
              <a:cxnLst/>
              <a:rect l="0" t="0" r="0" b="0"/>
              <a:pathLst>
                <a:path w="227331" h="582932">
                  <a:moveTo>
                    <a:pt x="165100" y="19050"/>
                  </a:moveTo>
                  <a:lnTo>
                    <a:pt x="160020" y="2541"/>
                  </a:lnTo>
                  <a:lnTo>
                    <a:pt x="152400" y="0"/>
                  </a:lnTo>
                  <a:lnTo>
                    <a:pt x="140970" y="1272"/>
                  </a:lnTo>
                  <a:lnTo>
                    <a:pt x="128270" y="3811"/>
                  </a:lnTo>
                  <a:lnTo>
                    <a:pt x="116840" y="8891"/>
                  </a:lnTo>
                  <a:lnTo>
                    <a:pt x="107950" y="16511"/>
                  </a:lnTo>
                  <a:lnTo>
                    <a:pt x="99060" y="24131"/>
                  </a:lnTo>
                  <a:lnTo>
                    <a:pt x="88900" y="34291"/>
                  </a:lnTo>
                  <a:lnTo>
                    <a:pt x="80010" y="45722"/>
                  </a:lnTo>
                  <a:lnTo>
                    <a:pt x="69850" y="58422"/>
                  </a:lnTo>
                  <a:lnTo>
                    <a:pt x="60960" y="71122"/>
                  </a:lnTo>
                  <a:lnTo>
                    <a:pt x="52070" y="83822"/>
                  </a:lnTo>
                  <a:lnTo>
                    <a:pt x="44450" y="97791"/>
                  </a:lnTo>
                  <a:lnTo>
                    <a:pt x="36830" y="113031"/>
                  </a:lnTo>
                  <a:lnTo>
                    <a:pt x="29210" y="128272"/>
                  </a:lnTo>
                  <a:lnTo>
                    <a:pt x="21590" y="144781"/>
                  </a:lnTo>
                  <a:lnTo>
                    <a:pt x="16510" y="160022"/>
                  </a:lnTo>
                  <a:lnTo>
                    <a:pt x="11430" y="175261"/>
                  </a:lnTo>
                  <a:lnTo>
                    <a:pt x="6350" y="190500"/>
                  </a:lnTo>
                  <a:lnTo>
                    <a:pt x="2540" y="207011"/>
                  </a:lnTo>
                  <a:lnTo>
                    <a:pt x="1270" y="224791"/>
                  </a:lnTo>
                  <a:lnTo>
                    <a:pt x="0" y="243841"/>
                  </a:lnTo>
                  <a:lnTo>
                    <a:pt x="2540" y="260350"/>
                  </a:lnTo>
                  <a:lnTo>
                    <a:pt x="7620" y="275591"/>
                  </a:lnTo>
                  <a:lnTo>
                    <a:pt x="13970" y="288291"/>
                  </a:lnTo>
                  <a:lnTo>
                    <a:pt x="22860" y="295911"/>
                  </a:lnTo>
                  <a:lnTo>
                    <a:pt x="31750" y="299722"/>
                  </a:lnTo>
                  <a:lnTo>
                    <a:pt x="40640" y="300991"/>
                  </a:lnTo>
                  <a:lnTo>
                    <a:pt x="52070" y="298450"/>
                  </a:lnTo>
                  <a:lnTo>
                    <a:pt x="64770" y="293372"/>
                  </a:lnTo>
                  <a:lnTo>
                    <a:pt x="77470" y="285750"/>
                  </a:lnTo>
                  <a:lnTo>
                    <a:pt x="86360" y="278131"/>
                  </a:lnTo>
                  <a:lnTo>
                    <a:pt x="93980" y="269241"/>
                  </a:lnTo>
                  <a:lnTo>
                    <a:pt x="120650" y="229872"/>
                  </a:lnTo>
                  <a:lnTo>
                    <a:pt x="125730" y="218441"/>
                  </a:lnTo>
                  <a:lnTo>
                    <a:pt x="130810" y="205741"/>
                  </a:lnTo>
                  <a:lnTo>
                    <a:pt x="135890" y="193041"/>
                  </a:lnTo>
                  <a:lnTo>
                    <a:pt x="139700" y="179072"/>
                  </a:lnTo>
                  <a:lnTo>
                    <a:pt x="147320" y="152400"/>
                  </a:lnTo>
                  <a:lnTo>
                    <a:pt x="161290" y="97791"/>
                  </a:lnTo>
                  <a:lnTo>
                    <a:pt x="168910" y="73661"/>
                  </a:lnTo>
                  <a:lnTo>
                    <a:pt x="179070" y="40641"/>
                  </a:lnTo>
                  <a:lnTo>
                    <a:pt x="180340" y="38100"/>
                  </a:lnTo>
                  <a:lnTo>
                    <a:pt x="179070" y="48261"/>
                  </a:lnTo>
                  <a:lnTo>
                    <a:pt x="177800" y="60961"/>
                  </a:lnTo>
                  <a:lnTo>
                    <a:pt x="177800" y="77472"/>
                  </a:lnTo>
                  <a:lnTo>
                    <a:pt x="176530" y="96522"/>
                  </a:lnTo>
                  <a:lnTo>
                    <a:pt x="177800" y="115572"/>
                  </a:lnTo>
                  <a:lnTo>
                    <a:pt x="179070" y="133350"/>
                  </a:lnTo>
                  <a:lnTo>
                    <a:pt x="181610" y="152400"/>
                  </a:lnTo>
                  <a:lnTo>
                    <a:pt x="182880" y="168911"/>
                  </a:lnTo>
                  <a:lnTo>
                    <a:pt x="184150" y="184150"/>
                  </a:lnTo>
                  <a:lnTo>
                    <a:pt x="185420" y="199391"/>
                  </a:lnTo>
                  <a:lnTo>
                    <a:pt x="186690" y="215900"/>
                  </a:lnTo>
                  <a:lnTo>
                    <a:pt x="189230" y="232411"/>
                  </a:lnTo>
                  <a:lnTo>
                    <a:pt x="191770" y="248922"/>
                  </a:lnTo>
                  <a:lnTo>
                    <a:pt x="194310" y="265431"/>
                  </a:lnTo>
                  <a:lnTo>
                    <a:pt x="200660" y="294641"/>
                  </a:lnTo>
                  <a:lnTo>
                    <a:pt x="210820" y="337822"/>
                  </a:lnTo>
                  <a:lnTo>
                    <a:pt x="213360" y="353061"/>
                  </a:lnTo>
                  <a:lnTo>
                    <a:pt x="214630" y="367031"/>
                  </a:lnTo>
                  <a:lnTo>
                    <a:pt x="215900" y="381000"/>
                  </a:lnTo>
                  <a:lnTo>
                    <a:pt x="218440" y="393700"/>
                  </a:lnTo>
                  <a:lnTo>
                    <a:pt x="219710" y="406400"/>
                  </a:lnTo>
                  <a:lnTo>
                    <a:pt x="223520" y="417831"/>
                  </a:lnTo>
                  <a:lnTo>
                    <a:pt x="224790" y="430531"/>
                  </a:lnTo>
                  <a:lnTo>
                    <a:pt x="226060" y="443231"/>
                  </a:lnTo>
                  <a:lnTo>
                    <a:pt x="227330" y="455931"/>
                  </a:lnTo>
                  <a:lnTo>
                    <a:pt x="226060" y="468631"/>
                  </a:lnTo>
                  <a:lnTo>
                    <a:pt x="224790" y="480061"/>
                  </a:lnTo>
                  <a:lnTo>
                    <a:pt x="222250" y="491491"/>
                  </a:lnTo>
                  <a:lnTo>
                    <a:pt x="218440" y="505461"/>
                  </a:lnTo>
                  <a:lnTo>
                    <a:pt x="213360" y="519431"/>
                  </a:lnTo>
                  <a:lnTo>
                    <a:pt x="208280" y="535941"/>
                  </a:lnTo>
                  <a:lnTo>
                    <a:pt x="199390" y="548641"/>
                  </a:lnTo>
                  <a:lnTo>
                    <a:pt x="189230" y="558800"/>
                  </a:lnTo>
                  <a:lnTo>
                    <a:pt x="177800" y="568961"/>
                  </a:lnTo>
                  <a:lnTo>
                    <a:pt x="165100" y="575311"/>
                  </a:lnTo>
                  <a:lnTo>
                    <a:pt x="152400" y="579122"/>
                  </a:lnTo>
                  <a:lnTo>
                    <a:pt x="139700" y="582931"/>
                  </a:lnTo>
                  <a:lnTo>
                    <a:pt x="128270" y="581661"/>
                  </a:lnTo>
                  <a:lnTo>
                    <a:pt x="118110" y="579122"/>
                  </a:lnTo>
                  <a:lnTo>
                    <a:pt x="109220" y="575311"/>
                  </a:lnTo>
                  <a:lnTo>
                    <a:pt x="100330" y="568961"/>
                  </a:lnTo>
                  <a:lnTo>
                    <a:pt x="90170" y="561341"/>
                  </a:lnTo>
                  <a:lnTo>
                    <a:pt x="59690" y="5359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8812530" y="22799039"/>
              <a:ext cx="224791" cy="256542"/>
            </a:xfrm>
            <a:custGeom>
              <a:avLst/>
              <a:gdLst/>
              <a:ahLst/>
              <a:cxnLst/>
              <a:rect l="0" t="0" r="0" b="0"/>
              <a:pathLst>
                <a:path w="224791" h="256542">
                  <a:moveTo>
                    <a:pt x="20320" y="30481"/>
                  </a:moveTo>
                  <a:lnTo>
                    <a:pt x="20320" y="105411"/>
                  </a:lnTo>
                  <a:lnTo>
                    <a:pt x="21590" y="125731"/>
                  </a:lnTo>
                  <a:lnTo>
                    <a:pt x="24130" y="146050"/>
                  </a:lnTo>
                  <a:lnTo>
                    <a:pt x="26670" y="167641"/>
                  </a:lnTo>
                  <a:lnTo>
                    <a:pt x="29210" y="184150"/>
                  </a:lnTo>
                  <a:lnTo>
                    <a:pt x="31750" y="199391"/>
                  </a:lnTo>
                  <a:lnTo>
                    <a:pt x="35560" y="213361"/>
                  </a:lnTo>
                  <a:lnTo>
                    <a:pt x="40640" y="224791"/>
                  </a:lnTo>
                  <a:lnTo>
                    <a:pt x="48260" y="234950"/>
                  </a:lnTo>
                  <a:lnTo>
                    <a:pt x="57150" y="243841"/>
                  </a:lnTo>
                  <a:lnTo>
                    <a:pt x="68580" y="250191"/>
                  </a:lnTo>
                  <a:lnTo>
                    <a:pt x="81280" y="254000"/>
                  </a:lnTo>
                  <a:lnTo>
                    <a:pt x="96520" y="256541"/>
                  </a:lnTo>
                  <a:lnTo>
                    <a:pt x="110490" y="255272"/>
                  </a:lnTo>
                  <a:lnTo>
                    <a:pt x="125730" y="252731"/>
                  </a:lnTo>
                  <a:lnTo>
                    <a:pt x="139700" y="248922"/>
                  </a:lnTo>
                  <a:lnTo>
                    <a:pt x="151130" y="243841"/>
                  </a:lnTo>
                  <a:lnTo>
                    <a:pt x="161290" y="237491"/>
                  </a:lnTo>
                  <a:lnTo>
                    <a:pt x="171450" y="231141"/>
                  </a:lnTo>
                  <a:lnTo>
                    <a:pt x="179070" y="223522"/>
                  </a:lnTo>
                  <a:lnTo>
                    <a:pt x="187960" y="215900"/>
                  </a:lnTo>
                  <a:lnTo>
                    <a:pt x="195580" y="205741"/>
                  </a:lnTo>
                  <a:lnTo>
                    <a:pt x="201930" y="196850"/>
                  </a:lnTo>
                  <a:lnTo>
                    <a:pt x="207010" y="186691"/>
                  </a:lnTo>
                  <a:lnTo>
                    <a:pt x="210820" y="176531"/>
                  </a:lnTo>
                  <a:lnTo>
                    <a:pt x="215900" y="165100"/>
                  </a:lnTo>
                  <a:lnTo>
                    <a:pt x="219710" y="152400"/>
                  </a:lnTo>
                  <a:lnTo>
                    <a:pt x="223520" y="139700"/>
                  </a:lnTo>
                  <a:lnTo>
                    <a:pt x="224790" y="124461"/>
                  </a:lnTo>
                  <a:lnTo>
                    <a:pt x="224790" y="106681"/>
                  </a:lnTo>
                  <a:lnTo>
                    <a:pt x="223520" y="87631"/>
                  </a:lnTo>
                  <a:lnTo>
                    <a:pt x="220980" y="72391"/>
                  </a:lnTo>
                  <a:lnTo>
                    <a:pt x="218440" y="58422"/>
                  </a:lnTo>
                  <a:lnTo>
                    <a:pt x="215900" y="45722"/>
                  </a:lnTo>
                  <a:lnTo>
                    <a:pt x="212090" y="34291"/>
                  </a:lnTo>
                  <a:lnTo>
                    <a:pt x="207010" y="24131"/>
                  </a:lnTo>
                  <a:lnTo>
                    <a:pt x="200660" y="15241"/>
                  </a:lnTo>
                  <a:lnTo>
                    <a:pt x="191770" y="10161"/>
                  </a:lnTo>
                  <a:lnTo>
                    <a:pt x="179070" y="6350"/>
                  </a:lnTo>
                  <a:lnTo>
                    <a:pt x="165100" y="3811"/>
                  </a:lnTo>
                  <a:lnTo>
                    <a:pt x="151130" y="1272"/>
                  </a:lnTo>
                  <a:lnTo>
                    <a:pt x="137160" y="0"/>
                  </a:lnTo>
                  <a:lnTo>
                    <a:pt x="123190" y="0"/>
                  </a:lnTo>
                  <a:lnTo>
                    <a:pt x="109220" y="0"/>
                  </a:lnTo>
                  <a:lnTo>
                    <a:pt x="97790" y="2541"/>
                  </a:lnTo>
                  <a:lnTo>
                    <a:pt x="86360" y="3811"/>
                  </a:lnTo>
                  <a:lnTo>
                    <a:pt x="74930" y="7622"/>
                  </a:lnTo>
                  <a:lnTo>
                    <a:pt x="63500" y="10161"/>
                  </a:lnTo>
                  <a:lnTo>
                    <a:pt x="41910" y="16511"/>
                  </a:lnTo>
                  <a:lnTo>
                    <a:pt x="0" y="304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9075420" y="22734270"/>
              <a:ext cx="105411" cy="262892"/>
            </a:xfrm>
            <a:custGeom>
              <a:avLst/>
              <a:gdLst/>
              <a:ahLst/>
              <a:cxnLst/>
              <a:rect l="0" t="0" r="0" b="0"/>
              <a:pathLst>
                <a:path w="105411" h="262892">
                  <a:moveTo>
                    <a:pt x="0" y="0"/>
                  </a:moveTo>
                  <a:lnTo>
                    <a:pt x="6350" y="16510"/>
                  </a:lnTo>
                  <a:lnTo>
                    <a:pt x="8890" y="26669"/>
                  </a:lnTo>
                  <a:lnTo>
                    <a:pt x="17780" y="60960"/>
                  </a:lnTo>
                  <a:lnTo>
                    <a:pt x="27940" y="95250"/>
                  </a:lnTo>
                  <a:lnTo>
                    <a:pt x="39370" y="134619"/>
                  </a:lnTo>
                  <a:lnTo>
                    <a:pt x="45720" y="161291"/>
                  </a:lnTo>
                  <a:lnTo>
                    <a:pt x="53340" y="193041"/>
                  </a:lnTo>
                  <a:lnTo>
                    <a:pt x="55880" y="209550"/>
                  </a:lnTo>
                  <a:lnTo>
                    <a:pt x="59690" y="223519"/>
                  </a:lnTo>
                  <a:lnTo>
                    <a:pt x="63500" y="236219"/>
                  </a:lnTo>
                  <a:lnTo>
                    <a:pt x="67310" y="248919"/>
                  </a:lnTo>
                  <a:lnTo>
                    <a:pt x="72390" y="256541"/>
                  </a:lnTo>
                  <a:lnTo>
                    <a:pt x="80010" y="259080"/>
                  </a:lnTo>
                  <a:lnTo>
                    <a:pt x="105410" y="262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9159240" y="22639020"/>
              <a:ext cx="168911" cy="411481"/>
            </a:xfrm>
            <a:custGeom>
              <a:avLst/>
              <a:gdLst/>
              <a:ahLst/>
              <a:cxnLst/>
              <a:rect l="0" t="0" r="0" b="0"/>
              <a:pathLst>
                <a:path w="168911" h="411481">
                  <a:moveTo>
                    <a:pt x="168910" y="0"/>
                  </a:moveTo>
                  <a:lnTo>
                    <a:pt x="163830" y="17780"/>
                  </a:lnTo>
                  <a:lnTo>
                    <a:pt x="160020" y="25400"/>
                  </a:lnTo>
                  <a:lnTo>
                    <a:pt x="154940" y="34291"/>
                  </a:lnTo>
                  <a:lnTo>
                    <a:pt x="148590" y="44450"/>
                  </a:lnTo>
                  <a:lnTo>
                    <a:pt x="143510" y="54610"/>
                  </a:lnTo>
                  <a:lnTo>
                    <a:pt x="139700" y="64769"/>
                  </a:lnTo>
                  <a:lnTo>
                    <a:pt x="134620" y="74930"/>
                  </a:lnTo>
                  <a:lnTo>
                    <a:pt x="129540" y="85091"/>
                  </a:lnTo>
                  <a:lnTo>
                    <a:pt x="124460" y="95250"/>
                  </a:lnTo>
                  <a:lnTo>
                    <a:pt x="118110" y="105410"/>
                  </a:lnTo>
                  <a:lnTo>
                    <a:pt x="113030" y="118110"/>
                  </a:lnTo>
                  <a:lnTo>
                    <a:pt x="107950" y="129541"/>
                  </a:lnTo>
                  <a:lnTo>
                    <a:pt x="104140" y="143510"/>
                  </a:lnTo>
                  <a:lnTo>
                    <a:pt x="99060" y="154941"/>
                  </a:lnTo>
                  <a:lnTo>
                    <a:pt x="92710" y="166369"/>
                  </a:lnTo>
                  <a:lnTo>
                    <a:pt x="86360" y="177800"/>
                  </a:lnTo>
                  <a:lnTo>
                    <a:pt x="73660" y="203200"/>
                  </a:lnTo>
                  <a:lnTo>
                    <a:pt x="67310" y="215900"/>
                  </a:lnTo>
                  <a:lnTo>
                    <a:pt x="60960" y="229869"/>
                  </a:lnTo>
                  <a:lnTo>
                    <a:pt x="55880" y="243841"/>
                  </a:lnTo>
                  <a:lnTo>
                    <a:pt x="52070" y="256541"/>
                  </a:lnTo>
                  <a:lnTo>
                    <a:pt x="46990" y="270510"/>
                  </a:lnTo>
                  <a:lnTo>
                    <a:pt x="35560" y="311150"/>
                  </a:lnTo>
                  <a:lnTo>
                    <a:pt x="29210" y="335280"/>
                  </a:lnTo>
                  <a:lnTo>
                    <a:pt x="24130" y="347980"/>
                  </a:lnTo>
                  <a:lnTo>
                    <a:pt x="19050" y="360680"/>
                  </a:lnTo>
                  <a:lnTo>
                    <a:pt x="0" y="411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9381490" y="229552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4" name="Freeform 553"/>
          <p:cNvSpPr/>
          <p:nvPr/>
        </p:nvSpPr>
        <p:spPr>
          <a:xfrm>
            <a:off x="1757680" y="24071580"/>
            <a:ext cx="127001" cy="6351"/>
          </a:xfrm>
          <a:custGeom>
            <a:avLst/>
            <a:gdLst/>
            <a:ahLst/>
            <a:cxnLst/>
            <a:rect l="0" t="0" r="0" b="0"/>
            <a:pathLst>
              <a:path w="127001" h="6351">
                <a:moveTo>
                  <a:pt x="0" y="0"/>
                </a:moveTo>
                <a:lnTo>
                  <a:pt x="17780" y="5081"/>
                </a:lnTo>
                <a:lnTo>
                  <a:pt x="25400" y="6350"/>
                </a:lnTo>
                <a:lnTo>
                  <a:pt x="35560" y="5081"/>
                </a:lnTo>
                <a:lnTo>
                  <a:pt x="44450" y="3809"/>
                </a:lnTo>
                <a:lnTo>
                  <a:pt x="57150" y="2540"/>
                </a:lnTo>
                <a:lnTo>
                  <a:pt x="71120" y="127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3" name="Group 592"/>
          <p:cNvGrpSpPr/>
          <p:nvPr/>
        </p:nvGrpSpPr>
        <p:grpSpPr>
          <a:xfrm>
            <a:off x="2117090" y="23355300"/>
            <a:ext cx="6781801" cy="1305562"/>
            <a:chOff x="2117090" y="23355300"/>
            <a:chExt cx="6781801" cy="1305562"/>
          </a:xfrm>
        </p:grpSpPr>
        <p:sp>
          <p:nvSpPr>
            <p:cNvPr id="555" name="Freeform 554"/>
            <p:cNvSpPr/>
            <p:nvPr/>
          </p:nvSpPr>
          <p:spPr>
            <a:xfrm>
              <a:off x="2200910" y="23976330"/>
              <a:ext cx="62231" cy="10160"/>
            </a:xfrm>
            <a:custGeom>
              <a:avLst/>
              <a:gdLst/>
              <a:ahLst/>
              <a:cxnLst/>
              <a:rect l="0" t="0" r="0" b="0"/>
              <a:pathLst>
                <a:path w="62231" h="10160">
                  <a:moveTo>
                    <a:pt x="62230" y="10159"/>
                  </a:moveTo>
                  <a:lnTo>
                    <a:pt x="53340" y="762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2117090" y="23987761"/>
              <a:ext cx="262891" cy="312420"/>
            </a:xfrm>
            <a:custGeom>
              <a:avLst/>
              <a:gdLst/>
              <a:ahLst/>
              <a:cxnLst/>
              <a:rect l="0" t="0" r="0" b="0"/>
              <a:pathLst>
                <a:path w="262891" h="312420">
                  <a:moveTo>
                    <a:pt x="10160" y="115569"/>
                  </a:moveTo>
                  <a:lnTo>
                    <a:pt x="3810" y="148589"/>
                  </a:lnTo>
                  <a:lnTo>
                    <a:pt x="2540" y="163828"/>
                  </a:lnTo>
                  <a:lnTo>
                    <a:pt x="1270" y="180339"/>
                  </a:lnTo>
                  <a:lnTo>
                    <a:pt x="0" y="213359"/>
                  </a:lnTo>
                  <a:lnTo>
                    <a:pt x="0" y="243839"/>
                  </a:lnTo>
                  <a:lnTo>
                    <a:pt x="0" y="256539"/>
                  </a:lnTo>
                  <a:lnTo>
                    <a:pt x="2540" y="269239"/>
                  </a:lnTo>
                  <a:lnTo>
                    <a:pt x="5080" y="280669"/>
                  </a:lnTo>
                  <a:lnTo>
                    <a:pt x="8890" y="290828"/>
                  </a:lnTo>
                  <a:lnTo>
                    <a:pt x="13970" y="300989"/>
                  </a:lnTo>
                  <a:lnTo>
                    <a:pt x="19050" y="308609"/>
                  </a:lnTo>
                  <a:lnTo>
                    <a:pt x="27940" y="312419"/>
                  </a:lnTo>
                  <a:lnTo>
                    <a:pt x="38100" y="312419"/>
                  </a:lnTo>
                  <a:lnTo>
                    <a:pt x="49530" y="309878"/>
                  </a:lnTo>
                  <a:lnTo>
                    <a:pt x="59690" y="306069"/>
                  </a:lnTo>
                  <a:lnTo>
                    <a:pt x="68580" y="300989"/>
                  </a:lnTo>
                  <a:lnTo>
                    <a:pt x="77470" y="294639"/>
                  </a:lnTo>
                  <a:lnTo>
                    <a:pt x="85090" y="283209"/>
                  </a:lnTo>
                  <a:lnTo>
                    <a:pt x="92710" y="266700"/>
                  </a:lnTo>
                  <a:lnTo>
                    <a:pt x="100330" y="247650"/>
                  </a:lnTo>
                  <a:lnTo>
                    <a:pt x="107950" y="229869"/>
                  </a:lnTo>
                  <a:lnTo>
                    <a:pt x="114300" y="214628"/>
                  </a:lnTo>
                  <a:lnTo>
                    <a:pt x="121920" y="199389"/>
                  </a:lnTo>
                  <a:lnTo>
                    <a:pt x="128270" y="184150"/>
                  </a:lnTo>
                  <a:lnTo>
                    <a:pt x="133350" y="168909"/>
                  </a:lnTo>
                  <a:lnTo>
                    <a:pt x="137160" y="154939"/>
                  </a:lnTo>
                  <a:lnTo>
                    <a:pt x="142240" y="139700"/>
                  </a:lnTo>
                  <a:lnTo>
                    <a:pt x="168910" y="66039"/>
                  </a:lnTo>
                  <a:lnTo>
                    <a:pt x="191770" y="0"/>
                  </a:lnTo>
                  <a:lnTo>
                    <a:pt x="193040" y="1269"/>
                  </a:lnTo>
                  <a:lnTo>
                    <a:pt x="193040" y="10159"/>
                  </a:lnTo>
                  <a:lnTo>
                    <a:pt x="191770" y="24128"/>
                  </a:lnTo>
                  <a:lnTo>
                    <a:pt x="190500" y="38100"/>
                  </a:lnTo>
                  <a:lnTo>
                    <a:pt x="190500" y="52069"/>
                  </a:lnTo>
                  <a:lnTo>
                    <a:pt x="189230" y="66039"/>
                  </a:lnTo>
                  <a:lnTo>
                    <a:pt x="187960" y="80009"/>
                  </a:lnTo>
                  <a:lnTo>
                    <a:pt x="185420" y="93978"/>
                  </a:lnTo>
                  <a:lnTo>
                    <a:pt x="182880" y="107950"/>
                  </a:lnTo>
                  <a:lnTo>
                    <a:pt x="181610" y="123189"/>
                  </a:lnTo>
                  <a:lnTo>
                    <a:pt x="180340" y="139700"/>
                  </a:lnTo>
                  <a:lnTo>
                    <a:pt x="179070" y="156209"/>
                  </a:lnTo>
                  <a:lnTo>
                    <a:pt x="179070" y="193039"/>
                  </a:lnTo>
                  <a:lnTo>
                    <a:pt x="179070" y="212089"/>
                  </a:lnTo>
                  <a:lnTo>
                    <a:pt x="180340" y="228600"/>
                  </a:lnTo>
                  <a:lnTo>
                    <a:pt x="184150" y="243839"/>
                  </a:lnTo>
                  <a:lnTo>
                    <a:pt x="189230" y="256539"/>
                  </a:lnTo>
                  <a:lnTo>
                    <a:pt x="195580" y="264159"/>
                  </a:lnTo>
                  <a:lnTo>
                    <a:pt x="200660" y="265428"/>
                  </a:lnTo>
                  <a:lnTo>
                    <a:pt x="207010" y="264159"/>
                  </a:lnTo>
                  <a:lnTo>
                    <a:pt x="214630" y="261619"/>
                  </a:lnTo>
                  <a:lnTo>
                    <a:pt x="220980" y="257809"/>
                  </a:lnTo>
                  <a:lnTo>
                    <a:pt x="227330" y="251459"/>
                  </a:lnTo>
                  <a:lnTo>
                    <a:pt x="234950" y="243839"/>
                  </a:lnTo>
                  <a:lnTo>
                    <a:pt x="241300" y="233678"/>
                  </a:lnTo>
                  <a:lnTo>
                    <a:pt x="262890" y="199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2506980" y="23912830"/>
              <a:ext cx="52071" cy="293371"/>
            </a:xfrm>
            <a:custGeom>
              <a:avLst/>
              <a:gdLst/>
              <a:ahLst/>
              <a:cxnLst/>
              <a:rect l="0" t="0" r="0" b="0"/>
              <a:pathLst>
                <a:path w="52071" h="293371">
                  <a:moveTo>
                    <a:pt x="40640" y="0"/>
                  </a:moveTo>
                  <a:lnTo>
                    <a:pt x="40640" y="0"/>
                  </a:lnTo>
                  <a:lnTo>
                    <a:pt x="29210" y="27940"/>
                  </a:lnTo>
                  <a:lnTo>
                    <a:pt x="25400" y="43181"/>
                  </a:lnTo>
                  <a:lnTo>
                    <a:pt x="21590" y="58420"/>
                  </a:lnTo>
                  <a:lnTo>
                    <a:pt x="17780" y="73659"/>
                  </a:lnTo>
                  <a:lnTo>
                    <a:pt x="10160" y="106681"/>
                  </a:lnTo>
                  <a:lnTo>
                    <a:pt x="6350" y="124459"/>
                  </a:lnTo>
                  <a:lnTo>
                    <a:pt x="3810" y="140970"/>
                  </a:lnTo>
                  <a:lnTo>
                    <a:pt x="2540" y="158750"/>
                  </a:lnTo>
                  <a:lnTo>
                    <a:pt x="1270" y="176531"/>
                  </a:lnTo>
                  <a:lnTo>
                    <a:pt x="0" y="208281"/>
                  </a:lnTo>
                  <a:lnTo>
                    <a:pt x="0" y="223520"/>
                  </a:lnTo>
                  <a:lnTo>
                    <a:pt x="0" y="240031"/>
                  </a:lnTo>
                  <a:lnTo>
                    <a:pt x="2540" y="259081"/>
                  </a:lnTo>
                  <a:lnTo>
                    <a:pt x="5080" y="278131"/>
                  </a:lnTo>
                  <a:lnTo>
                    <a:pt x="11430" y="288290"/>
                  </a:lnTo>
                  <a:lnTo>
                    <a:pt x="20320" y="293370"/>
                  </a:lnTo>
                  <a:lnTo>
                    <a:pt x="52070" y="2844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2653030" y="23776939"/>
              <a:ext cx="73661" cy="462282"/>
            </a:xfrm>
            <a:custGeom>
              <a:avLst/>
              <a:gdLst/>
              <a:ahLst/>
              <a:cxnLst/>
              <a:rect l="0" t="0" r="0" b="0"/>
              <a:pathLst>
                <a:path w="73661" h="462282">
                  <a:moveTo>
                    <a:pt x="73660" y="0"/>
                  </a:moveTo>
                  <a:lnTo>
                    <a:pt x="68580" y="16511"/>
                  </a:lnTo>
                  <a:lnTo>
                    <a:pt x="66040" y="26672"/>
                  </a:lnTo>
                  <a:lnTo>
                    <a:pt x="35560" y="154941"/>
                  </a:lnTo>
                  <a:lnTo>
                    <a:pt x="21590" y="218441"/>
                  </a:lnTo>
                  <a:lnTo>
                    <a:pt x="17780" y="233681"/>
                  </a:lnTo>
                  <a:lnTo>
                    <a:pt x="15240" y="248922"/>
                  </a:lnTo>
                  <a:lnTo>
                    <a:pt x="13970" y="265431"/>
                  </a:lnTo>
                  <a:lnTo>
                    <a:pt x="12700" y="281941"/>
                  </a:lnTo>
                  <a:lnTo>
                    <a:pt x="11430" y="322581"/>
                  </a:lnTo>
                  <a:lnTo>
                    <a:pt x="11430" y="384811"/>
                  </a:lnTo>
                  <a:lnTo>
                    <a:pt x="0" y="4622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2200910" y="23997920"/>
              <a:ext cx="73661" cy="93981"/>
            </a:xfrm>
            <a:custGeom>
              <a:avLst/>
              <a:gdLst/>
              <a:ahLst/>
              <a:cxnLst/>
              <a:rect l="0" t="0" r="0" b="0"/>
              <a:pathLst>
                <a:path w="73661" h="93981">
                  <a:moveTo>
                    <a:pt x="73660" y="0"/>
                  </a:moveTo>
                  <a:lnTo>
                    <a:pt x="73660" y="0"/>
                  </a:lnTo>
                  <a:lnTo>
                    <a:pt x="55880" y="11430"/>
                  </a:lnTo>
                  <a:lnTo>
                    <a:pt x="48260" y="17780"/>
                  </a:lnTo>
                  <a:lnTo>
                    <a:pt x="39370" y="25400"/>
                  </a:lnTo>
                  <a:lnTo>
                    <a:pt x="29210" y="34291"/>
                  </a:lnTo>
                  <a:lnTo>
                    <a:pt x="21590" y="44450"/>
                  </a:lnTo>
                  <a:lnTo>
                    <a:pt x="15240" y="53341"/>
                  </a:lnTo>
                  <a:lnTo>
                    <a:pt x="0" y="93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3128010" y="23883620"/>
              <a:ext cx="177801" cy="480061"/>
            </a:xfrm>
            <a:custGeom>
              <a:avLst/>
              <a:gdLst/>
              <a:ahLst/>
              <a:cxnLst/>
              <a:rect l="0" t="0" r="0" b="0"/>
              <a:pathLst>
                <a:path w="177801" h="480061">
                  <a:moveTo>
                    <a:pt x="30480" y="176530"/>
                  </a:moveTo>
                  <a:lnTo>
                    <a:pt x="30480" y="431800"/>
                  </a:lnTo>
                  <a:lnTo>
                    <a:pt x="29210" y="447041"/>
                  </a:lnTo>
                  <a:lnTo>
                    <a:pt x="27940" y="461010"/>
                  </a:lnTo>
                  <a:lnTo>
                    <a:pt x="25400" y="474980"/>
                  </a:lnTo>
                  <a:lnTo>
                    <a:pt x="21590" y="480060"/>
                  </a:lnTo>
                  <a:lnTo>
                    <a:pt x="19050" y="478791"/>
                  </a:lnTo>
                  <a:lnTo>
                    <a:pt x="16510" y="472441"/>
                  </a:lnTo>
                  <a:lnTo>
                    <a:pt x="12700" y="459741"/>
                  </a:lnTo>
                  <a:lnTo>
                    <a:pt x="8890" y="441960"/>
                  </a:lnTo>
                  <a:lnTo>
                    <a:pt x="6350" y="420369"/>
                  </a:lnTo>
                  <a:lnTo>
                    <a:pt x="3810" y="400050"/>
                  </a:lnTo>
                  <a:lnTo>
                    <a:pt x="2540" y="381000"/>
                  </a:lnTo>
                  <a:lnTo>
                    <a:pt x="1270" y="361950"/>
                  </a:lnTo>
                  <a:lnTo>
                    <a:pt x="0" y="325119"/>
                  </a:lnTo>
                  <a:lnTo>
                    <a:pt x="0" y="307341"/>
                  </a:lnTo>
                  <a:lnTo>
                    <a:pt x="0" y="288291"/>
                  </a:lnTo>
                  <a:lnTo>
                    <a:pt x="2540" y="269241"/>
                  </a:lnTo>
                  <a:lnTo>
                    <a:pt x="5080" y="248919"/>
                  </a:lnTo>
                  <a:lnTo>
                    <a:pt x="10160" y="208280"/>
                  </a:lnTo>
                  <a:lnTo>
                    <a:pt x="16510" y="167641"/>
                  </a:lnTo>
                  <a:lnTo>
                    <a:pt x="24130" y="129541"/>
                  </a:lnTo>
                  <a:lnTo>
                    <a:pt x="30480" y="96519"/>
                  </a:lnTo>
                  <a:lnTo>
                    <a:pt x="34290" y="81280"/>
                  </a:lnTo>
                  <a:lnTo>
                    <a:pt x="39370" y="67310"/>
                  </a:lnTo>
                  <a:lnTo>
                    <a:pt x="44450" y="54610"/>
                  </a:lnTo>
                  <a:lnTo>
                    <a:pt x="50800" y="43180"/>
                  </a:lnTo>
                  <a:lnTo>
                    <a:pt x="58420" y="31750"/>
                  </a:lnTo>
                  <a:lnTo>
                    <a:pt x="69850" y="20319"/>
                  </a:lnTo>
                  <a:lnTo>
                    <a:pt x="81280" y="10160"/>
                  </a:lnTo>
                  <a:lnTo>
                    <a:pt x="93980" y="3810"/>
                  </a:lnTo>
                  <a:lnTo>
                    <a:pt x="106680" y="0"/>
                  </a:lnTo>
                  <a:lnTo>
                    <a:pt x="119380" y="0"/>
                  </a:lnTo>
                  <a:lnTo>
                    <a:pt x="132080" y="2541"/>
                  </a:lnTo>
                  <a:lnTo>
                    <a:pt x="143510" y="7619"/>
                  </a:lnTo>
                  <a:lnTo>
                    <a:pt x="154940" y="15241"/>
                  </a:lnTo>
                  <a:lnTo>
                    <a:pt x="163830" y="26669"/>
                  </a:lnTo>
                  <a:lnTo>
                    <a:pt x="171450" y="41910"/>
                  </a:lnTo>
                  <a:lnTo>
                    <a:pt x="176530" y="58419"/>
                  </a:lnTo>
                  <a:lnTo>
                    <a:pt x="177800" y="77469"/>
                  </a:lnTo>
                  <a:lnTo>
                    <a:pt x="176530" y="96519"/>
                  </a:lnTo>
                  <a:lnTo>
                    <a:pt x="173990" y="116841"/>
                  </a:lnTo>
                  <a:lnTo>
                    <a:pt x="170180" y="134619"/>
                  </a:lnTo>
                  <a:lnTo>
                    <a:pt x="163830" y="166369"/>
                  </a:lnTo>
                  <a:lnTo>
                    <a:pt x="158750" y="180341"/>
                  </a:lnTo>
                  <a:lnTo>
                    <a:pt x="153670" y="193041"/>
                  </a:lnTo>
                  <a:lnTo>
                    <a:pt x="147320" y="205741"/>
                  </a:lnTo>
                  <a:lnTo>
                    <a:pt x="140970" y="217169"/>
                  </a:lnTo>
                  <a:lnTo>
                    <a:pt x="134620" y="228600"/>
                  </a:lnTo>
                  <a:lnTo>
                    <a:pt x="128270" y="240030"/>
                  </a:lnTo>
                  <a:lnTo>
                    <a:pt x="121920" y="248919"/>
                  </a:lnTo>
                  <a:lnTo>
                    <a:pt x="114300" y="257810"/>
                  </a:lnTo>
                  <a:lnTo>
                    <a:pt x="107950" y="265430"/>
                  </a:lnTo>
                  <a:lnTo>
                    <a:pt x="99060" y="273050"/>
                  </a:lnTo>
                  <a:lnTo>
                    <a:pt x="90170" y="278130"/>
                  </a:lnTo>
                  <a:lnTo>
                    <a:pt x="62230" y="2819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3393440" y="23842980"/>
              <a:ext cx="204471" cy="421641"/>
            </a:xfrm>
            <a:custGeom>
              <a:avLst/>
              <a:gdLst/>
              <a:ahLst/>
              <a:cxnLst/>
              <a:rect l="0" t="0" r="0" b="0"/>
              <a:pathLst>
                <a:path w="204471" h="421641">
                  <a:moveTo>
                    <a:pt x="39370" y="165100"/>
                  </a:moveTo>
                  <a:lnTo>
                    <a:pt x="39370" y="165100"/>
                  </a:lnTo>
                  <a:lnTo>
                    <a:pt x="39370" y="336550"/>
                  </a:lnTo>
                  <a:lnTo>
                    <a:pt x="38100" y="349250"/>
                  </a:lnTo>
                  <a:lnTo>
                    <a:pt x="35560" y="361950"/>
                  </a:lnTo>
                  <a:lnTo>
                    <a:pt x="24130" y="417831"/>
                  </a:lnTo>
                  <a:lnTo>
                    <a:pt x="20320" y="421640"/>
                  </a:lnTo>
                  <a:lnTo>
                    <a:pt x="13970" y="416559"/>
                  </a:lnTo>
                  <a:lnTo>
                    <a:pt x="8890" y="406400"/>
                  </a:lnTo>
                  <a:lnTo>
                    <a:pt x="5080" y="393700"/>
                  </a:lnTo>
                  <a:lnTo>
                    <a:pt x="2540" y="379731"/>
                  </a:lnTo>
                  <a:lnTo>
                    <a:pt x="0" y="364490"/>
                  </a:lnTo>
                  <a:lnTo>
                    <a:pt x="0" y="347981"/>
                  </a:lnTo>
                  <a:lnTo>
                    <a:pt x="1270" y="331470"/>
                  </a:lnTo>
                  <a:lnTo>
                    <a:pt x="3810" y="314959"/>
                  </a:lnTo>
                  <a:lnTo>
                    <a:pt x="5080" y="295909"/>
                  </a:lnTo>
                  <a:lnTo>
                    <a:pt x="5080" y="276859"/>
                  </a:lnTo>
                  <a:lnTo>
                    <a:pt x="6350" y="257809"/>
                  </a:lnTo>
                  <a:lnTo>
                    <a:pt x="7620" y="237490"/>
                  </a:lnTo>
                  <a:lnTo>
                    <a:pt x="10160" y="217170"/>
                  </a:lnTo>
                  <a:lnTo>
                    <a:pt x="12700" y="195581"/>
                  </a:lnTo>
                  <a:lnTo>
                    <a:pt x="16510" y="176531"/>
                  </a:lnTo>
                  <a:lnTo>
                    <a:pt x="21590" y="157481"/>
                  </a:lnTo>
                  <a:lnTo>
                    <a:pt x="27940" y="138431"/>
                  </a:lnTo>
                  <a:lnTo>
                    <a:pt x="33020" y="121920"/>
                  </a:lnTo>
                  <a:lnTo>
                    <a:pt x="39370" y="105409"/>
                  </a:lnTo>
                  <a:lnTo>
                    <a:pt x="46990" y="90170"/>
                  </a:lnTo>
                  <a:lnTo>
                    <a:pt x="52070" y="76200"/>
                  </a:lnTo>
                  <a:lnTo>
                    <a:pt x="60960" y="52070"/>
                  </a:lnTo>
                  <a:lnTo>
                    <a:pt x="67310" y="41909"/>
                  </a:lnTo>
                  <a:lnTo>
                    <a:pt x="72390" y="33020"/>
                  </a:lnTo>
                  <a:lnTo>
                    <a:pt x="78740" y="24131"/>
                  </a:lnTo>
                  <a:lnTo>
                    <a:pt x="86360" y="17781"/>
                  </a:lnTo>
                  <a:lnTo>
                    <a:pt x="95250" y="11431"/>
                  </a:lnTo>
                  <a:lnTo>
                    <a:pt x="104140" y="6350"/>
                  </a:lnTo>
                  <a:lnTo>
                    <a:pt x="115570" y="3809"/>
                  </a:lnTo>
                  <a:lnTo>
                    <a:pt x="127000" y="1270"/>
                  </a:lnTo>
                  <a:lnTo>
                    <a:pt x="139700" y="0"/>
                  </a:lnTo>
                  <a:lnTo>
                    <a:pt x="152400" y="2540"/>
                  </a:lnTo>
                  <a:lnTo>
                    <a:pt x="163830" y="7620"/>
                  </a:lnTo>
                  <a:lnTo>
                    <a:pt x="173990" y="13970"/>
                  </a:lnTo>
                  <a:lnTo>
                    <a:pt x="182880" y="22859"/>
                  </a:lnTo>
                  <a:lnTo>
                    <a:pt x="190500" y="31750"/>
                  </a:lnTo>
                  <a:lnTo>
                    <a:pt x="195580" y="40640"/>
                  </a:lnTo>
                  <a:lnTo>
                    <a:pt x="199390" y="55881"/>
                  </a:lnTo>
                  <a:lnTo>
                    <a:pt x="201930" y="73659"/>
                  </a:lnTo>
                  <a:lnTo>
                    <a:pt x="204470" y="93981"/>
                  </a:lnTo>
                  <a:lnTo>
                    <a:pt x="203200" y="110490"/>
                  </a:lnTo>
                  <a:lnTo>
                    <a:pt x="199390" y="124459"/>
                  </a:lnTo>
                  <a:lnTo>
                    <a:pt x="182880" y="173990"/>
                  </a:lnTo>
                  <a:lnTo>
                    <a:pt x="177800" y="185420"/>
                  </a:lnTo>
                  <a:lnTo>
                    <a:pt x="172720" y="195581"/>
                  </a:lnTo>
                  <a:lnTo>
                    <a:pt x="166370" y="207009"/>
                  </a:lnTo>
                  <a:lnTo>
                    <a:pt x="160020" y="217170"/>
                  </a:lnTo>
                  <a:lnTo>
                    <a:pt x="147320" y="238759"/>
                  </a:lnTo>
                  <a:lnTo>
                    <a:pt x="139700" y="248920"/>
                  </a:lnTo>
                  <a:lnTo>
                    <a:pt x="130810" y="260350"/>
                  </a:lnTo>
                  <a:lnTo>
                    <a:pt x="8128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3676650" y="23703280"/>
              <a:ext cx="39371" cy="420371"/>
            </a:xfrm>
            <a:custGeom>
              <a:avLst/>
              <a:gdLst/>
              <a:ahLst/>
              <a:cxnLst/>
              <a:rect l="0" t="0" r="0" b="0"/>
              <a:pathLst>
                <a:path w="39371" h="420371">
                  <a:moveTo>
                    <a:pt x="29210" y="0"/>
                  </a:moveTo>
                  <a:lnTo>
                    <a:pt x="29210" y="74931"/>
                  </a:lnTo>
                  <a:lnTo>
                    <a:pt x="27940" y="93981"/>
                  </a:lnTo>
                  <a:lnTo>
                    <a:pt x="26670" y="113031"/>
                  </a:lnTo>
                  <a:lnTo>
                    <a:pt x="24130" y="130809"/>
                  </a:lnTo>
                  <a:lnTo>
                    <a:pt x="21590" y="148590"/>
                  </a:lnTo>
                  <a:lnTo>
                    <a:pt x="17780" y="163831"/>
                  </a:lnTo>
                  <a:lnTo>
                    <a:pt x="15240" y="179070"/>
                  </a:lnTo>
                  <a:lnTo>
                    <a:pt x="12700" y="195581"/>
                  </a:lnTo>
                  <a:lnTo>
                    <a:pt x="11430" y="212090"/>
                  </a:lnTo>
                  <a:lnTo>
                    <a:pt x="10160" y="228600"/>
                  </a:lnTo>
                  <a:lnTo>
                    <a:pt x="8890" y="246381"/>
                  </a:lnTo>
                  <a:lnTo>
                    <a:pt x="6350" y="262890"/>
                  </a:lnTo>
                  <a:lnTo>
                    <a:pt x="3810" y="280670"/>
                  </a:lnTo>
                  <a:lnTo>
                    <a:pt x="1270" y="297181"/>
                  </a:lnTo>
                  <a:lnTo>
                    <a:pt x="0" y="312420"/>
                  </a:lnTo>
                  <a:lnTo>
                    <a:pt x="0" y="327659"/>
                  </a:lnTo>
                  <a:lnTo>
                    <a:pt x="0" y="341631"/>
                  </a:lnTo>
                  <a:lnTo>
                    <a:pt x="1270" y="356870"/>
                  </a:lnTo>
                  <a:lnTo>
                    <a:pt x="3810" y="370840"/>
                  </a:lnTo>
                  <a:lnTo>
                    <a:pt x="7620" y="382270"/>
                  </a:lnTo>
                  <a:lnTo>
                    <a:pt x="12700" y="393700"/>
                  </a:lnTo>
                  <a:lnTo>
                    <a:pt x="39370" y="420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4169410" y="23618189"/>
              <a:ext cx="210821" cy="441962"/>
            </a:xfrm>
            <a:custGeom>
              <a:avLst/>
              <a:gdLst/>
              <a:ahLst/>
              <a:cxnLst/>
              <a:rect l="0" t="0" r="0" b="0"/>
              <a:pathLst>
                <a:path w="210821" h="441962">
                  <a:moveTo>
                    <a:pt x="0" y="0"/>
                  </a:moveTo>
                  <a:lnTo>
                    <a:pt x="0" y="0"/>
                  </a:lnTo>
                  <a:lnTo>
                    <a:pt x="5080" y="22861"/>
                  </a:lnTo>
                  <a:lnTo>
                    <a:pt x="7620" y="34291"/>
                  </a:lnTo>
                  <a:lnTo>
                    <a:pt x="7620" y="45722"/>
                  </a:lnTo>
                  <a:lnTo>
                    <a:pt x="8890" y="58422"/>
                  </a:lnTo>
                  <a:lnTo>
                    <a:pt x="10160" y="85091"/>
                  </a:lnTo>
                  <a:lnTo>
                    <a:pt x="10160" y="99061"/>
                  </a:lnTo>
                  <a:lnTo>
                    <a:pt x="11430" y="113031"/>
                  </a:lnTo>
                  <a:lnTo>
                    <a:pt x="12700" y="127000"/>
                  </a:lnTo>
                  <a:lnTo>
                    <a:pt x="15240" y="140972"/>
                  </a:lnTo>
                  <a:lnTo>
                    <a:pt x="17780" y="156211"/>
                  </a:lnTo>
                  <a:lnTo>
                    <a:pt x="19050" y="171450"/>
                  </a:lnTo>
                  <a:lnTo>
                    <a:pt x="19050" y="187961"/>
                  </a:lnTo>
                  <a:lnTo>
                    <a:pt x="20320" y="222250"/>
                  </a:lnTo>
                  <a:lnTo>
                    <a:pt x="20320" y="387350"/>
                  </a:lnTo>
                  <a:lnTo>
                    <a:pt x="21590" y="392431"/>
                  </a:lnTo>
                  <a:lnTo>
                    <a:pt x="24130" y="387350"/>
                  </a:lnTo>
                  <a:lnTo>
                    <a:pt x="45720" y="300991"/>
                  </a:lnTo>
                  <a:lnTo>
                    <a:pt x="50800" y="288291"/>
                  </a:lnTo>
                  <a:lnTo>
                    <a:pt x="55880" y="276861"/>
                  </a:lnTo>
                  <a:lnTo>
                    <a:pt x="62230" y="265431"/>
                  </a:lnTo>
                  <a:lnTo>
                    <a:pt x="68580" y="252731"/>
                  </a:lnTo>
                  <a:lnTo>
                    <a:pt x="77470" y="240031"/>
                  </a:lnTo>
                  <a:lnTo>
                    <a:pt x="86360" y="227331"/>
                  </a:lnTo>
                  <a:lnTo>
                    <a:pt x="96520" y="217172"/>
                  </a:lnTo>
                  <a:lnTo>
                    <a:pt x="106680" y="209550"/>
                  </a:lnTo>
                  <a:lnTo>
                    <a:pt x="116840" y="203200"/>
                  </a:lnTo>
                  <a:lnTo>
                    <a:pt x="125730" y="201931"/>
                  </a:lnTo>
                  <a:lnTo>
                    <a:pt x="133350" y="204472"/>
                  </a:lnTo>
                  <a:lnTo>
                    <a:pt x="142240" y="210822"/>
                  </a:lnTo>
                  <a:lnTo>
                    <a:pt x="149860" y="219711"/>
                  </a:lnTo>
                  <a:lnTo>
                    <a:pt x="157480" y="232411"/>
                  </a:lnTo>
                  <a:lnTo>
                    <a:pt x="163830" y="246381"/>
                  </a:lnTo>
                  <a:lnTo>
                    <a:pt x="168910" y="260350"/>
                  </a:lnTo>
                  <a:lnTo>
                    <a:pt x="172720" y="274322"/>
                  </a:lnTo>
                  <a:lnTo>
                    <a:pt x="173990" y="288291"/>
                  </a:lnTo>
                  <a:lnTo>
                    <a:pt x="176530" y="300991"/>
                  </a:lnTo>
                  <a:lnTo>
                    <a:pt x="180340" y="313691"/>
                  </a:lnTo>
                  <a:lnTo>
                    <a:pt x="182880" y="325122"/>
                  </a:lnTo>
                  <a:lnTo>
                    <a:pt x="185420" y="337822"/>
                  </a:lnTo>
                  <a:lnTo>
                    <a:pt x="186690" y="353061"/>
                  </a:lnTo>
                  <a:lnTo>
                    <a:pt x="187960" y="368300"/>
                  </a:lnTo>
                  <a:lnTo>
                    <a:pt x="189230" y="383541"/>
                  </a:lnTo>
                  <a:lnTo>
                    <a:pt x="191770" y="396241"/>
                  </a:lnTo>
                  <a:lnTo>
                    <a:pt x="210820" y="441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4448810" y="23764239"/>
              <a:ext cx="257811" cy="308612"/>
            </a:xfrm>
            <a:custGeom>
              <a:avLst/>
              <a:gdLst/>
              <a:ahLst/>
              <a:cxnLst/>
              <a:rect l="0" t="0" r="0" b="0"/>
              <a:pathLst>
                <a:path w="257811" h="308612">
                  <a:moveTo>
                    <a:pt x="152400" y="1272"/>
                  </a:moveTo>
                  <a:lnTo>
                    <a:pt x="124460" y="7622"/>
                  </a:lnTo>
                  <a:lnTo>
                    <a:pt x="113030" y="13972"/>
                  </a:lnTo>
                  <a:lnTo>
                    <a:pt x="101600" y="22861"/>
                  </a:lnTo>
                  <a:lnTo>
                    <a:pt x="90170" y="33022"/>
                  </a:lnTo>
                  <a:lnTo>
                    <a:pt x="80010" y="44450"/>
                  </a:lnTo>
                  <a:lnTo>
                    <a:pt x="71120" y="57150"/>
                  </a:lnTo>
                  <a:lnTo>
                    <a:pt x="63500" y="69850"/>
                  </a:lnTo>
                  <a:lnTo>
                    <a:pt x="57150" y="83822"/>
                  </a:lnTo>
                  <a:lnTo>
                    <a:pt x="50800" y="97791"/>
                  </a:lnTo>
                  <a:lnTo>
                    <a:pt x="45720" y="111761"/>
                  </a:lnTo>
                  <a:lnTo>
                    <a:pt x="40640" y="124461"/>
                  </a:lnTo>
                  <a:lnTo>
                    <a:pt x="34290" y="138431"/>
                  </a:lnTo>
                  <a:lnTo>
                    <a:pt x="27940" y="152400"/>
                  </a:lnTo>
                  <a:lnTo>
                    <a:pt x="22860" y="167641"/>
                  </a:lnTo>
                  <a:lnTo>
                    <a:pt x="17780" y="184150"/>
                  </a:lnTo>
                  <a:lnTo>
                    <a:pt x="13970" y="200661"/>
                  </a:lnTo>
                  <a:lnTo>
                    <a:pt x="5080" y="228600"/>
                  </a:lnTo>
                  <a:lnTo>
                    <a:pt x="1270" y="240031"/>
                  </a:lnTo>
                  <a:lnTo>
                    <a:pt x="0" y="254000"/>
                  </a:lnTo>
                  <a:lnTo>
                    <a:pt x="1270" y="269241"/>
                  </a:lnTo>
                  <a:lnTo>
                    <a:pt x="2540" y="285750"/>
                  </a:lnTo>
                  <a:lnTo>
                    <a:pt x="7620" y="295911"/>
                  </a:lnTo>
                  <a:lnTo>
                    <a:pt x="16510" y="303531"/>
                  </a:lnTo>
                  <a:lnTo>
                    <a:pt x="26670" y="308611"/>
                  </a:lnTo>
                  <a:lnTo>
                    <a:pt x="36830" y="306072"/>
                  </a:lnTo>
                  <a:lnTo>
                    <a:pt x="46990" y="300991"/>
                  </a:lnTo>
                  <a:lnTo>
                    <a:pt x="57150" y="292100"/>
                  </a:lnTo>
                  <a:lnTo>
                    <a:pt x="66040" y="283211"/>
                  </a:lnTo>
                  <a:lnTo>
                    <a:pt x="72390" y="273050"/>
                  </a:lnTo>
                  <a:lnTo>
                    <a:pt x="77470" y="264161"/>
                  </a:lnTo>
                  <a:lnTo>
                    <a:pt x="82550" y="252731"/>
                  </a:lnTo>
                  <a:lnTo>
                    <a:pt x="87630" y="240031"/>
                  </a:lnTo>
                  <a:lnTo>
                    <a:pt x="102870" y="193041"/>
                  </a:lnTo>
                  <a:lnTo>
                    <a:pt x="106680" y="180341"/>
                  </a:lnTo>
                  <a:lnTo>
                    <a:pt x="113030" y="154941"/>
                  </a:lnTo>
                  <a:lnTo>
                    <a:pt x="116840" y="139700"/>
                  </a:lnTo>
                  <a:lnTo>
                    <a:pt x="124460" y="107950"/>
                  </a:lnTo>
                  <a:lnTo>
                    <a:pt x="127000" y="93981"/>
                  </a:lnTo>
                  <a:lnTo>
                    <a:pt x="130810" y="80011"/>
                  </a:lnTo>
                  <a:lnTo>
                    <a:pt x="138430" y="57150"/>
                  </a:lnTo>
                  <a:lnTo>
                    <a:pt x="152400" y="12700"/>
                  </a:lnTo>
                  <a:lnTo>
                    <a:pt x="156210" y="2541"/>
                  </a:lnTo>
                  <a:lnTo>
                    <a:pt x="157480" y="0"/>
                  </a:lnTo>
                  <a:lnTo>
                    <a:pt x="160020" y="2541"/>
                  </a:lnTo>
                  <a:lnTo>
                    <a:pt x="160020" y="8891"/>
                  </a:lnTo>
                  <a:lnTo>
                    <a:pt x="161290" y="22861"/>
                  </a:lnTo>
                  <a:lnTo>
                    <a:pt x="162560" y="63500"/>
                  </a:lnTo>
                  <a:lnTo>
                    <a:pt x="163830" y="82550"/>
                  </a:lnTo>
                  <a:lnTo>
                    <a:pt x="165100" y="100331"/>
                  </a:lnTo>
                  <a:lnTo>
                    <a:pt x="167640" y="116841"/>
                  </a:lnTo>
                  <a:lnTo>
                    <a:pt x="170180" y="133350"/>
                  </a:lnTo>
                  <a:lnTo>
                    <a:pt x="171450" y="149861"/>
                  </a:lnTo>
                  <a:lnTo>
                    <a:pt x="171450" y="167641"/>
                  </a:lnTo>
                  <a:lnTo>
                    <a:pt x="173990" y="182881"/>
                  </a:lnTo>
                  <a:lnTo>
                    <a:pt x="175260" y="195581"/>
                  </a:lnTo>
                  <a:lnTo>
                    <a:pt x="177800" y="208281"/>
                  </a:lnTo>
                  <a:lnTo>
                    <a:pt x="181610" y="219711"/>
                  </a:lnTo>
                  <a:lnTo>
                    <a:pt x="184150" y="231141"/>
                  </a:lnTo>
                  <a:lnTo>
                    <a:pt x="187960" y="242572"/>
                  </a:lnTo>
                  <a:lnTo>
                    <a:pt x="191770" y="252731"/>
                  </a:lnTo>
                  <a:lnTo>
                    <a:pt x="198120" y="261622"/>
                  </a:lnTo>
                  <a:lnTo>
                    <a:pt x="203200" y="269241"/>
                  </a:lnTo>
                  <a:lnTo>
                    <a:pt x="209550" y="273050"/>
                  </a:lnTo>
                  <a:lnTo>
                    <a:pt x="215900" y="273050"/>
                  </a:lnTo>
                  <a:lnTo>
                    <a:pt x="223520" y="270511"/>
                  </a:lnTo>
                  <a:lnTo>
                    <a:pt x="229870" y="264161"/>
                  </a:lnTo>
                  <a:lnTo>
                    <a:pt x="236220" y="257811"/>
                  </a:lnTo>
                  <a:lnTo>
                    <a:pt x="257810" y="2336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4790440" y="23635970"/>
              <a:ext cx="463551" cy="368301"/>
            </a:xfrm>
            <a:custGeom>
              <a:avLst/>
              <a:gdLst/>
              <a:ahLst/>
              <a:cxnLst/>
              <a:rect l="0" t="0" r="0" b="0"/>
              <a:pathLst>
                <a:path w="463551" h="368301">
                  <a:moveTo>
                    <a:pt x="0" y="119380"/>
                  </a:moveTo>
                  <a:lnTo>
                    <a:pt x="0" y="147319"/>
                  </a:lnTo>
                  <a:lnTo>
                    <a:pt x="1270" y="161291"/>
                  </a:lnTo>
                  <a:lnTo>
                    <a:pt x="2540" y="176530"/>
                  </a:lnTo>
                  <a:lnTo>
                    <a:pt x="5080" y="193041"/>
                  </a:lnTo>
                  <a:lnTo>
                    <a:pt x="7620" y="208280"/>
                  </a:lnTo>
                  <a:lnTo>
                    <a:pt x="8890" y="223519"/>
                  </a:lnTo>
                  <a:lnTo>
                    <a:pt x="8890" y="237491"/>
                  </a:lnTo>
                  <a:lnTo>
                    <a:pt x="10160" y="251460"/>
                  </a:lnTo>
                  <a:lnTo>
                    <a:pt x="12700" y="266700"/>
                  </a:lnTo>
                  <a:lnTo>
                    <a:pt x="15240" y="280669"/>
                  </a:lnTo>
                  <a:lnTo>
                    <a:pt x="19050" y="293369"/>
                  </a:lnTo>
                  <a:lnTo>
                    <a:pt x="21590" y="306069"/>
                  </a:lnTo>
                  <a:lnTo>
                    <a:pt x="27940" y="330200"/>
                  </a:lnTo>
                  <a:lnTo>
                    <a:pt x="35560" y="355600"/>
                  </a:lnTo>
                  <a:lnTo>
                    <a:pt x="40640" y="361950"/>
                  </a:lnTo>
                  <a:lnTo>
                    <a:pt x="48260" y="361950"/>
                  </a:lnTo>
                  <a:lnTo>
                    <a:pt x="57150" y="358141"/>
                  </a:lnTo>
                  <a:lnTo>
                    <a:pt x="63500" y="351791"/>
                  </a:lnTo>
                  <a:lnTo>
                    <a:pt x="69850" y="345441"/>
                  </a:lnTo>
                  <a:lnTo>
                    <a:pt x="74930" y="336550"/>
                  </a:lnTo>
                  <a:lnTo>
                    <a:pt x="77470" y="326391"/>
                  </a:lnTo>
                  <a:lnTo>
                    <a:pt x="80010" y="314960"/>
                  </a:lnTo>
                  <a:lnTo>
                    <a:pt x="81280" y="302260"/>
                  </a:lnTo>
                  <a:lnTo>
                    <a:pt x="83820" y="288291"/>
                  </a:lnTo>
                  <a:lnTo>
                    <a:pt x="88900" y="256541"/>
                  </a:lnTo>
                  <a:lnTo>
                    <a:pt x="91440" y="238760"/>
                  </a:lnTo>
                  <a:lnTo>
                    <a:pt x="92710" y="219710"/>
                  </a:lnTo>
                  <a:lnTo>
                    <a:pt x="92710" y="200660"/>
                  </a:lnTo>
                  <a:lnTo>
                    <a:pt x="95250" y="180341"/>
                  </a:lnTo>
                  <a:lnTo>
                    <a:pt x="96520" y="160019"/>
                  </a:lnTo>
                  <a:lnTo>
                    <a:pt x="100330" y="139700"/>
                  </a:lnTo>
                  <a:lnTo>
                    <a:pt x="104140" y="120650"/>
                  </a:lnTo>
                  <a:lnTo>
                    <a:pt x="109220" y="101600"/>
                  </a:lnTo>
                  <a:lnTo>
                    <a:pt x="114300" y="82550"/>
                  </a:lnTo>
                  <a:lnTo>
                    <a:pt x="124460" y="49530"/>
                  </a:lnTo>
                  <a:lnTo>
                    <a:pt x="128270" y="34291"/>
                  </a:lnTo>
                  <a:lnTo>
                    <a:pt x="134620" y="21591"/>
                  </a:lnTo>
                  <a:lnTo>
                    <a:pt x="142240" y="11430"/>
                  </a:lnTo>
                  <a:lnTo>
                    <a:pt x="151130" y="1269"/>
                  </a:lnTo>
                  <a:lnTo>
                    <a:pt x="158750" y="0"/>
                  </a:lnTo>
                  <a:lnTo>
                    <a:pt x="167640" y="3810"/>
                  </a:lnTo>
                  <a:lnTo>
                    <a:pt x="173990" y="10160"/>
                  </a:lnTo>
                  <a:lnTo>
                    <a:pt x="180340" y="22860"/>
                  </a:lnTo>
                  <a:lnTo>
                    <a:pt x="185420" y="36830"/>
                  </a:lnTo>
                  <a:lnTo>
                    <a:pt x="195580" y="68580"/>
                  </a:lnTo>
                  <a:lnTo>
                    <a:pt x="203200" y="95250"/>
                  </a:lnTo>
                  <a:lnTo>
                    <a:pt x="208280" y="109219"/>
                  </a:lnTo>
                  <a:lnTo>
                    <a:pt x="229870" y="167641"/>
                  </a:lnTo>
                  <a:lnTo>
                    <a:pt x="233680" y="179069"/>
                  </a:lnTo>
                  <a:lnTo>
                    <a:pt x="240030" y="189230"/>
                  </a:lnTo>
                  <a:lnTo>
                    <a:pt x="247650" y="195580"/>
                  </a:lnTo>
                  <a:lnTo>
                    <a:pt x="256540" y="201930"/>
                  </a:lnTo>
                  <a:lnTo>
                    <a:pt x="267970" y="204469"/>
                  </a:lnTo>
                  <a:lnTo>
                    <a:pt x="281940" y="205741"/>
                  </a:lnTo>
                  <a:lnTo>
                    <a:pt x="297180" y="204469"/>
                  </a:lnTo>
                  <a:lnTo>
                    <a:pt x="311150" y="200660"/>
                  </a:lnTo>
                  <a:lnTo>
                    <a:pt x="325120" y="194310"/>
                  </a:lnTo>
                  <a:lnTo>
                    <a:pt x="340360" y="187960"/>
                  </a:lnTo>
                  <a:lnTo>
                    <a:pt x="351790" y="177800"/>
                  </a:lnTo>
                  <a:lnTo>
                    <a:pt x="361950" y="166369"/>
                  </a:lnTo>
                  <a:lnTo>
                    <a:pt x="370840" y="153669"/>
                  </a:lnTo>
                  <a:lnTo>
                    <a:pt x="379730" y="139700"/>
                  </a:lnTo>
                  <a:lnTo>
                    <a:pt x="387350" y="125730"/>
                  </a:lnTo>
                  <a:lnTo>
                    <a:pt x="394970" y="109219"/>
                  </a:lnTo>
                  <a:lnTo>
                    <a:pt x="400050" y="92710"/>
                  </a:lnTo>
                  <a:lnTo>
                    <a:pt x="403860" y="76200"/>
                  </a:lnTo>
                  <a:lnTo>
                    <a:pt x="406400" y="58419"/>
                  </a:lnTo>
                  <a:lnTo>
                    <a:pt x="405130" y="44450"/>
                  </a:lnTo>
                  <a:lnTo>
                    <a:pt x="402590" y="30480"/>
                  </a:lnTo>
                  <a:lnTo>
                    <a:pt x="397510" y="17780"/>
                  </a:lnTo>
                  <a:lnTo>
                    <a:pt x="389890" y="12700"/>
                  </a:lnTo>
                  <a:lnTo>
                    <a:pt x="377190" y="10160"/>
                  </a:lnTo>
                  <a:lnTo>
                    <a:pt x="364490" y="11430"/>
                  </a:lnTo>
                  <a:lnTo>
                    <a:pt x="353060" y="15241"/>
                  </a:lnTo>
                  <a:lnTo>
                    <a:pt x="342900" y="19050"/>
                  </a:lnTo>
                  <a:lnTo>
                    <a:pt x="334010" y="24130"/>
                  </a:lnTo>
                  <a:lnTo>
                    <a:pt x="325120" y="33019"/>
                  </a:lnTo>
                  <a:lnTo>
                    <a:pt x="317500" y="43180"/>
                  </a:lnTo>
                  <a:lnTo>
                    <a:pt x="309880" y="54610"/>
                  </a:lnTo>
                  <a:lnTo>
                    <a:pt x="302260" y="67310"/>
                  </a:lnTo>
                  <a:lnTo>
                    <a:pt x="295910" y="80010"/>
                  </a:lnTo>
                  <a:lnTo>
                    <a:pt x="280670" y="106680"/>
                  </a:lnTo>
                  <a:lnTo>
                    <a:pt x="266700" y="133350"/>
                  </a:lnTo>
                  <a:lnTo>
                    <a:pt x="260350" y="147319"/>
                  </a:lnTo>
                  <a:lnTo>
                    <a:pt x="255270" y="161291"/>
                  </a:lnTo>
                  <a:lnTo>
                    <a:pt x="251460" y="175260"/>
                  </a:lnTo>
                  <a:lnTo>
                    <a:pt x="247650" y="190500"/>
                  </a:lnTo>
                  <a:lnTo>
                    <a:pt x="242570" y="207010"/>
                  </a:lnTo>
                  <a:lnTo>
                    <a:pt x="238760" y="223519"/>
                  </a:lnTo>
                  <a:lnTo>
                    <a:pt x="236220" y="238760"/>
                  </a:lnTo>
                  <a:lnTo>
                    <a:pt x="234950" y="254000"/>
                  </a:lnTo>
                  <a:lnTo>
                    <a:pt x="233680" y="269241"/>
                  </a:lnTo>
                  <a:lnTo>
                    <a:pt x="234950" y="281941"/>
                  </a:lnTo>
                  <a:lnTo>
                    <a:pt x="236220" y="294641"/>
                  </a:lnTo>
                  <a:lnTo>
                    <a:pt x="237490" y="306069"/>
                  </a:lnTo>
                  <a:lnTo>
                    <a:pt x="241300" y="316230"/>
                  </a:lnTo>
                  <a:lnTo>
                    <a:pt x="246380" y="326391"/>
                  </a:lnTo>
                  <a:lnTo>
                    <a:pt x="252730" y="334010"/>
                  </a:lnTo>
                  <a:lnTo>
                    <a:pt x="257810" y="341630"/>
                  </a:lnTo>
                  <a:lnTo>
                    <a:pt x="264160" y="349250"/>
                  </a:lnTo>
                  <a:lnTo>
                    <a:pt x="270510" y="356869"/>
                  </a:lnTo>
                  <a:lnTo>
                    <a:pt x="281940" y="361950"/>
                  </a:lnTo>
                  <a:lnTo>
                    <a:pt x="294640" y="365760"/>
                  </a:lnTo>
                  <a:lnTo>
                    <a:pt x="308610" y="368300"/>
                  </a:lnTo>
                  <a:lnTo>
                    <a:pt x="323850" y="365760"/>
                  </a:lnTo>
                  <a:lnTo>
                    <a:pt x="340360" y="360680"/>
                  </a:lnTo>
                  <a:lnTo>
                    <a:pt x="356870" y="354330"/>
                  </a:lnTo>
                  <a:lnTo>
                    <a:pt x="370840" y="346710"/>
                  </a:lnTo>
                  <a:lnTo>
                    <a:pt x="384810" y="337819"/>
                  </a:lnTo>
                  <a:lnTo>
                    <a:pt x="396240" y="327660"/>
                  </a:lnTo>
                  <a:lnTo>
                    <a:pt x="419100" y="311150"/>
                  </a:lnTo>
                  <a:lnTo>
                    <a:pt x="463550" y="276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5527040" y="23639780"/>
              <a:ext cx="232411" cy="346710"/>
            </a:xfrm>
            <a:custGeom>
              <a:avLst/>
              <a:gdLst/>
              <a:ahLst/>
              <a:cxnLst/>
              <a:rect l="0" t="0" r="0" b="0"/>
              <a:pathLst>
                <a:path w="232411" h="346710">
                  <a:moveTo>
                    <a:pt x="0" y="0"/>
                  </a:moveTo>
                  <a:lnTo>
                    <a:pt x="6350" y="16509"/>
                  </a:lnTo>
                  <a:lnTo>
                    <a:pt x="7620" y="26670"/>
                  </a:lnTo>
                  <a:lnTo>
                    <a:pt x="8890" y="36831"/>
                  </a:lnTo>
                  <a:lnTo>
                    <a:pt x="8890" y="49531"/>
                  </a:lnTo>
                  <a:lnTo>
                    <a:pt x="10160" y="78740"/>
                  </a:lnTo>
                  <a:lnTo>
                    <a:pt x="11430" y="276859"/>
                  </a:lnTo>
                  <a:lnTo>
                    <a:pt x="10160" y="290831"/>
                  </a:lnTo>
                  <a:lnTo>
                    <a:pt x="7620" y="304800"/>
                  </a:lnTo>
                  <a:lnTo>
                    <a:pt x="5080" y="318770"/>
                  </a:lnTo>
                  <a:lnTo>
                    <a:pt x="5080" y="323850"/>
                  </a:lnTo>
                  <a:lnTo>
                    <a:pt x="6350" y="322581"/>
                  </a:lnTo>
                  <a:lnTo>
                    <a:pt x="7620" y="316231"/>
                  </a:lnTo>
                  <a:lnTo>
                    <a:pt x="21590" y="264159"/>
                  </a:lnTo>
                  <a:lnTo>
                    <a:pt x="30480" y="224790"/>
                  </a:lnTo>
                  <a:lnTo>
                    <a:pt x="45720" y="151131"/>
                  </a:lnTo>
                  <a:lnTo>
                    <a:pt x="50800" y="133350"/>
                  </a:lnTo>
                  <a:lnTo>
                    <a:pt x="55880" y="115570"/>
                  </a:lnTo>
                  <a:lnTo>
                    <a:pt x="62230" y="97790"/>
                  </a:lnTo>
                  <a:lnTo>
                    <a:pt x="69850" y="82550"/>
                  </a:lnTo>
                  <a:lnTo>
                    <a:pt x="78740" y="69850"/>
                  </a:lnTo>
                  <a:lnTo>
                    <a:pt x="87630" y="57150"/>
                  </a:lnTo>
                  <a:lnTo>
                    <a:pt x="95250" y="45720"/>
                  </a:lnTo>
                  <a:lnTo>
                    <a:pt x="104140" y="36831"/>
                  </a:lnTo>
                  <a:lnTo>
                    <a:pt x="111760" y="27940"/>
                  </a:lnTo>
                  <a:lnTo>
                    <a:pt x="120650" y="20320"/>
                  </a:lnTo>
                  <a:lnTo>
                    <a:pt x="132080" y="15240"/>
                  </a:lnTo>
                  <a:lnTo>
                    <a:pt x="144780" y="10159"/>
                  </a:lnTo>
                  <a:lnTo>
                    <a:pt x="156210" y="10159"/>
                  </a:lnTo>
                  <a:lnTo>
                    <a:pt x="167640" y="13970"/>
                  </a:lnTo>
                  <a:lnTo>
                    <a:pt x="179070" y="19050"/>
                  </a:lnTo>
                  <a:lnTo>
                    <a:pt x="186690" y="26670"/>
                  </a:lnTo>
                  <a:lnTo>
                    <a:pt x="194310" y="35559"/>
                  </a:lnTo>
                  <a:lnTo>
                    <a:pt x="199390" y="44450"/>
                  </a:lnTo>
                  <a:lnTo>
                    <a:pt x="203200" y="55881"/>
                  </a:lnTo>
                  <a:lnTo>
                    <a:pt x="205740" y="67309"/>
                  </a:lnTo>
                  <a:lnTo>
                    <a:pt x="207010" y="80009"/>
                  </a:lnTo>
                  <a:lnTo>
                    <a:pt x="209550" y="93981"/>
                  </a:lnTo>
                  <a:lnTo>
                    <a:pt x="215900" y="125731"/>
                  </a:lnTo>
                  <a:lnTo>
                    <a:pt x="217170" y="142240"/>
                  </a:lnTo>
                  <a:lnTo>
                    <a:pt x="218440" y="158750"/>
                  </a:lnTo>
                  <a:lnTo>
                    <a:pt x="219710" y="176531"/>
                  </a:lnTo>
                  <a:lnTo>
                    <a:pt x="220980" y="210820"/>
                  </a:lnTo>
                  <a:lnTo>
                    <a:pt x="220980" y="228600"/>
                  </a:lnTo>
                  <a:lnTo>
                    <a:pt x="219710" y="243840"/>
                  </a:lnTo>
                  <a:lnTo>
                    <a:pt x="218440" y="256540"/>
                  </a:lnTo>
                  <a:lnTo>
                    <a:pt x="215900" y="269240"/>
                  </a:lnTo>
                  <a:lnTo>
                    <a:pt x="214630" y="283209"/>
                  </a:lnTo>
                  <a:lnTo>
                    <a:pt x="213360" y="298450"/>
                  </a:lnTo>
                  <a:lnTo>
                    <a:pt x="232410" y="3467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5877560" y="23605489"/>
              <a:ext cx="281941" cy="325123"/>
            </a:xfrm>
            <a:custGeom>
              <a:avLst/>
              <a:gdLst/>
              <a:ahLst/>
              <a:cxnLst/>
              <a:rect l="0" t="0" r="0" b="0"/>
              <a:pathLst>
                <a:path w="281941" h="325123">
                  <a:moveTo>
                    <a:pt x="176530" y="12700"/>
                  </a:moveTo>
                  <a:lnTo>
                    <a:pt x="176530" y="12700"/>
                  </a:lnTo>
                  <a:lnTo>
                    <a:pt x="165100" y="2541"/>
                  </a:lnTo>
                  <a:lnTo>
                    <a:pt x="157480" y="0"/>
                  </a:lnTo>
                  <a:lnTo>
                    <a:pt x="147320" y="0"/>
                  </a:lnTo>
                  <a:lnTo>
                    <a:pt x="135890" y="0"/>
                  </a:lnTo>
                  <a:lnTo>
                    <a:pt x="125730" y="3811"/>
                  </a:lnTo>
                  <a:lnTo>
                    <a:pt x="116840" y="7622"/>
                  </a:lnTo>
                  <a:lnTo>
                    <a:pt x="109220" y="12700"/>
                  </a:lnTo>
                  <a:lnTo>
                    <a:pt x="100330" y="20322"/>
                  </a:lnTo>
                  <a:lnTo>
                    <a:pt x="92710" y="27941"/>
                  </a:lnTo>
                  <a:lnTo>
                    <a:pt x="86360" y="36831"/>
                  </a:lnTo>
                  <a:lnTo>
                    <a:pt x="78740" y="48261"/>
                  </a:lnTo>
                  <a:lnTo>
                    <a:pt x="71120" y="59691"/>
                  </a:lnTo>
                  <a:lnTo>
                    <a:pt x="64770" y="72391"/>
                  </a:lnTo>
                  <a:lnTo>
                    <a:pt x="57150" y="86361"/>
                  </a:lnTo>
                  <a:lnTo>
                    <a:pt x="49530" y="101600"/>
                  </a:lnTo>
                  <a:lnTo>
                    <a:pt x="35560" y="134622"/>
                  </a:lnTo>
                  <a:lnTo>
                    <a:pt x="21590" y="168911"/>
                  </a:lnTo>
                  <a:lnTo>
                    <a:pt x="16510" y="185422"/>
                  </a:lnTo>
                  <a:lnTo>
                    <a:pt x="11430" y="203200"/>
                  </a:lnTo>
                  <a:lnTo>
                    <a:pt x="6350" y="220981"/>
                  </a:lnTo>
                  <a:lnTo>
                    <a:pt x="3810" y="236222"/>
                  </a:lnTo>
                  <a:lnTo>
                    <a:pt x="1270" y="252731"/>
                  </a:lnTo>
                  <a:lnTo>
                    <a:pt x="0" y="266700"/>
                  </a:lnTo>
                  <a:lnTo>
                    <a:pt x="0" y="281941"/>
                  </a:lnTo>
                  <a:lnTo>
                    <a:pt x="1270" y="295911"/>
                  </a:lnTo>
                  <a:lnTo>
                    <a:pt x="3810" y="311150"/>
                  </a:lnTo>
                  <a:lnTo>
                    <a:pt x="11430" y="318772"/>
                  </a:lnTo>
                  <a:lnTo>
                    <a:pt x="21590" y="323850"/>
                  </a:lnTo>
                  <a:lnTo>
                    <a:pt x="34290" y="325122"/>
                  </a:lnTo>
                  <a:lnTo>
                    <a:pt x="46990" y="321311"/>
                  </a:lnTo>
                  <a:lnTo>
                    <a:pt x="58420" y="311150"/>
                  </a:lnTo>
                  <a:lnTo>
                    <a:pt x="69850" y="299722"/>
                  </a:lnTo>
                  <a:lnTo>
                    <a:pt x="78740" y="288291"/>
                  </a:lnTo>
                  <a:lnTo>
                    <a:pt x="85090" y="276861"/>
                  </a:lnTo>
                  <a:lnTo>
                    <a:pt x="91440" y="266700"/>
                  </a:lnTo>
                  <a:lnTo>
                    <a:pt x="96520" y="254000"/>
                  </a:lnTo>
                  <a:lnTo>
                    <a:pt x="100330" y="242572"/>
                  </a:lnTo>
                  <a:lnTo>
                    <a:pt x="116840" y="193041"/>
                  </a:lnTo>
                  <a:lnTo>
                    <a:pt x="119380" y="180341"/>
                  </a:lnTo>
                  <a:lnTo>
                    <a:pt x="123190" y="165100"/>
                  </a:lnTo>
                  <a:lnTo>
                    <a:pt x="127000" y="149861"/>
                  </a:lnTo>
                  <a:lnTo>
                    <a:pt x="129540" y="134622"/>
                  </a:lnTo>
                  <a:lnTo>
                    <a:pt x="130810" y="119381"/>
                  </a:lnTo>
                  <a:lnTo>
                    <a:pt x="132080" y="105411"/>
                  </a:lnTo>
                  <a:lnTo>
                    <a:pt x="133350" y="91441"/>
                  </a:lnTo>
                  <a:lnTo>
                    <a:pt x="135890" y="76200"/>
                  </a:lnTo>
                  <a:lnTo>
                    <a:pt x="148590" y="13972"/>
                  </a:lnTo>
                  <a:lnTo>
                    <a:pt x="151130" y="10161"/>
                  </a:lnTo>
                  <a:lnTo>
                    <a:pt x="152400" y="15241"/>
                  </a:lnTo>
                  <a:lnTo>
                    <a:pt x="153670" y="25400"/>
                  </a:lnTo>
                  <a:lnTo>
                    <a:pt x="153670" y="35561"/>
                  </a:lnTo>
                  <a:lnTo>
                    <a:pt x="154940" y="60961"/>
                  </a:lnTo>
                  <a:lnTo>
                    <a:pt x="154940" y="106681"/>
                  </a:lnTo>
                  <a:lnTo>
                    <a:pt x="156210" y="123191"/>
                  </a:lnTo>
                  <a:lnTo>
                    <a:pt x="158750" y="140972"/>
                  </a:lnTo>
                  <a:lnTo>
                    <a:pt x="161290" y="157481"/>
                  </a:lnTo>
                  <a:lnTo>
                    <a:pt x="163830" y="173991"/>
                  </a:lnTo>
                  <a:lnTo>
                    <a:pt x="166370" y="189231"/>
                  </a:lnTo>
                  <a:lnTo>
                    <a:pt x="170180" y="204472"/>
                  </a:lnTo>
                  <a:lnTo>
                    <a:pt x="172720" y="217172"/>
                  </a:lnTo>
                  <a:lnTo>
                    <a:pt x="176530" y="229872"/>
                  </a:lnTo>
                  <a:lnTo>
                    <a:pt x="180340" y="242572"/>
                  </a:lnTo>
                  <a:lnTo>
                    <a:pt x="185420" y="254000"/>
                  </a:lnTo>
                  <a:lnTo>
                    <a:pt x="193040" y="264161"/>
                  </a:lnTo>
                  <a:lnTo>
                    <a:pt x="201930" y="275591"/>
                  </a:lnTo>
                  <a:lnTo>
                    <a:pt x="212090" y="279400"/>
                  </a:lnTo>
                  <a:lnTo>
                    <a:pt x="223520" y="278131"/>
                  </a:lnTo>
                  <a:lnTo>
                    <a:pt x="236220" y="274322"/>
                  </a:lnTo>
                  <a:lnTo>
                    <a:pt x="246380" y="267972"/>
                  </a:lnTo>
                  <a:lnTo>
                    <a:pt x="255270" y="260350"/>
                  </a:lnTo>
                  <a:lnTo>
                    <a:pt x="281940" y="2336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6285230" y="23482300"/>
              <a:ext cx="41911" cy="386081"/>
            </a:xfrm>
            <a:custGeom>
              <a:avLst/>
              <a:gdLst/>
              <a:ahLst/>
              <a:cxnLst/>
              <a:rect l="0" t="0" r="0" b="0"/>
              <a:pathLst>
                <a:path w="41911" h="386081">
                  <a:moveTo>
                    <a:pt x="21590" y="0"/>
                  </a:moveTo>
                  <a:lnTo>
                    <a:pt x="15240" y="16511"/>
                  </a:lnTo>
                  <a:lnTo>
                    <a:pt x="13970" y="27939"/>
                  </a:lnTo>
                  <a:lnTo>
                    <a:pt x="12700" y="43180"/>
                  </a:lnTo>
                  <a:lnTo>
                    <a:pt x="12700" y="59689"/>
                  </a:lnTo>
                  <a:lnTo>
                    <a:pt x="11430" y="95250"/>
                  </a:lnTo>
                  <a:lnTo>
                    <a:pt x="11430" y="111761"/>
                  </a:lnTo>
                  <a:lnTo>
                    <a:pt x="10160" y="129539"/>
                  </a:lnTo>
                  <a:lnTo>
                    <a:pt x="7620" y="147320"/>
                  </a:lnTo>
                  <a:lnTo>
                    <a:pt x="5080" y="163830"/>
                  </a:lnTo>
                  <a:lnTo>
                    <a:pt x="3810" y="181611"/>
                  </a:lnTo>
                  <a:lnTo>
                    <a:pt x="2540" y="199389"/>
                  </a:lnTo>
                  <a:lnTo>
                    <a:pt x="1270" y="217170"/>
                  </a:lnTo>
                  <a:lnTo>
                    <a:pt x="1270" y="252730"/>
                  </a:lnTo>
                  <a:lnTo>
                    <a:pt x="0" y="316230"/>
                  </a:lnTo>
                  <a:lnTo>
                    <a:pt x="1270" y="334011"/>
                  </a:lnTo>
                  <a:lnTo>
                    <a:pt x="3810" y="351789"/>
                  </a:lnTo>
                  <a:lnTo>
                    <a:pt x="6350" y="370839"/>
                  </a:lnTo>
                  <a:lnTo>
                    <a:pt x="11430" y="382270"/>
                  </a:lnTo>
                  <a:lnTo>
                    <a:pt x="17780" y="386080"/>
                  </a:lnTo>
                  <a:lnTo>
                    <a:pt x="41910" y="3784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6233160" y="23534370"/>
              <a:ext cx="199391" cy="168911"/>
            </a:xfrm>
            <a:custGeom>
              <a:avLst/>
              <a:gdLst/>
              <a:ahLst/>
              <a:cxnLst/>
              <a:rect l="0" t="0" r="0" b="0"/>
              <a:pathLst>
                <a:path w="199391" h="168911">
                  <a:moveTo>
                    <a:pt x="199390" y="0"/>
                  </a:moveTo>
                  <a:lnTo>
                    <a:pt x="199390" y="0"/>
                  </a:lnTo>
                  <a:lnTo>
                    <a:pt x="177800" y="16510"/>
                  </a:lnTo>
                  <a:lnTo>
                    <a:pt x="167640" y="22860"/>
                  </a:lnTo>
                  <a:lnTo>
                    <a:pt x="157480" y="27941"/>
                  </a:lnTo>
                  <a:lnTo>
                    <a:pt x="147320" y="33019"/>
                  </a:lnTo>
                  <a:lnTo>
                    <a:pt x="137160" y="39369"/>
                  </a:lnTo>
                  <a:lnTo>
                    <a:pt x="129540" y="46991"/>
                  </a:lnTo>
                  <a:lnTo>
                    <a:pt x="120650" y="55880"/>
                  </a:lnTo>
                  <a:lnTo>
                    <a:pt x="102870" y="74930"/>
                  </a:lnTo>
                  <a:lnTo>
                    <a:pt x="44450" y="13335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6433820" y="23586439"/>
              <a:ext cx="146051" cy="308612"/>
            </a:xfrm>
            <a:custGeom>
              <a:avLst/>
              <a:gdLst/>
              <a:ahLst/>
              <a:cxnLst/>
              <a:rect l="0" t="0" r="0" b="0"/>
              <a:pathLst>
                <a:path w="146051" h="308612">
                  <a:moveTo>
                    <a:pt x="10160" y="0"/>
                  </a:moveTo>
                  <a:lnTo>
                    <a:pt x="10160" y="59691"/>
                  </a:lnTo>
                  <a:lnTo>
                    <a:pt x="8890" y="72391"/>
                  </a:lnTo>
                  <a:lnTo>
                    <a:pt x="6350" y="86361"/>
                  </a:lnTo>
                  <a:lnTo>
                    <a:pt x="3810" y="99061"/>
                  </a:lnTo>
                  <a:lnTo>
                    <a:pt x="2540" y="113031"/>
                  </a:lnTo>
                  <a:lnTo>
                    <a:pt x="1270" y="127000"/>
                  </a:lnTo>
                  <a:lnTo>
                    <a:pt x="0" y="140972"/>
                  </a:lnTo>
                  <a:lnTo>
                    <a:pt x="0" y="168911"/>
                  </a:lnTo>
                  <a:lnTo>
                    <a:pt x="0" y="182881"/>
                  </a:lnTo>
                  <a:lnTo>
                    <a:pt x="0" y="200661"/>
                  </a:lnTo>
                  <a:lnTo>
                    <a:pt x="2540" y="220981"/>
                  </a:lnTo>
                  <a:lnTo>
                    <a:pt x="5080" y="242572"/>
                  </a:lnTo>
                  <a:lnTo>
                    <a:pt x="8890" y="260350"/>
                  </a:lnTo>
                  <a:lnTo>
                    <a:pt x="13970" y="275591"/>
                  </a:lnTo>
                  <a:lnTo>
                    <a:pt x="19050" y="288291"/>
                  </a:lnTo>
                  <a:lnTo>
                    <a:pt x="27940" y="298450"/>
                  </a:lnTo>
                  <a:lnTo>
                    <a:pt x="38100" y="304800"/>
                  </a:lnTo>
                  <a:lnTo>
                    <a:pt x="49530" y="308611"/>
                  </a:lnTo>
                  <a:lnTo>
                    <a:pt x="60960" y="307341"/>
                  </a:lnTo>
                  <a:lnTo>
                    <a:pt x="72390" y="303531"/>
                  </a:lnTo>
                  <a:lnTo>
                    <a:pt x="82550" y="297181"/>
                  </a:lnTo>
                  <a:lnTo>
                    <a:pt x="92710" y="288291"/>
                  </a:lnTo>
                  <a:lnTo>
                    <a:pt x="101600" y="278131"/>
                  </a:lnTo>
                  <a:lnTo>
                    <a:pt x="109220" y="266700"/>
                  </a:lnTo>
                  <a:lnTo>
                    <a:pt x="115570" y="255272"/>
                  </a:lnTo>
                  <a:lnTo>
                    <a:pt x="121920" y="243841"/>
                  </a:lnTo>
                  <a:lnTo>
                    <a:pt x="125730" y="232411"/>
                  </a:lnTo>
                  <a:lnTo>
                    <a:pt x="130810" y="217172"/>
                  </a:lnTo>
                  <a:lnTo>
                    <a:pt x="134620" y="199391"/>
                  </a:lnTo>
                  <a:lnTo>
                    <a:pt x="138430" y="179072"/>
                  </a:lnTo>
                  <a:lnTo>
                    <a:pt x="140970" y="160022"/>
                  </a:lnTo>
                  <a:lnTo>
                    <a:pt x="143510" y="143511"/>
                  </a:lnTo>
                  <a:lnTo>
                    <a:pt x="144780" y="127000"/>
                  </a:lnTo>
                  <a:lnTo>
                    <a:pt x="144780" y="110491"/>
                  </a:lnTo>
                  <a:lnTo>
                    <a:pt x="146050" y="93981"/>
                  </a:lnTo>
                  <a:lnTo>
                    <a:pt x="146050" y="114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6676390" y="23541989"/>
              <a:ext cx="198121" cy="308612"/>
            </a:xfrm>
            <a:custGeom>
              <a:avLst/>
              <a:gdLst/>
              <a:ahLst/>
              <a:cxnLst/>
              <a:rect l="0" t="0" r="0" b="0"/>
              <a:pathLst>
                <a:path w="198121" h="308612">
                  <a:moveTo>
                    <a:pt x="8890" y="308611"/>
                  </a:moveTo>
                  <a:lnTo>
                    <a:pt x="3810" y="285750"/>
                  </a:lnTo>
                  <a:lnTo>
                    <a:pt x="2540" y="271781"/>
                  </a:lnTo>
                  <a:lnTo>
                    <a:pt x="1270" y="256541"/>
                  </a:lnTo>
                  <a:lnTo>
                    <a:pt x="0" y="238761"/>
                  </a:lnTo>
                  <a:lnTo>
                    <a:pt x="1270" y="222250"/>
                  </a:lnTo>
                  <a:lnTo>
                    <a:pt x="2540" y="205741"/>
                  </a:lnTo>
                  <a:lnTo>
                    <a:pt x="5080" y="190500"/>
                  </a:lnTo>
                  <a:lnTo>
                    <a:pt x="7620" y="176531"/>
                  </a:lnTo>
                  <a:lnTo>
                    <a:pt x="10160" y="161291"/>
                  </a:lnTo>
                  <a:lnTo>
                    <a:pt x="16510" y="133350"/>
                  </a:lnTo>
                  <a:lnTo>
                    <a:pt x="22860" y="105411"/>
                  </a:lnTo>
                  <a:lnTo>
                    <a:pt x="27940" y="91441"/>
                  </a:lnTo>
                  <a:lnTo>
                    <a:pt x="33020" y="80011"/>
                  </a:lnTo>
                  <a:lnTo>
                    <a:pt x="39370" y="68581"/>
                  </a:lnTo>
                  <a:lnTo>
                    <a:pt x="45720" y="58422"/>
                  </a:lnTo>
                  <a:lnTo>
                    <a:pt x="52070" y="49531"/>
                  </a:lnTo>
                  <a:lnTo>
                    <a:pt x="58420" y="40641"/>
                  </a:lnTo>
                  <a:lnTo>
                    <a:pt x="66040" y="33022"/>
                  </a:lnTo>
                  <a:lnTo>
                    <a:pt x="72390" y="25400"/>
                  </a:lnTo>
                  <a:lnTo>
                    <a:pt x="80010" y="17781"/>
                  </a:lnTo>
                  <a:lnTo>
                    <a:pt x="90170" y="11431"/>
                  </a:lnTo>
                  <a:lnTo>
                    <a:pt x="102870" y="6350"/>
                  </a:lnTo>
                  <a:lnTo>
                    <a:pt x="116840" y="1272"/>
                  </a:lnTo>
                  <a:lnTo>
                    <a:pt x="133350" y="0"/>
                  </a:lnTo>
                  <a:lnTo>
                    <a:pt x="148590" y="0"/>
                  </a:lnTo>
                  <a:lnTo>
                    <a:pt x="198120" y="25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6887210" y="23553420"/>
              <a:ext cx="283211" cy="280670"/>
            </a:xfrm>
            <a:custGeom>
              <a:avLst/>
              <a:gdLst/>
              <a:ahLst/>
              <a:cxnLst/>
              <a:rect l="0" t="0" r="0" b="0"/>
              <a:pathLst>
                <a:path w="283211" h="280670">
                  <a:moveTo>
                    <a:pt x="166370" y="106680"/>
                  </a:moveTo>
                  <a:lnTo>
                    <a:pt x="152400" y="48260"/>
                  </a:lnTo>
                  <a:lnTo>
                    <a:pt x="147320" y="38100"/>
                  </a:lnTo>
                  <a:lnTo>
                    <a:pt x="142240" y="27941"/>
                  </a:lnTo>
                  <a:lnTo>
                    <a:pt x="137160" y="19050"/>
                  </a:lnTo>
                  <a:lnTo>
                    <a:pt x="129540" y="12700"/>
                  </a:lnTo>
                  <a:lnTo>
                    <a:pt x="120650" y="6350"/>
                  </a:lnTo>
                  <a:lnTo>
                    <a:pt x="111760" y="1269"/>
                  </a:lnTo>
                  <a:lnTo>
                    <a:pt x="101600" y="0"/>
                  </a:lnTo>
                  <a:lnTo>
                    <a:pt x="91440" y="2541"/>
                  </a:lnTo>
                  <a:lnTo>
                    <a:pt x="81280" y="5080"/>
                  </a:lnTo>
                  <a:lnTo>
                    <a:pt x="72390" y="11430"/>
                  </a:lnTo>
                  <a:lnTo>
                    <a:pt x="64770" y="19050"/>
                  </a:lnTo>
                  <a:lnTo>
                    <a:pt x="55880" y="26669"/>
                  </a:lnTo>
                  <a:lnTo>
                    <a:pt x="46990" y="39369"/>
                  </a:lnTo>
                  <a:lnTo>
                    <a:pt x="38100" y="55880"/>
                  </a:lnTo>
                  <a:lnTo>
                    <a:pt x="27940" y="72391"/>
                  </a:lnTo>
                  <a:lnTo>
                    <a:pt x="20320" y="88900"/>
                  </a:lnTo>
                  <a:lnTo>
                    <a:pt x="13970" y="104141"/>
                  </a:lnTo>
                  <a:lnTo>
                    <a:pt x="8890" y="119380"/>
                  </a:lnTo>
                  <a:lnTo>
                    <a:pt x="5080" y="134619"/>
                  </a:lnTo>
                  <a:lnTo>
                    <a:pt x="3810" y="148591"/>
                  </a:lnTo>
                  <a:lnTo>
                    <a:pt x="1270" y="162560"/>
                  </a:lnTo>
                  <a:lnTo>
                    <a:pt x="0" y="179069"/>
                  </a:lnTo>
                  <a:lnTo>
                    <a:pt x="0" y="196850"/>
                  </a:lnTo>
                  <a:lnTo>
                    <a:pt x="0" y="217169"/>
                  </a:lnTo>
                  <a:lnTo>
                    <a:pt x="2540" y="231141"/>
                  </a:lnTo>
                  <a:lnTo>
                    <a:pt x="7620" y="243841"/>
                  </a:lnTo>
                  <a:lnTo>
                    <a:pt x="15240" y="254000"/>
                  </a:lnTo>
                  <a:lnTo>
                    <a:pt x="24130" y="260350"/>
                  </a:lnTo>
                  <a:lnTo>
                    <a:pt x="33020" y="262891"/>
                  </a:lnTo>
                  <a:lnTo>
                    <a:pt x="41910" y="264160"/>
                  </a:lnTo>
                  <a:lnTo>
                    <a:pt x="52070" y="259080"/>
                  </a:lnTo>
                  <a:lnTo>
                    <a:pt x="62230" y="252730"/>
                  </a:lnTo>
                  <a:lnTo>
                    <a:pt x="72390" y="242569"/>
                  </a:lnTo>
                  <a:lnTo>
                    <a:pt x="82550" y="229869"/>
                  </a:lnTo>
                  <a:lnTo>
                    <a:pt x="93980" y="215900"/>
                  </a:lnTo>
                  <a:lnTo>
                    <a:pt x="104140" y="200660"/>
                  </a:lnTo>
                  <a:lnTo>
                    <a:pt x="111760" y="186691"/>
                  </a:lnTo>
                  <a:lnTo>
                    <a:pt x="118110" y="173991"/>
                  </a:lnTo>
                  <a:lnTo>
                    <a:pt x="124460" y="162560"/>
                  </a:lnTo>
                  <a:lnTo>
                    <a:pt x="129540" y="151130"/>
                  </a:lnTo>
                  <a:lnTo>
                    <a:pt x="133350" y="139700"/>
                  </a:lnTo>
                  <a:lnTo>
                    <a:pt x="137160" y="129541"/>
                  </a:lnTo>
                  <a:lnTo>
                    <a:pt x="140970" y="116841"/>
                  </a:lnTo>
                  <a:lnTo>
                    <a:pt x="144780" y="104141"/>
                  </a:lnTo>
                  <a:lnTo>
                    <a:pt x="152400" y="78741"/>
                  </a:lnTo>
                  <a:lnTo>
                    <a:pt x="160020" y="55880"/>
                  </a:lnTo>
                  <a:lnTo>
                    <a:pt x="166370" y="31750"/>
                  </a:lnTo>
                  <a:lnTo>
                    <a:pt x="170180" y="17780"/>
                  </a:lnTo>
                  <a:lnTo>
                    <a:pt x="172720" y="13969"/>
                  </a:lnTo>
                  <a:lnTo>
                    <a:pt x="173990" y="15241"/>
                  </a:lnTo>
                  <a:lnTo>
                    <a:pt x="175260" y="21591"/>
                  </a:lnTo>
                  <a:lnTo>
                    <a:pt x="176530" y="34291"/>
                  </a:lnTo>
                  <a:lnTo>
                    <a:pt x="176530" y="68580"/>
                  </a:lnTo>
                  <a:lnTo>
                    <a:pt x="177800" y="118110"/>
                  </a:lnTo>
                  <a:lnTo>
                    <a:pt x="179070" y="133350"/>
                  </a:lnTo>
                  <a:lnTo>
                    <a:pt x="180340" y="148591"/>
                  </a:lnTo>
                  <a:lnTo>
                    <a:pt x="182880" y="162560"/>
                  </a:lnTo>
                  <a:lnTo>
                    <a:pt x="185420" y="176530"/>
                  </a:lnTo>
                  <a:lnTo>
                    <a:pt x="191770" y="205741"/>
                  </a:lnTo>
                  <a:lnTo>
                    <a:pt x="195580" y="218441"/>
                  </a:lnTo>
                  <a:lnTo>
                    <a:pt x="198120" y="229869"/>
                  </a:lnTo>
                  <a:lnTo>
                    <a:pt x="201930" y="242569"/>
                  </a:lnTo>
                  <a:lnTo>
                    <a:pt x="207010" y="252730"/>
                  </a:lnTo>
                  <a:lnTo>
                    <a:pt x="212090" y="264160"/>
                  </a:lnTo>
                  <a:lnTo>
                    <a:pt x="218440" y="275591"/>
                  </a:lnTo>
                  <a:lnTo>
                    <a:pt x="226060" y="279400"/>
                  </a:lnTo>
                  <a:lnTo>
                    <a:pt x="233680" y="280669"/>
                  </a:lnTo>
                  <a:lnTo>
                    <a:pt x="243840" y="279400"/>
                  </a:lnTo>
                  <a:lnTo>
                    <a:pt x="250190" y="274319"/>
                  </a:lnTo>
                  <a:lnTo>
                    <a:pt x="256540" y="267969"/>
                  </a:lnTo>
                  <a:lnTo>
                    <a:pt x="261620" y="260350"/>
                  </a:lnTo>
                  <a:lnTo>
                    <a:pt x="266700" y="250191"/>
                  </a:lnTo>
                  <a:lnTo>
                    <a:pt x="270510" y="238760"/>
                  </a:lnTo>
                  <a:lnTo>
                    <a:pt x="283210" y="201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7274560" y="23397211"/>
              <a:ext cx="21591" cy="527051"/>
            </a:xfrm>
            <a:custGeom>
              <a:avLst/>
              <a:gdLst/>
              <a:ahLst/>
              <a:cxnLst/>
              <a:rect l="0" t="0" r="0" b="0"/>
              <a:pathLst>
                <a:path w="21591" h="527051">
                  <a:moveTo>
                    <a:pt x="21590" y="0"/>
                  </a:moveTo>
                  <a:lnTo>
                    <a:pt x="21590" y="0"/>
                  </a:lnTo>
                  <a:lnTo>
                    <a:pt x="16510" y="27939"/>
                  </a:lnTo>
                  <a:lnTo>
                    <a:pt x="13970" y="44450"/>
                  </a:lnTo>
                  <a:lnTo>
                    <a:pt x="13970" y="63500"/>
                  </a:lnTo>
                  <a:lnTo>
                    <a:pt x="12700" y="85089"/>
                  </a:lnTo>
                  <a:lnTo>
                    <a:pt x="11430" y="104139"/>
                  </a:lnTo>
                  <a:lnTo>
                    <a:pt x="8890" y="123189"/>
                  </a:lnTo>
                  <a:lnTo>
                    <a:pt x="6350" y="142239"/>
                  </a:lnTo>
                  <a:lnTo>
                    <a:pt x="3810" y="160019"/>
                  </a:lnTo>
                  <a:lnTo>
                    <a:pt x="2540" y="177800"/>
                  </a:lnTo>
                  <a:lnTo>
                    <a:pt x="2540" y="195578"/>
                  </a:lnTo>
                  <a:lnTo>
                    <a:pt x="1270" y="231139"/>
                  </a:lnTo>
                  <a:lnTo>
                    <a:pt x="0" y="527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7641590" y="23526750"/>
              <a:ext cx="227331" cy="238762"/>
            </a:xfrm>
            <a:custGeom>
              <a:avLst/>
              <a:gdLst/>
              <a:ahLst/>
              <a:cxnLst/>
              <a:rect l="0" t="0" r="0" b="0"/>
              <a:pathLst>
                <a:path w="227331" h="238762">
                  <a:moveTo>
                    <a:pt x="12700" y="17780"/>
                  </a:moveTo>
                  <a:lnTo>
                    <a:pt x="26670" y="76200"/>
                  </a:lnTo>
                  <a:lnTo>
                    <a:pt x="29210" y="91439"/>
                  </a:lnTo>
                  <a:lnTo>
                    <a:pt x="30480" y="106680"/>
                  </a:lnTo>
                  <a:lnTo>
                    <a:pt x="31750" y="123189"/>
                  </a:lnTo>
                  <a:lnTo>
                    <a:pt x="31750" y="139700"/>
                  </a:lnTo>
                  <a:lnTo>
                    <a:pt x="29210" y="156211"/>
                  </a:lnTo>
                  <a:lnTo>
                    <a:pt x="27940" y="173989"/>
                  </a:lnTo>
                  <a:lnTo>
                    <a:pt x="25400" y="187961"/>
                  </a:lnTo>
                  <a:lnTo>
                    <a:pt x="21590" y="201930"/>
                  </a:lnTo>
                  <a:lnTo>
                    <a:pt x="19050" y="214630"/>
                  </a:lnTo>
                  <a:lnTo>
                    <a:pt x="13970" y="218439"/>
                  </a:lnTo>
                  <a:lnTo>
                    <a:pt x="8890" y="215900"/>
                  </a:lnTo>
                  <a:lnTo>
                    <a:pt x="3810" y="209550"/>
                  </a:lnTo>
                  <a:lnTo>
                    <a:pt x="0" y="201930"/>
                  </a:lnTo>
                  <a:lnTo>
                    <a:pt x="0" y="193039"/>
                  </a:lnTo>
                  <a:lnTo>
                    <a:pt x="0" y="184150"/>
                  </a:lnTo>
                  <a:lnTo>
                    <a:pt x="2540" y="171450"/>
                  </a:lnTo>
                  <a:lnTo>
                    <a:pt x="7620" y="137161"/>
                  </a:lnTo>
                  <a:lnTo>
                    <a:pt x="12700" y="119380"/>
                  </a:lnTo>
                  <a:lnTo>
                    <a:pt x="19050" y="102870"/>
                  </a:lnTo>
                  <a:lnTo>
                    <a:pt x="27940" y="85089"/>
                  </a:lnTo>
                  <a:lnTo>
                    <a:pt x="35560" y="71120"/>
                  </a:lnTo>
                  <a:lnTo>
                    <a:pt x="43180" y="59689"/>
                  </a:lnTo>
                  <a:lnTo>
                    <a:pt x="50800" y="49530"/>
                  </a:lnTo>
                  <a:lnTo>
                    <a:pt x="57150" y="39370"/>
                  </a:lnTo>
                  <a:lnTo>
                    <a:pt x="64770" y="31750"/>
                  </a:lnTo>
                  <a:lnTo>
                    <a:pt x="72390" y="22861"/>
                  </a:lnTo>
                  <a:lnTo>
                    <a:pt x="80010" y="16511"/>
                  </a:lnTo>
                  <a:lnTo>
                    <a:pt x="88900" y="11430"/>
                  </a:lnTo>
                  <a:lnTo>
                    <a:pt x="99060" y="6350"/>
                  </a:lnTo>
                  <a:lnTo>
                    <a:pt x="110490" y="3811"/>
                  </a:lnTo>
                  <a:lnTo>
                    <a:pt x="121920" y="1270"/>
                  </a:lnTo>
                  <a:lnTo>
                    <a:pt x="134620" y="0"/>
                  </a:lnTo>
                  <a:lnTo>
                    <a:pt x="146050" y="0"/>
                  </a:lnTo>
                  <a:lnTo>
                    <a:pt x="157480" y="1270"/>
                  </a:lnTo>
                  <a:lnTo>
                    <a:pt x="168910" y="3811"/>
                  </a:lnTo>
                  <a:lnTo>
                    <a:pt x="179070" y="7620"/>
                  </a:lnTo>
                  <a:lnTo>
                    <a:pt x="187960" y="11430"/>
                  </a:lnTo>
                  <a:lnTo>
                    <a:pt x="195580" y="17780"/>
                  </a:lnTo>
                  <a:lnTo>
                    <a:pt x="203200" y="25400"/>
                  </a:lnTo>
                  <a:lnTo>
                    <a:pt x="208280" y="36830"/>
                  </a:lnTo>
                  <a:lnTo>
                    <a:pt x="213360" y="48261"/>
                  </a:lnTo>
                  <a:lnTo>
                    <a:pt x="218440" y="59689"/>
                  </a:lnTo>
                  <a:lnTo>
                    <a:pt x="222250" y="72389"/>
                  </a:lnTo>
                  <a:lnTo>
                    <a:pt x="226060" y="86361"/>
                  </a:lnTo>
                  <a:lnTo>
                    <a:pt x="227330" y="101600"/>
                  </a:lnTo>
                  <a:lnTo>
                    <a:pt x="227330" y="119380"/>
                  </a:lnTo>
                  <a:lnTo>
                    <a:pt x="226060" y="138430"/>
                  </a:lnTo>
                  <a:lnTo>
                    <a:pt x="224790" y="157480"/>
                  </a:lnTo>
                  <a:lnTo>
                    <a:pt x="223520" y="193039"/>
                  </a:lnTo>
                  <a:lnTo>
                    <a:pt x="222250" y="208280"/>
                  </a:lnTo>
                  <a:lnTo>
                    <a:pt x="220980" y="222250"/>
                  </a:lnTo>
                  <a:lnTo>
                    <a:pt x="212090" y="2387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7927340" y="23418800"/>
              <a:ext cx="1" cy="20321"/>
            </a:xfrm>
            <a:custGeom>
              <a:avLst/>
              <a:gdLst/>
              <a:ahLst/>
              <a:cxnLst/>
              <a:rect l="0" t="0" r="0" b="0"/>
              <a:pathLst>
                <a:path w="1" h="20321">
                  <a:moveTo>
                    <a:pt x="0" y="0"/>
                  </a:moveTo>
                  <a:lnTo>
                    <a:pt x="0" y="203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7988300" y="23491189"/>
              <a:ext cx="161291" cy="472442"/>
            </a:xfrm>
            <a:custGeom>
              <a:avLst/>
              <a:gdLst/>
              <a:ahLst/>
              <a:cxnLst/>
              <a:rect l="0" t="0" r="0" b="0"/>
              <a:pathLst>
                <a:path w="161291" h="472442">
                  <a:moveTo>
                    <a:pt x="161290" y="64772"/>
                  </a:moveTo>
                  <a:lnTo>
                    <a:pt x="154940" y="46991"/>
                  </a:lnTo>
                  <a:lnTo>
                    <a:pt x="151130" y="39372"/>
                  </a:lnTo>
                  <a:lnTo>
                    <a:pt x="146050" y="30481"/>
                  </a:lnTo>
                  <a:lnTo>
                    <a:pt x="140970" y="20322"/>
                  </a:lnTo>
                  <a:lnTo>
                    <a:pt x="132080" y="12700"/>
                  </a:lnTo>
                  <a:lnTo>
                    <a:pt x="121920" y="6350"/>
                  </a:lnTo>
                  <a:lnTo>
                    <a:pt x="110490" y="1272"/>
                  </a:lnTo>
                  <a:lnTo>
                    <a:pt x="99060" y="0"/>
                  </a:lnTo>
                  <a:lnTo>
                    <a:pt x="87630" y="1272"/>
                  </a:lnTo>
                  <a:lnTo>
                    <a:pt x="77470" y="5081"/>
                  </a:lnTo>
                  <a:lnTo>
                    <a:pt x="66040" y="11431"/>
                  </a:lnTo>
                  <a:lnTo>
                    <a:pt x="55880" y="21591"/>
                  </a:lnTo>
                  <a:lnTo>
                    <a:pt x="45720" y="31750"/>
                  </a:lnTo>
                  <a:lnTo>
                    <a:pt x="36830" y="43181"/>
                  </a:lnTo>
                  <a:lnTo>
                    <a:pt x="30480" y="53341"/>
                  </a:lnTo>
                  <a:lnTo>
                    <a:pt x="24130" y="63500"/>
                  </a:lnTo>
                  <a:lnTo>
                    <a:pt x="19050" y="74931"/>
                  </a:lnTo>
                  <a:lnTo>
                    <a:pt x="15240" y="85091"/>
                  </a:lnTo>
                  <a:lnTo>
                    <a:pt x="11430" y="95250"/>
                  </a:lnTo>
                  <a:lnTo>
                    <a:pt x="7620" y="109222"/>
                  </a:lnTo>
                  <a:lnTo>
                    <a:pt x="3810" y="123191"/>
                  </a:lnTo>
                  <a:lnTo>
                    <a:pt x="0" y="138431"/>
                  </a:lnTo>
                  <a:lnTo>
                    <a:pt x="0" y="151131"/>
                  </a:lnTo>
                  <a:lnTo>
                    <a:pt x="1270" y="162561"/>
                  </a:lnTo>
                  <a:lnTo>
                    <a:pt x="5080" y="171450"/>
                  </a:lnTo>
                  <a:lnTo>
                    <a:pt x="10160" y="175261"/>
                  </a:lnTo>
                  <a:lnTo>
                    <a:pt x="16510" y="175261"/>
                  </a:lnTo>
                  <a:lnTo>
                    <a:pt x="22860" y="173991"/>
                  </a:lnTo>
                  <a:lnTo>
                    <a:pt x="29210" y="170181"/>
                  </a:lnTo>
                  <a:lnTo>
                    <a:pt x="35560" y="165100"/>
                  </a:lnTo>
                  <a:lnTo>
                    <a:pt x="41910" y="160022"/>
                  </a:lnTo>
                  <a:lnTo>
                    <a:pt x="48260" y="151131"/>
                  </a:lnTo>
                  <a:lnTo>
                    <a:pt x="55880" y="140972"/>
                  </a:lnTo>
                  <a:lnTo>
                    <a:pt x="62230" y="129541"/>
                  </a:lnTo>
                  <a:lnTo>
                    <a:pt x="69850" y="116841"/>
                  </a:lnTo>
                  <a:lnTo>
                    <a:pt x="83820" y="91441"/>
                  </a:lnTo>
                  <a:lnTo>
                    <a:pt x="90170" y="78741"/>
                  </a:lnTo>
                  <a:lnTo>
                    <a:pt x="97790" y="67311"/>
                  </a:lnTo>
                  <a:lnTo>
                    <a:pt x="104140" y="55881"/>
                  </a:lnTo>
                  <a:lnTo>
                    <a:pt x="111760" y="49531"/>
                  </a:lnTo>
                  <a:lnTo>
                    <a:pt x="118110" y="49531"/>
                  </a:lnTo>
                  <a:lnTo>
                    <a:pt x="125730" y="50800"/>
                  </a:lnTo>
                  <a:lnTo>
                    <a:pt x="132080" y="58422"/>
                  </a:lnTo>
                  <a:lnTo>
                    <a:pt x="137160" y="71122"/>
                  </a:lnTo>
                  <a:lnTo>
                    <a:pt x="140970" y="86361"/>
                  </a:lnTo>
                  <a:lnTo>
                    <a:pt x="144780" y="101600"/>
                  </a:lnTo>
                  <a:lnTo>
                    <a:pt x="146050" y="115572"/>
                  </a:lnTo>
                  <a:lnTo>
                    <a:pt x="147320" y="129541"/>
                  </a:lnTo>
                  <a:lnTo>
                    <a:pt x="148590" y="146050"/>
                  </a:lnTo>
                  <a:lnTo>
                    <a:pt x="149860" y="177800"/>
                  </a:lnTo>
                  <a:lnTo>
                    <a:pt x="151130" y="194311"/>
                  </a:lnTo>
                  <a:lnTo>
                    <a:pt x="152400" y="209550"/>
                  </a:lnTo>
                  <a:lnTo>
                    <a:pt x="156210" y="223522"/>
                  </a:lnTo>
                  <a:lnTo>
                    <a:pt x="157480" y="238761"/>
                  </a:lnTo>
                  <a:lnTo>
                    <a:pt x="158750" y="252731"/>
                  </a:lnTo>
                  <a:lnTo>
                    <a:pt x="158750" y="266700"/>
                  </a:lnTo>
                  <a:lnTo>
                    <a:pt x="160020" y="295911"/>
                  </a:lnTo>
                  <a:lnTo>
                    <a:pt x="160020" y="309881"/>
                  </a:lnTo>
                  <a:lnTo>
                    <a:pt x="158750" y="327661"/>
                  </a:lnTo>
                  <a:lnTo>
                    <a:pt x="157480" y="346711"/>
                  </a:lnTo>
                  <a:lnTo>
                    <a:pt x="154940" y="368300"/>
                  </a:lnTo>
                  <a:lnTo>
                    <a:pt x="151130" y="387350"/>
                  </a:lnTo>
                  <a:lnTo>
                    <a:pt x="146050" y="405131"/>
                  </a:lnTo>
                  <a:lnTo>
                    <a:pt x="140970" y="421641"/>
                  </a:lnTo>
                  <a:lnTo>
                    <a:pt x="134620" y="435611"/>
                  </a:lnTo>
                  <a:lnTo>
                    <a:pt x="128270" y="448311"/>
                  </a:lnTo>
                  <a:lnTo>
                    <a:pt x="121920" y="461011"/>
                  </a:lnTo>
                  <a:lnTo>
                    <a:pt x="111760" y="467361"/>
                  </a:lnTo>
                  <a:lnTo>
                    <a:pt x="101600" y="471172"/>
                  </a:lnTo>
                  <a:lnTo>
                    <a:pt x="90170" y="472441"/>
                  </a:lnTo>
                  <a:lnTo>
                    <a:pt x="80010" y="471172"/>
                  </a:lnTo>
                  <a:lnTo>
                    <a:pt x="69850" y="467361"/>
                  </a:lnTo>
                  <a:lnTo>
                    <a:pt x="62230" y="463550"/>
                  </a:lnTo>
                  <a:lnTo>
                    <a:pt x="53340" y="455931"/>
                  </a:lnTo>
                  <a:lnTo>
                    <a:pt x="45720" y="448311"/>
                  </a:lnTo>
                  <a:lnTo>
                    <a:pt x="24130" y="4216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8233410" y="23355300"/>
              <a:ext cx="203201" cy="378462"/>
            </a:xfrm>
            <a:custGeom>
              <a:avLst/>
              <a:gdLst/>
              <a:ahLst/>
              <a:cxnLst/>
              <a:rect l="0" t="0" r="0" b="0"/>
              <a:pathLst>
                <a:path w="203201" h="378462">
                  <a:moveTo>
                    <a:pt x="0" y="0"/>
                  </a:moveTo>
                  <a:lnTo>
                    <a:pt x="0" y="0"/>
                  </a:lnTo>
                  <a:lnTo>
                    <a:pt x="24130" y="99061"/>
                  </a:lnTo>
                  <a:lnTo>
                    <a:pt x="26670" y="113030"/>
                  </a:lnTo>
                  <a:lnTo>
                    <a:pt x="27940" y="127000"/>
                  </a:lnTo>
                  <a:lnTo>
                    <a:pt x="29210" y="140970"/>
                  </a:lnTo>
                  <a:lnTo>
                    <a:pt x="30480" y="154939"/>
                  </a:lnTo>
                  <a:lnTo>
                    <a:pt x="30480" y="182880"/>
                  </a:lnTo>
                  <a:lnTo>
                    <a:pt x="31750" y="287020"/>
                  </a:lnTo>
                  <a:lnTo>
                    <a:pt x="30480" y="304800"/>
                  </a:lnTo>
                  <a:lnTo>
                    <a:pt x="27940" y="321311"/>
                  </a:lnTo>
                  <a:lnTo>
                    <a:pt x="25400" y="336550"/>
                  </a:lnTo>
                  <a:lnTo>
                    <a:pt x="25400" y="342900"/>
                  </a:lnTo>
                  <a:lnTo>
                    <a:pt x="26670" y="341630"/>
                  </a:lnTo>
                  <a:lnTo>
                    <a:pt x="27940" y="336550"/>
                  </a:lnTo>
                  <a:lnTo>
                    <a:pt x="30480" y="326389"/>
                  </a:lnTo>
                  <a:lnTo>
                    <a:pt x="35560" y="295911"/>
                  </a:lnTo>
                  <a:lnTo>
                    <a:pt x="39370" y="281939"/>
                  </a:lnTo>
                  <a:lnTo>
                    <a:pt x="41910" y="267970"/>
                  </a:lnTo>
                  <a:lnTo>
                    <a:pt x="45720" y="256539"/>
                  </a:lnTo>
                  <a:lnTo>
                    <a:pt x="52070" y="233680"/>
                  </a:lnTo>
                  <a:lnTo>
                    <a:pt x="55880" y="222250"/>
                  </a:lnTo>
                  <a:lnTo>
                    <a:pt x="62230" y="209550"/>
                  </a:lnTo>
                  <a:lnTo>
                    <a:pt x="69850" y="196850"/>
                  </a:lnTo>
                  <a:lnTo>
                    <a:pt x="77470" y="184150"/>
                  </a:lnTo>
                  <a:lnTo>
                    <a:pt x="87630" y="173989"/>
                  </a:lnTo>
                  <a:lnTo>
                    <a:pt x="99060" y="166370"/>
                  </a:lnTo>
                  <a:lnTo>
                    <a:pt x="111760" y="160020"/>
                  </a:lnTo>
                  <a:lnTo>
                    <a:pt x="124460" y="158750"/>
                  </a:lnTo>
                  <a:lnTo>
                    <a:pt x="138430" y="158750"/>
                  </a:lnTo>
                  <a:lnTo>
                    <a:pt x="152400" y="162561"/>
                  </a:lnTo>
                  <a:lnTo>
                    <a:pt x="162560" y="168911"/>
                  </a:lnTo>
                  <a:lnTo>
                    <a:pt x="172720" y="177800"/>
                  </a:lnTo>
                  <a:lnTo>
                    <a:pt x="181610" y="189230"/>
                  </a:lnTo>
                  <a:lnTo>
                    <a:pt x="189230" y="199389"/>
                  </a:lnTo>
                  <a:lnTo>
                    <a:pt x="195580" y="210820"/>
                  </a:lnTo>
                  <a:lnTo>
                    <a:pt x="200660" y="220980"/>
                  </a:lnTo>
                  <a:lnTo>
                    <a:pt x="201930" y="232411"/>
                  </a:lnTo>
                  <a:lnTo>
                    <a:pt x="203200" y="245111"/>
                  </a:lnTo>
                  <a:lnTo>
                    <a:pt x="201930" y="257811"/>
                  </a:lnTo>
                  <a:lnTo>
                    <a:pt x="200660" y="274320"/>
                  </a:lnTo>
                  <a:lnTo>
                    <a:pt x="200660" y="309880"/>
                  </a:lnTo>
                  <a:lnTo>
                    <a:pt x="199390" y="326389"/>
                  </a:lnTo>
                  <a:lnTo>
                    <a:pt x="196850" y="340361"/>
                  </a:lnTo>
                  <a:lnTo>
                    <a:pt x="189230" y="3784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8559800" y="23387050"/>
              <a:ext cx="20321" cy="336551"/>
            </a:xfrm>
            <a:custGeom>
              <a:avLst/>
              <a:gdLst/>
              <a:ahLst/>
              <a:cxnLst/>
              <a:rect l="0" t="0" r="0" b="0"/>
              <a:pathLst>
                <a:path w="20321" h="336551">
                  <a:moveTo>
                    <a:pt x="10160" y="0"/>
                  </a:moveTo>
                  <a:lnTo>
                    <a:pt x="16510" y="27939"/>
                  </a:lnTo>
                  <a:lnTo>
                    <a:pt x="17780" y="44450"/>
                  </a:lnTo>
                  <a:lnTo>
                    <a:pt x="19050" y="63500"/>
                  </a:lnTo>
                  <a:lnTo>
                    <a:pt x="20320" y="102870"/>
                  </a:lnTo>
                  <a:lnTo>
                    <a:pt x="20320" y="135889"/>
                  </a:lnTo>
                  <a:lnTo>
                    <a:pt x="19050" y="151130"/>
                  </a:lnTo>
                  <a:lnTo>
                    <a:pt x="17780" y="166370"/>
                  </a:lnTo>
                  <a:lnTo>
                    <a:pt x="15240" y="181611"/>
                  </a:lnTo>
                  <a:lnTo>
                    <a:pt x="13970" y="195580"/>
                  </a:lnTo>
                  <a:lnTo>
                    <a:pt x="12700" y="209550"/>
                  </a:lnTo>
                  <a:lnTo>
                    <a:pt x="11430" y="223520"/>
                  </a:lnTo>
                  <a:lnTo>
                    <a:pt x="11430" y="255270"/>
                  </a:lnTo>
                  <a:lnTo>
                    <a:pt x="11430" y="271780"/>
                  </a:lnTo>
                  <a:lnTo>
                    <a:pt x="8890" y="287020"/>
                  </a:lnTo>
                  <a:lnTo>
                    <a:pt x="7620" y="29972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8506460" y="23383239"/>
              <a:ext cx="392431" cy="393701"/>
            </a:xfrm>
            <a:custGeom>
              <a:avLst/>
              <a:gdLst/>
              <a:ahLst/>
              <a:cxnLst/>
              <a:rect l="0" t="0" r="0" b="0"/>
              <a:pathLst>
                <a:path w="392431" h="393701">
                  <a:moveTo>
                    <a:pt x="0" y="119381"/>
                  </a:moveTo>
                  <a:lnTo>
                    <a:pt x="0" y="119381"/>
                  </a:lnTo>
                  <a:lnTo>
                    <a:pt x="44450" y="90172"/>
                  </a:lnTo>
                  <a:lnTo>
                    <a:pt x="55880" y="85091"/>
                  </a:lnTo>
                  <a:lnTo>
                    <a:pt x="67310" y="80011"/>
                  </a:lnTo>
                  <a:lnTo>
                    <a:pt x="80010" y="76200"/>
                  </a:lnTo>
                  <a:lnTo>
                    <a:pt x="92710" y="69850"/>
                  </a:lnTo>
                  <a:lnTo>
                    <a:pt x="104140" y="64772"/>
                  </a:lnTo>
                  <a:lnTo>
                    <a:pt x="115570" y="58422"/>
                  </a:lnTo>
                  <a:lnTo>
                    <a:pt x="127000" y="53341"/>
                  </a:lnTo>
                  <a:lnTo>
                    <a:pt x="139700" y="48261"/>
                  </a:lnTo>
                  <a:lnTo>
                    <a:pt x="153670" y="44450"/>
                  </a:lnTo>
                  <a:lnTo>
                    <a:pt x="166370" y="39372"/>
                  </a:lnTo>
                  <a:lnTo>
                    <a:pt x="207010" y="29211"/>
                  </a:lnTo>
                  <a:lnTo>
                    <a:pt x="229870" y="21591"/>
                  </a:lnTo>
                  <a:lnTo>
                    <a:pt x="262890" y="10161"/>
                  </a:lnTo>
                  <a:lnTo>
                    <a:pt x="275590" y="7622"/>
                  </a:lnTo>
                  <a:lnTo>
                    <a:pt x="300990" y="0"/>
                  </a:lnTo>
                  <a:lnTo>
                    <a:pt x="311150" y="1272"/>
                  </a:lnTo>
                  <a:lnTo>
                    <a:pt x="318770" y="5081"/>
                  </a:lnTo>
                  <a:lnTo>
                    <a:pt x="325120" y="11431"/>
                  </a:lnTo>
                  <a:lnTo>
                    <a:pt x="325120" y="20322"/>
                  </a:lnTo>
                  <a:lnTo>
                    <a:pt x="322580" y="27941"/>
                  </a:lnTo>
                  <a:lnTo>
                    <a:pt x="317500" y="38100"/>
                  </a:lnTo>
                  <a:lnTo>
                    <a:pt x="308610" y="49531"/>
                  </a:lnTo>
                  <a:lnTo>
                    <a:pt x="298450" y="63500"/>
                  </a:lnTo>
                  <a:lnTo>
                    <a:pt x="287020" y="78741"/>
                  </a:lnTo>
                  <a:lnTo>
                    <a:pt x="275590" y="92711"/>
                  </a:lnTo>
                  <a:lnTo>
                    <a:pt x="264160" y="105411"/>
                  </a:lnTo>
                  <a:lnTo>
                    <a:pt x="254000" y="116841"/>
                  </a:lnTo>
                  <a:lnTo>
                    <a:pt x="247650" y="128272"/>
                  </a:lnTo>
                  <a:lnTo>
                    <a:pt x="245110" y="139700"/>
                  </a:lnTo>
                  <a:lnTo>
                    <a:pt x="243840" y="149861"/>
                  </a:lnTo>
                  <a:lnTo>
                    <a:pt x="247650" y="160022"/>
                  </a:lnTo>
                  <a:lnTo>
                    <a:pt x="252730" y="168911"/>
                  </a:lnTo>
                  <a:lnTo>
                    <a:pt x="260350" y="176531"/>
                  </a:lnTo>
                  <a:lnTo>
                    <a:pt x="269240" y="184150"/>
                  </a:lnTo>
                  <a:lnTo>
                    <a:pt x="280670" y="191772"/>
                  </a:lnTo>
                  <a:lnTo>
                    <a:pt x="303530" y="207011"/>
                  </a:lnTo>
                  <a:lnTo>
                    <a:pt x="326390" y="220981"/>
                  </a:lnTo>
                  <a:lnTo>
                    <a:pt x="337820" y="229872"/>
                  </a:lnTo>
                  <a:lnTo>
                    <a:pt x="364490" y="247650"/>
                  </a:lnTo>
                  <a:lnTo>
                    <a:pt x="373380" y="257811"/>
                  </a:lnTo>
                  <a:lnTo>
                    <a:pt x="381000" y="267972"/>
                  </a:lnTo>
                  <a:lnTo>
                    <a:pt x="387350" y="278131"/>
                  </a:lnTo>
                  <a:lnTo>
                    <a:pt x="391160" y="289561"/>
                  </a:lnTo>
                  <a:lnTo>
                    <a:pt x="392430" y="302261"/>
                  </a:lnTo>
                  <a:lnTo>
                    <a:pt x="391160" y="314961"/>
                  </a:lnTo>
                  <a:lnTo>
                    <a:pt x="384810" y="326391"/>
                  </a:lnTo>
                  <a:lnTo>
                    <a:pt x="374650" y="339091"/>
                  </a:lnTo>
                  <a:lnTo>
                    <a:pt x="361950" y="349250"/>
                  </a:lnTo>
                  <a:lnTo>
                    <a:pt x="349250" y="359411"/>
                  </a:lnTo>
                  <a:lnTo>
                    <a:pt x="336550" y="368300"/>
                  </a:lnTo>
                  <a:lnTo>
                    <a:pt x="295910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3895090" y="24239220"/>
              <a:ext cx="21591" cy="337820"/>
            </a:xfrm>
            <a:custGeom>
              <a:avLst/>
              <a:gdLst/>
              <a:ahLst/>
              <a:cxnLst/>
              <a:rect l="0" t="0" r="0" b="0"/>
              <a:pathLst>
                <a:path w="21591" h="337820">
                  <a:moveTo>
                    <a:pt x="21590" y="0"/>
                  </a:moveTo>
                  <a:lnTo>
                    <a:pt x="21590" y="140969"/>
                  </a:lnTo>
                  <a:lnTo>
                    <a:pt x="20320" y="158750"/>
                  </a:lnTo>
                  <a:lnTo>
                    <a:pt x="17780" y="179069"/>
                  </a:lnTo>
                  <a:lnTo>
                    <a:pt x="16510" y="199391"/>
                  </a:lnTo>
                  <a:lnTo>
                    <a:pt x="12700" y="217169"/>
                  </a:lnTo>
                  <a:lnTo>
                    <a:pt x="10160" y="232410"/>
                  </a:lnTo>
                  <a:lnTo>
                    <a:pt x="6350" y="246380"/>
                  </a:lnTo>
                  <a:lnTo>
                    <a:pt x="5080" y="260350"/>
                  </a:lnTo>
                  <a:lnTo>
                    <a:pt x="3810" y="274319"/>
                  </a:lnTo>
                  <a:lnTo>
                    <a:pt x="0" y="3378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4064000" y="24344630"/>
              <a:ext cx="21591" cy="179071"/>
            </a:xfrm>
            <a:custGeom>
              <a:avLst/>
              <a:gdLst/>
              <a:ahLst/>
              <a:cxnLst/>
              <a:rect l="0" t="0" r="0" b="0"/>
              <a:pathLst>
                <a:path w="21591" h="179071">
                  <a:moveTo>
                    <a:pt x="0" y="0"/>
                  </a:moveTo>
                  <a:lnTo>
                    <a:pt x="0" y="0"/>
                  </a:lnTo>
                  <a:lnTo>
                    <a:pt x="5080" y="22859"/>
                  </a:lnTo>
                  <a:lnTo>
                    <a:pt x="8890" y="36831"/>
                  </a:lnTo>
                  <a:lnTo>
                    <a:pt x="15240" y="69850"/>
                  </a:lnTo>
                  <a:lnTo>
                    <a:pt x="16510" y="90170"/>
                  </a:lnTo>
                  <a:lnTo>
                    <a:pt x="17780" y="111759"/>
                  </a:lnTo>
                  <a:lnTo>
                    <a:pt x="2159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4212590" y="24163020"/>
              <a:ext cx="146051" cy="372111"/>
            </a:xfrm>
            <a:custGeom>
              <a:avLst/>
              <a:gdLst/>
              <a:ahLst/>
              <a:cxnLst/>
              <a:rect l="0" t="0" r="0" b="0"/>
              <a:pathLst>
                <a:path w="146051" h="372111">
                  <a:moveTo>
                    <a:pt x="146050" y="13969"/>
                  </a:moveTo>
                  <a:lnTo>
                    <a:pt x="134620" y="2541"/>
                  </a:lnTo>
                  <a:lnTo>
                    <a:pt x="128270" y="0"/>
                  </a:lnTo>
                  <a:lnTo>
                    <a:pt x="120650" y="0"/>
                  </a:lnTo>
                  <a:lnTo>
                    <a:pt x="111760" y="1269"/>
                  </a:lnTo>
                  <a:lnTo>
                    <a:pt x="100330" y="3810"/>
                  </a:lnTo>
                  <a:lnTo>
                    <a:pt x="88900" y="8891"/>
                  </a:lnTo>
                  <a:lnTo>
                    <a:pt x="76200" y="13969"/>
                  </a:lnTo>
                  <a:lnTo>
                    <a:pt x="64770" y="20319"/>
                  </a:lnTo>
                  <a:lnTo>
                    <a:pt x="53340" y="29210"/>
                  </a:lnTo>
                  <a:lnTo>
                    <a:pt x="41910" y="38100"/>
                  </a:lnTo>
                  <a:lnTo>
                    <a:pt x="31750" y="48260"/>
                  </a:lnTo>
                  <a:lnTo>
                    <a:pt x="24130" y="59691"/>
                  </a:lnTo>
                  <a:lnTo>
                    <a:pt x="15240" y="72391"/>
                  </a:lnTo>
                  <a:lnTo>
                    <a:pt x="10160" y="86360"/>
                  </a:lnTo>
                  <a:lnTo>
                    <a:pt x="6350" y="102869"/>
                  </a:lnTo>
                  <a:lnTo>
                    <a:pt x="3810" y="118110"/>
                  </a:lnTo>
                  <a:lnTo>
                    <a:pt x="2540" y="133350"/>
                  </a:lnTo>
                  <a:lnTo>
                    <a:pt x="1270" y="148591"/>
                  </a:lnTo>
                  <a:lnTo>
                    <a:pt x="0" y="163830"/>
                  </a:lnTo>
                  <a:lnTo>
                    <a:pt x="1270" y="177800"/>
                  </a:lnTo>
                  <a:lnTo>
                    <a:pt x="2540" y="191769"/>
                  </a:lnTo>
                  <a:lnTo>
                    <a:pt x="16510" y="284480"/>
                  </a:lnTo>
                  <a:lnTo>
                    <a:pt x="20320" y="302260"/>
                  </a:lnTo>
                  <a:lnTo>
                    <a:pt x="30480" y="372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4159250" y="24260811"/>
              <a:ext cx="325121" cy="220979"/>
            </a:xfrm>
            <a:custGeom>
              <a:avLst/>
              <a:gdLst/>
              <a:ahLst/>
              <a:cxnLst/>
              <a:rect l="0" t="0" r="0" b="0"/>
              <a:pathLst>
                <a:path w="325121" h="220979">
                  <a:moveTo>
                    <a:pt x="0" y="125728"/>
                  </a:moveTo>
                  <a:lnTo>
                    <a:pt x="0" y="125728"/>
                  </a:lnTo>
                  <a:lnTo>
                    <a:pt x="27940" y="125728"/>
                  </a:lnTo>
                  <a:lnTo>
                    <a:pt x="41910" y="127000"/>
                  </a:lnTo>
                  <a:lnTo>
                    <a:pt x="57150" y="129539"/>
                  </a:lnTo>
                  <a:lnTo>
                    <a:pt x="72390" y="132078"/>
                  </a:lnTo>
                  <a:lnTo>
                    <a:pt x="90170" y="133350"/>
                  </a:lnTo>
                  <a:lnTo>
                    <a:pt x="109220" y="134619"/>
                  </a:lnTo>
                  <a:lnTo>
                    <a:pt x="128270" y="135889"/>
                  </a:lnTo>
                  <a:lnTo>
                    <a:pt x="148590" y="134619"/>
                  </a:lnTo>
                  <a:lnTo>
                    <a:pt x="168910" y="133350"/>
                  </a:lnTo>
                  <a:lnTo>
                    <a:pt x="190500" y="130809"/>
                  </a:lnTo>
                  <a:lnTo>
                    <a:pt x="209550" y="127000"/>
                  </a:lnTo>
                  <a:lnTo>
                    <a:pt x="228600" y="121919"/>
                  </a:lnTo>
                  <a:lnTo>
                    <a:pt x="246380" y="116839"/>
                  </a:lnTo>
                  <a:lnTo>
                    <a:pt x="262890" y="110489"/>
                  </a:lnTo>
                  <a:lnTo>
                    <a:pt x="276860" y="104139"/>
                  </a:lnTo>
                  <a:lnTo>
                    <a:pt x="289560" y="97789"/>
                  </a:lnTo>
                  <a:lnTo>
                    <a:pt x="300990" y="88900"/>
                  </a:lnTo>
                  <a:lnTo>
                    <a:pt x="309880" y="81278"/>
                  </a:lnTo>
                  <a:lnTo>
                    <a:pt x="318770" y="71119"/>
                  </a:lnTo>
                  <a:lnTo>
                    <a:pt x="323850" y="60959"/>
                  </a:lnTo>
                  <a:lnTo>
                    <a:pt x="325120" y="48259"/>
                  </a:lnTo>
                  <a:lnTo>
                    <a:pt x="325120" y="35559"/>
                  </a:lnTo>
                  <a:lnTo>
                    <a:pt x="322580" y="25400"/>
                  </a:lnTo>
                  <a:lnTo>
                    <a:pt x="316230" y="15239"/>
                  </a:lnTo>
                  <a:lnTo>
                    <a:pt x="308610" y="6350"/>
                  </a:lnTo>
                  <a:lnTo>
                    <a:pt x="300990" y="2539"/>
                  </a:lnTo>
                  <a:lnTo>
                    <a:pt x="292100" y="0"/>
                  </a:lnTo>
                  <a:lnTo>
                    <a:pt x="281940" y="0"/>
                  </a:lnTo>
                  <a:lnTo>
                    <a:pt x="273050" y="2539"/>
                  </a:lnTo>
                  <a:lnTo>
                    <a:pt x="265430" y="6350"/>
                  </a:lnTo>
                  <a:lnTo>
                    <a:pt x="257810" y="11428"/>
                  </a:lnTo>
                  <a:lnTo>
                    <a:pt x="248920" y="17778"/>
                  </a:lnTo>
                  <a:lnTo>
                    <a:pt x="238760" y="26669"/>
                  </a:lnTo>
                  <a:lnTo>
                    <a:pt x="229870" y="34289"/>
                  </a:lnTo>
                  <a:lnTo>
                    <a:pt x="222250" y="44450"/>
                  </a:lnTo>
                  <a:lnTo>
                    <a:pt x="215900" y="54609"/>
                  </a:lnTo>
                  <a:lnTo>
                    <a:pt x="210820" y="64769"/>
                  </a:lnTo>
                  <a:lnTo>
                    <a:pt x="204470" y="74928"/>
                  </a:lnTo>
                  <a:lnTo>
                    <a:pt x="198120" y="85089"/>
                  </a:lnTo>
                  <a:lnTo>
                    <a:pt x="191770" y="95250"/>
                  </a:lnTo>
                  <a:lnTo>
                    <a:pt x="186690" y="107950"/>
                  </a:lnTo>
                  <a:lnTo>
                    <a:pt x="184150" y="121919"/>
                  </a:lnTo>
                  <a:lnTo>
                    <a:pt x="182880" y="137159"/>
                  </a:lnTo>
                  <a:lnTo>
                    <a:pt x="182880" y="152400"/>
                  </a:lnTo>
                  <a:lnTo>
                    <a:pt x="186690" y="167639"/>
                  </a:lnTo>
                  <a:lnTo>
                    <a:pt x="190500" y="181609"/>
                  </a:lnTo>
                  <a:lnTo>
                    <a:pt x="196850" y="193039"/>
                  </a:lnTo>
                  <a:lnTo>
                    <a:pt x="204470" y="204469"/>
                  </a:lnTo>
                  <a:lnTo>
                    <a:pt x="213360" y="213359"/>
                  </a:lnTo>
                  <a:lnTo>
                    <a:pt x="224790" y="218439"/>
                  </a:lnTo>
                  <a:lnTo>
                    <a:pt x="236220" y="219709"/>
                  </a:lnTo>
                  <a:lnTo>
                    <a:pt x="248920" y="220978"/>
                  </a:lnTo>
                  <a:lnTo>
                    <a:pt x="260350" y="219709"/>
                  </a:lnTo>
                  <a:lnTo>
                    <a:pt x="271780" y="217169"/>
                  </a:lnTo>
                  <a:lnTo>
                    <a:pt x="304800" y="2108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4632960" y="24471630"/>
              <a:ext cx="41911" cy="189232"/>
            </a:xfrm>
            <a:custGeom>
              <a:avLst/>
              <a:gdLst/>
              <a:ahLst/>
              <a:cxnLst/>
              <a:rect l="0" t="0" r="0" b="0"/>
              <a:pathLst>
                <a:path w="41911" h="189232">
                  <a:moveTo>
                    <a:pt x="41910" y="0"/>
                  </a:moveTo>
                  <a:lnTo>
                    <a:pt x="41910" y="21590"/>
                  </a:lnTo>
                  <a:lnTo>
                    <a:pt x="40640" y="33020"/>
                  </a:lnTo>
                  <a:lnTo>
                    <a:pt x="38100" y="45720"/>
                  </a:lnTo>
                  <a:lnTo>
                    <a:pt x="33020" y="73659"/>
                  </a:lnTo>
                  <a:lnTo>
                    <a:pt x="26670" y="110490"/>
                  </a:lnTo>
                  <a:lnTo>
                    <a:pt x="24130" y="125731"/>
                  </a:lnTo>
                  <a:lnTo>
                    <a:pt x="20320" y="139700"/>
                  </a:lnTo>
                  <a:lnTo>
                    <a:pt x="0" y="189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4906010" y="24123650"/>
              <a:ext cx="21591" cy="326390"/>
            </a:xfrm>
            <a:custGeom>
              <a:avLst/>
              <a:gdLst/>
              <a:ahLst/>
              <a:cxnLst/>
              <a:rect l="0" t="0" r="0" b="0"/>
              <a:pathLst>
                <a:path w="21591" h="326390">
                  <a:moveTo>
                    <a:pt x="21590" y="0"/>
                  </a:moveTo>
                  <a:lnTo>
                    <a:pt x="21590" y="0"/>
                  </a:lnTo>
                  <a:lnTo>
                    <a:pt x="21590" y="22861"/>
                  </a:lnTo>
                  <a:lnTo>
                    <a:pt x="20320" y="36830"/>
                  </a:lnTo>
                  <a:lnTo>
                    <a:pt x="15240" y="76200"/>
                  </a:lnTo>
                  <a:lnTo>
                    <a:pt x="13970" y="93980"/>
                  </a:lnTo>
                  <a:lnTo>
                    <a:pt x="12700" y="110489"/>
                  </a:lnTo>
                  <a:lnTo>
                    <a:pt x="12700" y="127000"/>
                  </a:lnTo>
                  <a:lnTo>
                    <a:pt x="11430" y="156211"/>
                  </a:lnTo>
                  <a:lnTo>
                    <a:pt x="11430" y="171450"/>
                  </a:lnTo>
                  <a:lnTo>
                    <a:pt x="10160" y="186689"/>
                  </a:lnTo>
                  <a:lnTo>
                    <a:pt x="7620" y="203200"/>
                  </a:lnTo>
                  <a:lnTo>
                    <a:pt x="5080" y="219711"/>
                  </a:lnTo>
                  <a:lnTo>
                    <a:pt x="3810" y="236220"/>
                  </a:lnTo>
                  <a:lnTo>
                    <a:pt x="2540" y="254000"/>
                  </a:lnTo>
                  <a:lnTo>
                    <a:pt x="0" y="326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5085080" y="24208739"/>
              <a:ext cx="21591" cy="209551"/>
            </a:xfrm>
            <a:custGeom>
              <a:avLst/>
              <a:gdLst/>
              <a:ahLst/>
              <a:cxnLst/>
              <a:rect l="0" t="0" r="0" b="0"/>
              <a:pathLst>
                <a:path w="21591" h="209551">
                  <a:moveTo>
                    <a:pt x="21590" y="0"/>
                  </a:moveTo>
                  <a:lnTo>
                    <a:pt x="21590" y="0"/>
                  </a:lnTo>
                  <a:lnTo>
                    <a:pt x="15240" y="16511"/>
                  </a:lnTo>
                  <a:lnTo>
                    <a:pt x="13970" y="25400"/>
                  </a:lnTo>
                  <a:lnTo>
                    <a:pt x="12700" y="36831"/>
                  </a:lnTo>
                  <a:lnTo>
                    <a:pt x="12700" y="49531"/>
                  </a:lnTo>
                  <a:lnTo>
                    <a:pt x="11430" y="81281"/>
                  </a:lnTo>
                  <a:lnTo>
                    <a:pt x="11430" y="99061"/>
                  </a:lnTo>
                  <a:lnTo>
                    <a:pt x="10160" y="115572"/>
                  </a:lnTo>
                  <a:lnTo>
                    <a:pt x="7620" y="129541"/>
                  </a:lnTo>
                  <a:lnTo>
                    <a:pt x="5080" y="142241"/>
                  </a:lnTo>
                  <a:lnTo>
                    <a:pt x="3810" y="154941"/>
                  </a:lnTo>
                  <a:lnTo>
                    <a:pt x="2540" y="168911"/>
                  </a:lnTo>
                  <a:lnTo>
                    <a:pt x="0" y="209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5227320" y="24008080"/>
              <a:ext cx="165101" cy="369571"/>
            </a:xfrm>
            <a:custGeom>
              <a:avLst/>
              <a:gdLst/>
              <a:ahLst/>
              <a:cxnLst/>
              <a:rect l="0" t="0" r="0" b="0"/>
              <a:pathLst>
                <a:path w="165101" h="369571">
                  <a:moveTo>
                    <a:pt x="46990" y="0"/>
                  </a:moveTo>
                  <a:lnTo>
                    <a:pt x="46990" y="0"/>
                  </a:lnTo>
                  <a:lnTo>
                    <a:pt x="41910" y="16509"/>
                  </a:lnTo>
                  <a:lnTo>
                    <a:pt x="39370" y="26670"/>
                  </a:lnTo>
                  <a:lnTo>
                    <a:pt x="33020" y="49531"/>
                  </a:lnTo>
                  <a:lnTo>
                    <a:pt x="29210" y="66040"/>
                  </a:lnTo>
                  <a:lnTo>
                    <a:pt x="22860" y="105409"/>
                  </a:lnTo>
                  <a:lnTo>
                    <a:pt x="20320" y="124459"/>
                  </a:lnTo>
                  <a:lnTo>
                    <a:pt x="19050" y="140970"/>
                  </a:lnTo>
                  <a:lnTo>
                    <a:pt x="17780" y="157481"/>
                  </a:lnTo>
                  <a:lnTo>
                    <a:pt x="16510" y="171450"/>
                  </a:lnTo>
                  <a:lnTo>
                    <a:pt x="13970" y="184150"/>
                  </a:lnTo>
                  <a:lnTo>
                    <a:pt x="11430" y="196850"/>
                  </a:lnTo>
                  <a:lnTo>
                    <a:pt x="8890" y="209550"/>
                  </a:lnTo>
                  <a:lnTo>
                    <a:pt x="7620" y="222250"/>
                  </a:lnTo>
                  <a:lnTo>
                    <a:pt x="6350" y="236220"/>
                  </a:lnTo>
                  <a:lnTo>
                    <a:pt x="6350" y="270509"/>
                  </a:lnTo>
                  <a:lnTo>
                    <a:pt x="6350" y="288290"/>
                  </a:lnTo>
                  <a:lnTo>
                    <a:pt x="5080" y="297181"/>
                  </a:lnTo>
                  <a:lnTo>
                    <a:pt x="2540" y="297181"/>
                  </a:lnTo>
                  <a:lnTo>
                    <a:pt x="0" y="293370"/>
                  </a:lnTo>
                  <a:lnTo>
                    <a:pt x="0" y="285750"/>
                  </a:lnTo>
                  <a:lnTo>
                    <a:pt x="3810" y="275590"/>
                  </a:lnTo>
                  <a:lnTo>
                    <a:pt x="11430" y="254000"/>
                  </a:lnTo>
                  <a:lnTo>
                    <a:pt x="19050" y="232409"/>
                  </a:lnTo>
                  <a:lnTo>
                    <a:pt x="25400" y="220981"/>
                  </a:lnTo>
                  <a:lnTo>
                    <a:pt x="33020" y="210820"/>
                  </a:lnTo>
                  <a:lnTo>
                    <a:pt x="40640" y="200659"/>
                  </a:lnTo>
                  <a:lnTo>
                    <a:pt x="49530" y="190500"/>
                  </a:lnTo>
                  <a:lnTo>
                    <a:pt x="59690" y="181609"/>
                  </a:lnTo>
                  <a:lnTo>
                    <a:pt x="69850" y="173990"/>
                  </a:lnTo>
                  <a:lnTo>
                    <a:pt x="81280" y="168909"/>
                  </a:lnTo>
                  <a:lnTo>
                    <a:pt x="92710" y="165100"/>
                  </a:lnTo>
                  <a:lnTo>
                    <a:pt x="105410" y="162559"/>
                  </a:lnTo>
                  <a:lnTo>
                    <a:pt x="118110" y="163831"/>
                  </a:lnTo>
                  <a:lnTo>
                    <a:pt x="129540" y="166370"/>
                  </a:lnTo>
                  <a:lnTo>
                    <a:pt x="140970" y="170181"/>
                  </a:lnTo>
                  <a:lnTo>
                    <a:pt x="149860" y="176531"/>
                  </a:lnTo>
                  <a:lnTo>
                    <a:pt x="156210" y="184150"/>
                  </a:lnTo>
                  <a:lnTo>
                    <a:pt x="162560" y="193040"/>
                  </a:lnTo>
                  <a:lnTo>
                    <a:pt x="165100" y="203200"/>
                  </a:lnTo>
                  <a:lnTo>
                    <a:pt x="165100" y="212090"/>
                  </a:lnTo>
                  <a:lnTo>
                    <a:pt x="165100" y="222250"/>
                  </a:lnTo>
                  <a:lnTo>
                    <a:pt x="162560" y="233681"/>
                  </a:lnTo>
                  <a:lnTo>
                    <a:pt x="157480" y="246381"/>
                  </a:lnTo>
                  <a:lnTo>
                    <a:pt x="152400" y="259081"/>
                  </a:lnTo>
                  <a:lnTo>
                    <a:pt x="143510" y="281940"/>
                  </a:lnTo>
                  <a:lnTo>
                    <a:pt x="139700" y="293370"/>
                  </a:lnTo>
                  <a:lnTo>
                    <a:pt x="134620" y="303531"/>
                  </a:lnTo>
                  <a:lnTo>
                    <a:pt x="129540" y="312420"/>
                  </a:lnTo>
                  <a:lnTo>
                    <a:pt x="123190" y="320040"/>
                  </a:lnTo>
                  <a:lnTo>
                    <a:pt x="116840" y="327659"/>
                  </a:lnTo>
                  <a:lnTo>
                    <a:pt x="109220" y="335281"/>
                  </a:lnTo>
                  <a:lnTo>
                    <a:pt x="102870" y="342900"/>
                  </a:lnTo>
                  <a:lnTo>
                    <a:pt x="95250" y="350520"/>
                  </a:lnTo>
                  <a:lnTo>
                    <a:pt x="86360" y="358140"/>
                  </a:lnTo>
                  <a:lnTo>
                    <a:pt x="76200" y="364490"/>
                  </a:lnTo>
                  <a:lnTo>
                    <a:pt x="66040" y="368300"/>
                  </a:lnTo>
                  <a:lnTo>
                    <a:pt x="53340" y="369570"/>
                  </a:lnTo>
                  <a:lnTo>
                    <a:pt x="1524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5468620" y="24126189"/>
              <a:ext cx="101601" cy="257812"/>
            </a:xfrm>
            <a:custGeom>
              <a:avLst/>
              <a:gdLst/>
              <a:ahLst/>
              <a:cxnLst/>
              <a:rect l="0" t="0" r="0" b="0"/>
              <a:pathLst>
                <a:path w="101601" h="257812">
                  <a:moveTo>
                    <a:pt x="6350" y="144781"/>
                  </a:moveTo>
                  <a:lnTo>
                    <a:pt x="27940" y="144781"/>
                  </a:lnTo>
                  <a:lnTo>
                    <a:pt x="38100" y="142241"/>
                  </a:lnTo>
                  <a:lnTo>
                    <a:pt x="45720" y="138431"/>
                  </a:lnTo>
                  <a:lnTo>
                    <a:pt x="53340" y="133350"/>
                  </a:lnTo>
                  <a:lnTo>
                    <a:pt x="60960" y="127000"/>
                  </a:lnTo>
                  <a:lnTo>
                    <a:pt x="68580" y="119381"/>
                  </a:lnTo>
                  <a:lnTo>
                    <a:pt x="76200" y="110491"/>
                  </a:lnTo>
                  <a:lnTo>
                    <a:pt x="82550" y="100331"/>
                  </a:lnTo>
                  <a:lnTo>
                    <a:pt x="90170" y="91441"/>
                  </a:lnTo>
                  <a:lnTo>
                    <a:pt x="97790" y="81281"/>
                  </a:lnTo>
                  <a:lnTo>
                    <a:pt x="100330" y="69850"/>
                  </a:lnTo>
                  <a:lnTo>
                    <a:pt x="101600" y="57150"/>
                  </a:lnTo>
                  <a:lnTo>
                    <a:pt x="101600" y="44450"/>
                  </a:lnTo>
                  <a:lnTo>
                    <a:pt x="99060" y="33022"/>
                  </a:lnTo>
                  <a:lnTo>
                    <a:pt x="95250" y="20322"/>
                  </a:lnTo>
                  <a:lnTo>
                    <a:pt x="90170" y="10161"/>
                  </a:lnTo>
                  <a:lnTo>
                    <a:pt x="82550" y="3811"/>
                  </a:lnTo>
                  <a:lnTo>
                    <a:pt x="74930" y="0"/>
                  </a:lnTo>
                  <a:lnTo>
                    <a:pt x="66040" y="0"/>
                  </a:lnTo>
                  <a:lnTo>
                    <a:pt x="57150" y="5081"/>
                  </a:lnTo>
                  <a:lnTo>
                    <a:pt x="46990" y="13972"/>
                  </a:lnTo>
                  <a:lnTo>
                    <a:pt x="36830" y="26672"/>
                  </a:lnTo>
                  <a:lnTo>
                    <a:pt x="27940" y="41911"/>
                  </a:lnTo>
                  <a:lnTo>
                    <a:pt x="19050" y="58422"/>
                  </a:lnTo>
                  <a:lnTo>
                    <a:pt x="11430" y="76200"/>
                  </a:lnTo>
                  <a:lnTo>
                    <a:pt x="6350" y="97791"/>
                  </a:lnTo>
                  <a:lnTo>
                    <a:pt x="2540" y="119381"/>
                  </a:lnTo>
                  <a:lnTo>
                    <a:pt x="0" y="142241"/>
                  </a:lnTo>
                  <a:lnTo>
                    <a:pt x="0" y="162561"/>
                  </a:lnTo>
                  <a:lnTo>
                    <a:pt x="1270" y="182881"/>
                  </a:lnTo>
                  <a:lnTo>
                    <a:pt x="2540" y="201931"/>
                  </a:lnTo>
                  <a:lnTo>
                    <a:pt x="6350" y="218441"/>
                  </a:lnTo>
                  <a:lnTo>
                    <a:pt x="11430" y="232411"/>
                  </a:lnTo>
                  <a:lnTo>
                    <a:pt x="16510" y="245111"/>
                  </a:lnTo>
                  <a:lnTo>
                    <a:pt x="22860" y="252731"/>
                  </a:lnTo>
                  <a:lnTo>
                    <a:pt x="31750" y="256541"/>
                  </a:lnTo>
                  <a:lnTo>
                    <a:pt x="40640" y="257811"/>
                  </a:lnTo>
                  <a:lnTo>
                    <a:pt x="49530" y="256541"/>
                  </a:lnTo>
                  <a:lnTo>
                    <a:pt x="57150" y="254000"/>
                  </a:lnTo>
                  <a:lnTo>
                    <a:pt x="64770" y="248922"/>
                  </a:lnTo>
                  <a:lnTo>
                    <a:pt x="72390" y="242572"/>
                  </a:lnTo>
                  <a:lnTo>
                    <a:pt x="78740" y="234950"/>
                  </a:lnTo>
                  <a:lnTo>
                    <a:pt x="100330" y="2082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5695950" y="23962361"/>
              <a:ext cx="262891" cy="358140"/>
            </a:xfrm>
            <a:custGeom>
              <a:avLst/>
              <a:gdLst/>
              <a:ahLst/>
              <a:cxnLst/>
              <a:rect l="0" t="0" r="0" b="0"/>
              <a:pathLst>
                <a:path w="262891" h="358140">
                  <a:moveTo>
                    <a:pt x="0" y="161289"/>
                  </a:moveTo>
                  <a:lnTo>
                    <a:pt x="0" y="161289"/>
                  </a:lnTo>
                  <a:lnTo>
                    <a:pt x="5080" y="177800"/>
                  </a:lnTo>
                  <a:lnTo>
                    <a:pt x="7620" y="187959"/>
                  </a:lnTo>
                  <a:lnTo>
                    <a:pt x="8890" y="199389"/>
                  </a:lnTo>
                  <a:lnTo>
                    <a:pt x="8890" y="210819"/>
                  </a:lnTo>
                  <a:lnTo>
                    <a:pt x="10160" y="246378"/>
                  </a:lnTo>
                  <a:lnTo>
                    <a:pt x="10160" y="266700"/>
                  </a:lnTo>
                  <a:lnTo>
                    <a:pt x="11430" y="284478"/>
                  </a:lnTo>
                  <a:lnTo>
                    <a:pt x="13970" y="299719"/>
                  </a:lnTo>
                  <a:lnTo>
                    <a:pt x="16510" y="313689"/>
                  </a:lnTo>
                  <a:lnTo>
                    <a:pt x="17780" y="327659"/>
                  </a:lnTo>
                  <a:lnTo>
                    <a:pt x="19050" y="340359"/>
                  </a:lnTo>
                  <a:lnTo>
                    <a:pt x="19050" y="354328"/>
                  </a:lnTo>
                  <a:lnTo>
                    <a:pt x="20320" y="358139"/>
                  </a:lnTo>
                  <a:lnTo>
                    <a:pt x="20320" y="354328"/>
                  </a:lnTo>
                  <a:lnTo>
                    <a:pt x="20320" y="346709"/>
                  </a:lnTo>
                  <a:lnTo>
                    <a:pt x="21590" y="332739"/>
                  </a:lnTo>
                  <a:lnTo>
                    <a:pt x="26670" y="295909"/>
                  </a:lnTo>
                  <a:lnTo>
                    <a:pt x="29210" y="279400"/>
                  </a:lnTo>
                  <a:lnTo>
                    <a:pt x="33020" y="264159"/>
                  </a:lnTo>
                  <a:lnTo>
                    <a:pt x="35560" y="251459"/>
                  </a:lnTo>
                  <a:lnTo>
                    <a:pt x="39370" y="238759"/>
                  </a:lnTo>
                  <a:lnTo>
                    <a:pt x="45720" y="215900"/>
                  </a:lnTo>
                  <a:lnTo>
                    <a:pt x="59690" y="172719"/>
                  </a:lnTo>
                  <a:lnTo>
                    <a:pt x="66040" y="151128"/>
                  </a:lnTo>
                  <a:lnTo>
                    <a:pt x="71120" y="142239"/>
                  </a:lnTo>
                  <a:lnTo>
                    <a:pt x="76200" y="133350"/>
                  </a:lnTo>
                  <a:lnTo>
                    <a:pt x="82550" y="125728"/>
                  </a:lnTo>
                  <a:lnTo>
                    <a:pt x="95250" y="106678"/>
                  </a:lnTo>
                  <a:lnTo>
                    <a:pt x="123190" y="66039"/>
                  </a:lnTo>
                  <a:lnTo>
                    <a:pt x="129540" y="57150"/>
                  </a:lnTo>
                  <a:lnTo>
                    <a:pt x="137160" y="48259"/>
                  </a:lnTo>
                  <a:lnTo>
                    <a:pt x="143510" y="40639"/>
                  </a:lnTo>
                  <a:lnTo>
                    <a:pt x="151130" y="33019"/>
                  </a:lnTo>
                  <a:lnTo>
                    <a:pt x="165100" y="17778"/>
                  </a:lnTo>
                  <a:lnTo>
                    <a:pt x="173990" y="12700"/>
                  </a:lnTo>
                  <a:lnTo>
                    <a:pt x="185420" y="7619"/>
                  </a:lnTo>
                  <a:lnTo>
                    <a:pt x="196850" y="2539"/>
                  </a:lnTo>
                  <a:lnTo>
                    <a:pt x="208280" y="0"/>
                  </a:lnTo>
                  <a:lnTo>
                    <a:pt x="219710" y="0"/>
                  </a:lnTo>
                  <a:lnTo>
                    <a:pt x="231140" y="1269"/>
                  </a:lnTo>
                  <a:lnTo>
                    <a:pt x="238760" y="8889"/>
                  </a:lnTo>
                  <a:lnTo>
                    <a:pt x="246380" y="21589"/>
                  </a:lnTo>
                  <a:lnTo>
                    <a:pt x="251460" y="36828"/>
                  </a:lnTo>
                  <a:lnTo>
                    <a:pt x="255270" y="54609"/>
                  </a:lnTo>
                  <a:lnTo>
                    <a:pt x="257810" y="74928"/>
                  </a:lnTo>
                  <a:lnTo>
                    <a:pt x="260350" y="96519"/>
                  </a:lnTo>
                  <a:lnTo>
                    <a:pt x="260350" y="115569"/>
                  </a:lnTo>
                  <a:lnTo>
                    <a:pt x="261620" y="149859"/>
                  </a:lnTo>
                  <a:lnTo>
                    <a:pt x="262890" y="226059"/>
                  </a:lnTo>
                  <a:lnTo>
                    <a:pt x="262890" y="3200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5875020" y="24029670"/>
              <a:ext cx="157481" cy="115570"/>
            </a:xfrm>
            <a:custGeom>
              <a:avLst/>
              <a:gdLst/>
              <a:ahLst/>
              <a:cxnLst/>
              <a:rect l="0" t="0" r="0" b="0"/>
              <a:pathLst>
                <a:path w="157481" h="115570">
                  <a:moveTo>
                    <a:pt x="157480" y="0"/>
                  </a:moveTo>
                  <a:lnTo>
                    <a:pt x="140970" y="10160"/>
                  </a:lnTo>
                  <a:lnTo>
                    <a:pt x="120650" y="25400"/>
                  </a:lnTo>
                  <a:lnTo>
                    <a:pt x="96520" y="43180"/>
                  </a:lnTo>
                  <a:lnTo>
                    <a:pt x="74930" y="58419"/>
                  </a:lnTo>
                  <a:lnTo>
                    <a:pt x="64770" y="66041"/>
                  </a:lnTo>
                  <a:lnTo>
                    <a:pt x="55880" y="72391"/>
                  </a:lnTo>
                  <a:lnTo>
                    <a:pt x="48260" y="80010"/>
                  </a:lnTo>
                  <a:lnTo>
                    <a:pt x="39370" y="87630"/>
                  </a:lnTo>
                  <a:lnTo>
                    <a:pt x="29210" y="93980"/>
                  </a:lnTo>
                  <a:lnTo>
                    <a:pt x="0" y="1155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6085840" y="24008080"/>
              <a:ext cx="73661" cy="262891"/>
            </a:xfrm>
            <a:custGeom>
              <a:avLst/>
              <a:gdLst/>
              <a:ahLst/>
              <a:cxnLst/>
              <a:rect l="0" t="0" r="0" b="0"/>
              <a:pathLst>
                <a:path w="73661" h="262891">
                  <a:moveTo>
                    <a:pt x="0" y="0"/>
                  </a:moveTo>
                  <a:lnTo>
                    <a:pt x="0" y="0"/>
                  </a:lnTo>
                  <a:lnTo>
                    <a:pt x="5080" y="16509"/>
                  </a:lnTo>
                  <a:lnTo>
                    <a:pt x="8890" y="25400"/>
                  </a:lnTo>
                  <a:lnTo>
                    <a:pt x="13970" y="34290"/>
                  </a:lnTo>
                  <a:lnTo>
                    <a:pt x="20320" y="44450"/>
                  </a:lnTo>
                  <a:lnTo>
                    <a:pt x="25400" y="58420"/>
                  </a:lnTo>
                  <a:lnTo>
                    <a:pt x="29210" y="76200"/>
                  </a:lnTo>
                  <a:lnTo>
                    <a:pt x="36830" y="116840"/>
                  </a:lnTo>
                  <a:lnTo>
                    <a:pt x="48260" y="176531"/>
                  </a:lnTo>
                  <a:lnTo>
                    <a:pt x="52070" y="194309"/>
                  </a:lnTo>
                  <a:lnTo>
                    <a:pt x="73660" y="262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6085840" y="23997920"/>
              <a:ext cx="220981" cy="463551"/>
            </a:xfrm>
            <a:custGeom>
              <a:avLst/>
              <a:gdLst/>
              <a:ahLst/>
              <a:cxnLst/>
              <a:rect l="0" t="0" r="0" b="0"/>
              <a:pathLst>
                <a:path w="220981" h="463551">
                  <a:moveTo>
                    <a:pt x="220980" y="0"/>
                  </a:moveTo>
                  <a:lnTo>
                    <a:pt x="220980" y="0"/>
                  </a:lnTo>
                  <a:lnTo>
                    <a:pt x="209550" y="11430"/>
                  </a:lnTo>
                  <a:lnTo>
                    <a:pt x="204470" y="17780"/>
                  </a:lnTo>
                  <a:lnTo>
                    <a:pt x="200660" y="25400"/>
                  </a:lnTo>
                  <a:lnTo>
                    <a:pt x="196850" y="34291"/>
                  </a:lnTo>
                  <a:lnTo>
                    <a:pt x="191770" y="44450"/>
                  </a:lnTo>
                  <a:lnTo>
                    <a:pt x="186690" y="53341"/>
                  </a:lnTo>
                  <a:lnTo>
                    <a:pt x="180340" y="63500"/>
                  </a:lnTo>
                  <a:lnTo>
                    <a:pt x="173990" y="74930"/>
                  </a:lnTo>
                  <a:lnTo>
                    <a:pt x="160020" y="100330"/>
                  </a:lnTo>
                  <a:lnTo>
                    <a:pt x="153670" y="114300"/>
                  </a:lnTo>
                  <a:lnTo>
                    <a:pt x="139700" y="146050"/>
                  </a:lnTo>
                  <a:lnTo>
                    <a:pt x="119380" y="196850"/>
                  </a:lnTo>
                  <a:lnTo>
                    <a:pt x="110490" y="214630"/>
                  </a:lnTo>
                  <a:lnTo>
                    <a:pt x="101600" y="231141"/>
                  </a:lnTo>
                  <a:lnTo>
                    <a:pt x="92710" y="248919"/>
                  </a:lnTo>
                  <a:lnTo>
                    <a:pt x="83820" y="266700"/>
                  </a:lnTo>
                  <a:lnTo>
                    <a:pt x="74930" y="284480"/>
                  </a:lnTo>
                  <a:lnTo>
                    <a:pt x="59690" y="318769"/>
                  </a:lnTo>
                  <a:lnTo>
                    <a:pt x="45720" y="354330"/>
                  </a:lnTo>
                  <a:lnTo>
                    <a:pt x="38100" y="370841"/>
                  </a:lnTo>
                  <a:lnTo>
                    <a:pt x="24130" y="401319"/>
                  </a:lnTo>
                  <a:lnTo>
                    <a:pt x="19050" y="415291"/>
                  </a:lnTo>
                  <a:lnTo>
                    <a:pt x="13970" y="426719"/>
                  </a:lnTo>
                  <a:lnTo>
                    <a:pt x="0" y="463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4" name="Freeform 593"/>
          <p:cNvSpPr/>
          <p:nvPr/>
        </p:nvSpPr>
        <p:spPr>
          <a:xfrm>
            <a:off x="6412230" y="24253189"/>
            <a:ext cx="41911" cy="157482"/>
          </a:xfrm>
          <a:custGeom>
            <a:avLst/>
            <a:gdLst/>
            <a:ahLst/>
            <a:cxnLst/>
            <a:rect l="0" t="0" r="0" b="0"/>
            <a:pathLst>
              <a:path w="41911" h="157482">
                <a:moveTo>
                  <a:pt x="0" y="0"/>
                </a:moveTo>
                <a:lnTo>
                  <a:pt x="0" y="0"/>
                </a:lnTo>
                <a:lnTo>
                  <a:pt x="5080" y="27941"/>
                </a:lnTo>
                <a:lnTo>
                  <a:pt x="7620" y="39372"/>
                </a:lnTo>
                <a:lnTo>
                  <a:pt x="11430" y="50800"/>
                </a:lnTo>
                <a:lnTo>
                  <a:pt x="17780" y="72391"/>
                </a:lnTo>
                <a:lnTo>
                  <a:pt x="24130" y="93981"/>
                </a:lnTo>
                <a:lnTo>
                  <a:pt x="27940" y="105411"/>
                </a:lnTo>
                <a:lnTo>
                  <a:pt x="41910" y="15748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5" name="Group 614"/>
          <p:cNvGrpSpPr/>
          <p:nvPr/>
        </p:nvGrpSpPr>
        <p:grpSpPr>
          <a:xfrm>
            <a:off x="6685280" y="23804880"/>
            <a:ext cx="2468881" cy="1297941"/>
            <a:chOff x="6685280" y="23804880"/>
            <a:chExt cx="2468881" cy="1297941"/>
          </a:xfrm>
        </p:grpSpPr>
        <p:sp>
          <p:nvSpPr>
            <p:cNvPr id="595" name="Freeform 594"/>
            <p:cNvSpPr/>
            <p:nvPr/>
          </p:nvSpPr>
          <p:spPr>
            <a:xfrm>
              <a:off x="6685280" y="24063961"/>
              <a:ext cx="82551" cy="420370"/>
            </a:xfrm>
            <a:custGeom>
              <a:avLst/>
              <a:gdLst/>
              <a:ahLst/>
              <a:cxnLst/>
              <a:rect l="0" t="0" r="0" b="0"/>
              <a:pathLst>
                <a:path w="82551" h="420370">
                  <a:moveTo>
                    <a:pt x="0" y="0"/>
                  </a:moveTo>
                  <a:lnTo>
                    <a:pt x="35560" y="139700"/>
                  </a:lnTo>
                  <a:lnTo>
                    <a:pt x="41910" y="171450"/>
                  </a:lnTo>
                  <a:lnTo>
                    <a:pt x="63500" y="270509"/>
                  </a:lnTo>
                  <a:lnTo>
                    <a:pt x="67310" y="285750"/>
                  </a:lnTo>
                  <a:lnTo>
                    <a:pt x="69850" y="299719"/>
                  </a:lnTo>
                  <a:lnTo>
                    <a:pt x="71120" y="314959"/>
                  </a:lnTo>
                  <a:lnTo>
                    <a:pt x="72390" y="328928"/>
                  </a:lnTo>
                  <a:lnTo>
                    <a:pt x="73660" y="342900"/>
                  </a:lnTo>
                  <a:lnTo>
                    <a:pt x="76200" y="356869"/>
                  </a:lnTo>
                  <a:lnTo>
                    <a:pt x="78740" y="370839"/>
                  </a:lnTo>
                  <a:lnTo>
                    <a:pt x="81280" y="384809"/>
                  </a:lnTo>
                  <a:lnTo>
                    <a:pt x="82550" y="400050"/>
                  </a:lnTo>
                  <a:lnTo>
                    <a:pt x="82550" y="414019"/>
                  </a:lnTo>
                  <a:lnTo>
                    <a:pt x="82550" y="419100"/>
                  </a:lnTo>
                  <a:lnTo>
                    <a:pt x="81280" y="420369"/>
                  </a:lnTo>
                  <a:lnTo>
                    <a:pt x="78740" y="416559"/>
                  </a:lnTo>
                  <a:lnTo>
                    <a:pt x="76200" y="410209"/>
                  </a:lnTo>
                  <a:lnTo>
                    <a:pt x="72390" y="400050"/>
                  </a:lnTo>
                  <a:lnTo>
                    <a:pt x="6350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6717030" y="23989030"/>
              <a:ext cx="186691" cy="337821"/>
            </a:xfrm>
            <a:custGeom>
              <a:avLst/>
              <a:gdLst/>
              <a:ahLst/>
              <a:cxnLst/>
              <a:rect l="0" t="0" r="0" b="0"/>
              <a:pathLst>
                <a:path w="186691" h="337821">
                  <a:moveTo>
                    <a:pt x="0" y="74931"/>
                  </a:moveTo>
                  <a:lnTo>
                    <a:pt x="11430" y="52070"/>
                  </a:lnTo>
                  <a:lnTo>
                    <a:pt x="17780" y="43181"/>
                  </a:lnTo>
                  <a:lnTo>
                    <a:pt x="26670" y="34290"/>
                  </a:lnTo>
                  <a:lnTo>
                    <a:pt x="35560" y="26670"/>
                  </a:lnTo>
                  <a:lnTo>
                    <a:pt x="46990" y="19050"/>
                  </a:lnTo>
                  <a:lnTo>
                    <a:pt x="60960" y="11431"/>
                  </a:lnTo>
                  <a:lnTo>
                    <a:pt x="74930" y="5081"/>
                  </a:lnTo>
                  <a:lnTo>
                    <a:pt x="88900" y="1270"/>
                  </a:lnTo>
                  <a:lnTo>
                    <a:pt x="101600" y="0"/>
                  </a:lnTo>
                  <a:lnTo>
                    <a:pt x="113030" y="0"/>
                  </a:lnTo>
                  <a:lnTo>
                    <a:pt x="123190" y="2540"/>
                  </a:lnTo>
                  <a:lnTo>
                    <a:pt x="133350" y="6350"/>
                  </a:lnTo>
                  <a:lnTo>
                    <a:pt x="140970" y="11431"/>
                  </a:lnTo>
                  <a:lnTo>
                    <a:pt x="148590" y="17781"/>
                  </a:lnTo>
                  <a:lnTo>
                    <a:pt x="156210" y="24131"/>
                  </a:lnTo>
                  <a:lnTo>
                    <a:pt x="163830" y="30481"/>
                  </a:lnTo>
                  <a:lnTo>
                    <a:pt x="170180" y="38100"/>
                  </a:lnTo>
                  <a:lnTo>
                    <a:pt x="175260" y="46990"/>
                  </a:lnTo>
                  <a:lnTo>
                    <a:pt x="180340" y="55881"/>
                  </a:lnTo>
                  <a:lnTo>
                    <a:pt x="182880" y="66040"/>
                  </a:lnTo>
                  <a:lnTo>
                    <a:pt x="185420" y="78740"/>
                  </a:lnTo>
                  <a:lnTo>
                    <a:pt x="186690" y="91440"/>
                  </a:lnTo>
                  <a:lnTo>
                    <a:pt x="186690" y="106681"/>
                  </a:lnTo>
                  <a:lnTo>
                    <a:pt x="185420" y="124459"/>
                  </a:lnTo>
                  <a:lnTo>
                    <a:pt x="182880" y="142240"/>
                  </a:lnTo>
                  <a:lnTo>
                    <a:pt x="179070" y="160020"/>
                  </a:lnTo>
                  <a:lnTo>
                    <a:pt x="175260" y="175259"/>
                  </a:lnTo>
                  <a:lnTo>
                    <a:pt x="168910" y="190500"/>
                  </a:lnTo>
                  <a:lnTo>
                    <a:pt x="162560" y="204470"/>
                  </a:lnTo>
                  <a:lnTo>
                    <a:pt x="156210" y="217170"/>
                  </a:lnTo>
                  <a:lnTo>
                    <a:pt x="149860" y="229870"/>
                  </a:lnTo>
                  <a:lnTo>
                    <a:pt x="137160" y="255270"/>
                  </a:lnTo>
                  <a:lnTo>
                    <a:pt x="129540" y="269240"/>
                  </a:lnTo>
                  <a:lnTo>
                    <a:pt x="123190" y="279400"/>
                  </a:lnTo>
                  <a:lnTo>
                    <a:pt x="115570" y="289559"/>
                  </a:lnTo>
                  <a:lnTo>
                    <a:pt x="109220" y="298450"/>
                  </a:lnTo>
                  <a:lnTo>
                    <a:pt x="99060" y="307340"/>
                  </a:lnTo>
                  <a:lnTo>
                    <a:pt x="88900" y="314959"/>
                  </a:lnTo>
                  <a:lnTo>
                    <a:pt x="31750" y="337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6959600" y="24032211"/>
              <a:ext cx="147321" cy="302260"/>
            </a:xfrm>
            <a:custGeom>
              <a:avLst/>
              <a:gdLst/>
              <a:ahLst/>
              <a:cxnLst/>
              <a:rect l="0" t="0" r="0" b="0"/>
              <a:pathLst>
                <a:path w="147321" h="302260">
                  <a:moveTo>
                    <a:pt x="0" y="31750"/>
                  </a:moveTo>
                  <a:lnTo>
                    <a:pt x="0" y="53339"/>
                  </a:lnTo>
                  <a:lnTo>
                    <a:pt x="1270" y="66039"/>
                  </a:lnTo>
                  <a:lnTo>
                    <a:pt x="2540" y="80009"/>
                  </a:lnTo>
                  <a:lnTo>
                    <a:pt x="5080" y="95250"/>
                  </a:lnTo>
                  <a:lnTo>
                    <a:pt x="6350" y="110489"/>
                  </a:lnTo>
                  <a:lnTo>
                    <a:pt x="7620" y="124459"/>
                  </a:lnTo>
                  <a:lnTo>
                    <a:pt x="8890" y="139700"/>
                  </a:lnTo>
                  <a:lnTo>
                    <a:pt x="10160" y="152400"/>
                  </a:lnTo>
                  <a:lnTo>
                    <a:pt x="12700" y="165100"/>
                  </a:lnTo>
                  <a:lnTo>
                    <a:pt x="15240" y="176528"/>
                  </a:lnTo>
                  <a:lnTo>
                    <a:pt x="17780" y="189228"/>
                  </a:lnTo>
                  <a:lnTo>
                    <a:pt x="17780" y="201928"/>
                  </a:lnTo>
                  <a:lnTo>
                    <a:pt x="19050" y="214628"/>
                  </a:lnTo>
                  <a:lnTo>
                    <a:pt x="20320" y="227328"/>
                  </a:lnTo>
                  <a:lnTo>
                    <a:pt x="22860" y="238759"/>
                  </a:lnTo>
                  <a:lnTo>
                    <a:pt x="25400" y="250189"/>
                  </a:lnTo>
                  <a:lnTo>
                    <a:pt x="31750" y="262889"/>
                  </a:lnTo>
                  <a:lnTo>
                    <a:pt x="38100" y="275589"/>
                  </a:lnTo>
                  <a:lnTo>
                    <a:pt x="46990" y="289559"/>
                  </a:lnTo>
                  <a:lnTo>
                    <a:pt x="57150" y="297178"/>
                  </a:lnTo>
                  <a:lnTo>
                    <a:pt x="68580" y="300989"/>
                  </a:lnTo>
                  <a:lnTo>
                    <a:pt x="80010" y="302259"/>
                  </a:lnTo>
                  <a:lnTo>
                    <a:pt x="91440" y="300989"/>
                  </a:lnTo>
                  <a:lnTo>
                    <a:pt x="100330" y="297178"/>
                  </a:lnTo>
                  <a:lnTo>
                    <a:pt x="109220" y="293369"/>
                  </a:lnTo>
                  <a:lnTo>
                    <a:pt x="116840" y="284478"/>
                  </a:lnTo>
                  <a:lnTo>
                    <a:pt x="124460" y="271778"/>
                  </a:lnTo>
                  <a:lnTo>
                    <a:pt x="132080" y="259078"/>
                  </a:lnTo>
                  <a:lnTo>
                    <a:pt x="137160" y="241300"/>
                  </a:lnTo>
                  <a:lnTo>
                    <a:pt x="140970" y="220978"/>
                  </a:lnTo>
                  <a:lnTo>
                    <a:pt x="142240" y="200659"/>
                  </a:lnTo>
                  <a:lnTo>
                    <a:pt x="144780" y="181609"/>
                  </a:lnTo>
                  <a:lnTo>
                    <a:pt x="144780" y="163828"/>
                  </a:lnTo>
                  <a:lnTo>
                    <a:pt x="146050" y="132078"/>
                  </a:lnTo>
                  <a:lnTo>
                    <a:pt x="147320" y="102869"/>
                  </a:lnTo>
                  <a:lnTo>
                    <a:pt x="146050" y="88900"/>
                  </a:lnTo>
                  <a:lnTo>
                    <a:pt x="143510" y="77469"/>
                  </a:lnTo>
                  <a:lnTo>
                    <a:pt x="140970" y="64769"/>
                  </a:lnTo>
                  <a:lnTo>
                    <a:pt x="139700" y="53339"/>
                  </a:lnTo>
                  <a:lnTo>
                    <a:pt x="138430" y="39369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7214870" y="24010620"/>
              <a:ext cx="102871" cy="262892"/>
            </a:xfrm>
            <a:custGeom>
              <a:avLst/>
              <a:gdLst/>
              <a:ahLst/>
              <a:cxnLst/>
              <a:rect l="0" t="0" r="0" b="0"/>
              <a:pathLst>
                <a:path w="102871" h="262892">
                  <a:moveTo>
                    <a:pt x="17780" y="262891"/>
                  </a:moveTo>
                  <a:lnTo>
                    <a:pt x="7620" y="241300"/>
                  </a:lnTo>
                  <a:lnTo>
                    <a:pt x="3810" y="226060"/>
                  </a:lnTo>
                  <a:lnTo>
                    <a:pt x="1270" y="208280"/>
                  </a:lnTo>
                  <a:lnTo>
                    <a:pt x="0" y="187960"/>
                  </a:lnTo>
                  <a:lnTo>
                    <a:pt x="0" y="170180"/>
                  </a:lnTo>
                  <a:lnTo>
                    <a:pt x="1270" y="152400"/>
                  </a:lnTo>
                  <a:lnTo>
                    <a:pt x="3810" y="137160"/>
                  </a:lnTo>
                  <a:lnTo>
                    <a:pt x="11430" y="81280"/>
                  </a:lnTo>
                  <a:lnTo>
                    <a:pt x="19050" y="66041"/>
                  </a:lnTo>
                  <a:lnTo>
                    <a:pt x="27940" y="53341"/>
                  </a:lnTo>
                  <a:lnTo>
                    <a:pt x="39370" y="43180"/>
                  </a:lnTo>
                  <a:lnTo>
                    <a:pt x="49530" y="33019"/>
                  </a:lnTo>
                  <a:lnTo>
                    <a:pt x="59690" y="24130"/>
                  </a:lnTo>
                  <a:lnTo>
                    <a:pt x="1028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7395210" y="24004270"/>
              <a:ext cx="175261" cy="314961"/>
            </a:xfrm>
            <a:custGeom>
              <a:avLst/>
              <a:gdLst/>
              <a:ahLst/>
              <a:cxnLst/>
              <a:rect l="0" t="0" r="0" b="0"/>
              <a:pathLst>
                <a:path w="175261" h="314961">
                  <a:moveTo>
                    <a:pt x="175260" y="6350"/>
                  </a:moveTo>
                  <a:lnTo>
                    <a:pt x="175260" y="6350"/>
                  </a:lnTo>
                  <a:lnTo>
                    <a:pt x="157480" y="1269"/>
                  </a:lnTo>
                  <a:lnTo>
                    <a:pt x="149860" y="0"/>
                  </a:lnTo>
                  <a:lnTo>
                    <a:pt x="140970" y="1269"/>
                  </a:lnTo>
                  <a:lnTo>
                    <a:pt x="130810" y="2541"/>
                  </a:lnTo>
                  <a:lnTo>
                    <a:pt x="121920" y="6350"/>
                  </a:lnTo>
                  <a:lnTo>
                    <a:pt x="114300" y="11430"/>
                  </a:lnTo>
                  <a:lnTo>
                    <a:pt x="97790" y="22860"/>
                  </a:lnTo>
                  <a:lnTo>
                    <a:pt x="78740" y="35560"/>
                  </a:lnTo>
                  <a:lnTo>
                    <a:pt x="69850" y="41910"/>
                  </a:lnTo>
                  <a:lnTo>
                    <a:pt x="60960" y="49530"/>
                  </a:lnTo>
                  <a:lnTo>
                    <a:pt x="53340" y="55880"/>
                  </a:lnTo>
                  <a:lnTo>
                    <a:pt x="44450" y="62230"/>
                  </a:lnTo>
                  <a:lnTo>
                    <a:pt x="35560" y="69850"/>
                  </a:lnTo>
                  <a:lnTo>
                    <a:pt x="25400" y="76200"/>
                  </a:lnTo>
                  <a:lnTo>
                    <a:pt x="16510" y="85091"/>
                  </a:lnTo>
                  <a:lnTo>
                    <a:pt x="8890" y="93980"/>
                  </a:lnTo>
                  <a:lnTo>
                    <a:pt x="1270" y="102869"/>
                  </a:lnTo>
                  <a:lnTo>
                    <a:pt x="0" y="111760"/>
                  </a:lnTo>
                  <a:lnTo>
                    <a:pt x="5080" y="120650"/>
                  </a:lnTo>
                  <a:lnTo>
                    <a:pt x="12700" y="128269"/>
                  </a:lnTo>
                  <a:lnTo>
                    <a:pt x="22860" y="133350"/>
                  </a:lnTo>
                  <a:lnTo>
                    <a:pt x="36830" y="135891"/>
                  </a:lnTo>
                  <a:lnTo>
                    <a:pt x="50800" y="138430"/>
                  </a:lnTo>
                  <a:lnTo>
                    <a:pt x="63500" y="140969"/>
                  </a:lnTo>
                  <a:lnTo>
                    <a:pt x="76200" y="144780"/>
                  </a:lnTo>
                  <a:lnTo>
                    <a:pt x="87630" y="147319"/>
                  </a:lnTo>
                  <a:lnTo>
                    <a:pt x="100330" y="152400"/>
                  </a:lnTo>
                  <a:lnTo>
                    <a:pt x="113030" y="157480"/>
                  </a:lnTo>
                  <a:lnTo>
                    <a:pt x="127000" y="163830"/>
                  </a:lnTo>
                  <a:lnTo>
                    <a:pt x="138430" y="170180"/>
                  </a:lnTo>
                  <a:lnTo>
                    <a:pt x="148590" y="179069"/>
                  </a:lnTo>
                  <a:lnTo>
                    <a:pt x="157480" y="187960"/>
                  </a:lnTo>
                  <a:lnTo>
                    <a:pt x="160020" y="198119"/>
                  </a:lnTo>
                  <a:lnTo>
                    <a:pt x="160020" y="208280"/>
                  </a:lnTo>
                  <a:lnTo>
                    <a:pt x="158750" y="218441"/>
                  </a:lnTo>
                  <a:lnTo>
                    <a:pt x="156210" y="228600"/>
                  </a:lnTo>
                  <a:lnTo>
                    <a:pt x="152400" y="238760"/>
                  </a:lnTo>
                  <a:lnTo>
                    <a:pt x="149860" y="248919"/>
                  </a:lnTo>
                  <a:lnTo>
                    <a:pt x="144780" y="257810"/>
                  </a:lnTo>
                  <a:lnTo>
                    <a:pt x="139700" y="266700"/>
                  </a:lnTo>
                  <a:lnTo>
                    <a:pt x="133350" y="274319"/>
                  </a:lnTo>
                  <a:lnTo>
                    <a:pt x="127000" y="281941"/>
                  </a:lnTo>
                  <a:lnTo>
                    <a:pt x="118110" y="289560"/>
                  </a:lnTo>
                  <a:lnTo>
                    <a:pt x="109220" y="297180"/>
                  </a:lnTo>
                  <a:lnTo>
                    <a:pt x="97790" y="303530"/>
                  </a:lnTo>
                  <a:lnTo>
                    <a:pt x="86360" y="308610"/>
                  </a:lnTo>
                  <a:lnTo>
                    <a:pt x="73660" y="313691"/>
                  </a:lnTo>
                  <a:lnTo>
                    <a:pt x="62230" y="314960"/>
                  </a:lnTo>
                  <a:lnTo>
                    <a:pt x="50800" y="314960"/>
                  </a:lnTo>
                  <a:lnTo>
                    <a:pt x="16510" y="3124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7622540" y="24010620"/>
              <a:ext cx="125731" cy="269242"/>
            </a:xfrm>
            <a:custGeom>
              <a:avLst/>
              <a:gdLst/>
              <a:ahLst/>
              <a:cxnLst/>
              <a:rect l="0" t="0" r="0" b="0"/>
              <a:pathLst>
                <a:path w="125731" h="269242">
                  <a:moveTo>
                    <a:pt x="0" y="31750"/>
                  </a:moveTo>
                  <a:lnTo>
                    <a:pt x="0" y="31750"/>
                  </a:lnTo>
                  <a:lnTo>
                    <a:pt x="5080" y="48260"/>
                  </a:lnTo>
                  <a:lnTo>
                    <a:pt x="7620" y="62230"/>
                  </a:lnTo>
                  <a:lnTo>
                    <a:pt x="8890" y="78741"/>
                  </a:lnTo>
                  <a:lnTo>
                    <a:pt x="10160" y="115569"/>
                  </a:lnTo>
                  <a:lnTo>
                    <a:pt x="10160" y="165100"/>
                  </a:lnTo>
                  <a:lnTo>
                    <a:pt x="10160" y="203200"/>
                  </a:lnTo>
                  <a:lnTo>
                    <a:pt x="12700" y="220980"/>
                  </a:lnTo>
                  <a:lnTo>
                    <a:pt x="16510" y="237491"/>
                  </a:lnTo>
                  <a:lnTo>
                    <a:pt x="21590" y="252730"/>
                  </a:lnTo>
                  <a:lnTo>
                    <a:pt x="30480" y="262891"/>
                  </a:lnTo>
                  <a:lnTo>
                    <a:pt x="43180" y="267969"/>
                  </a:lnTo>
                  <a:lnTo>
                    <a:pt x="57150" y="269241"/>
                  </a:lnTo>
                  <a:lnTo>
                    <a:pt x="68580" y="269241"/>
                  </a:lnTo>
                  <a:lnTo>
                    <a:pt x="78740" y="265430"/>
                  </a:lnTo>
                  <a:lnTo>
                    <a:pt x="87630" y="261619"/>
                  </a:lnTo>
                  <a:lnTo>
                    <a:pt x="95250" y="252730"/>
                  </a:lnTo>
                  <a:lnTo>
                    <a:pt x="104140" y="241300"/>
                  </a:lnTo>
                  <a:lnTo>
                    <a:pt x="111760" y="227330"/>
                  </a:lnTo>
                  <a:lnTo>
                    <a:pt x="116840" y="212091"/>
                  </a:lnTo>
                  <a:lnTo>
                    <a:pt x="119380" y="196850"/>
                  </a:lnTo>
                  <a:lnTo>
                    <a:pt x="121920" y="180341"/>
                  </a:lnTo>
                  <a:lnTo>
                    <a:pt x="123190" y="162560"/>
                  </a:lnTo>
                  <a:lnTo>
                    <a:pt x="124460" y="143510"/>
                  </a:lnTo>
                  <a:lnTo>
                    <a:pt x="125730" y="123191"/>
                  </a:lnTo>
                  <a:lnTo>
                    <a:pt x="123190" y="106680"/>
                  </a:lnTo>
                  <a:lnTo>
                    <a:pt x="119380" y="92710"/>
                  </a:lnTo>
                  <a:lnTo>
                    <a:pt x="114300" y="78741"/>
                  </a:lnTo>
                  <a:lnTo>
                    <a:pt x="110490" y="64769"/>
                  </a:lnTo>
                  <a:lnTo>
                    <a:pt x="106680" y="49530"/>
                  </a:lnTo>
                  <a:lnTo>
                    <a:pt x="952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7893050" y="24094439"/>
              <a:ext cx="13971" cy="168912"/>
            </a:xfrm>
            <a:custGeom>
              <a:avLst/>
              <a:gdLst/>
              <a:ahLst/>
              <a:cxnLst/>
              <a:rect l="0" t="0" r="0" b="0"/>
              <a:pathLst>
                <a:path w="13971" h="168912">
                  <a:moveTo>
                    <a:pt x="3810" y="0"/>
                  </a:moveTo>
                  <a:lnTo>
                    <a:pt x="3810" y="105411"/>
                  </a:lnTo>
                  <a:lnTo>
                    <a:pt x="2540" y="119381"/>
                  </a:lnTo>
                  <a:lnTo>
                    <a:pt x="0" y="132081"/>
                  </a:lnTo>
                  <a:lnTo>
                    <a:pt x="13970" y="168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8106410" y="23926800"/>
              <a:ext cx="6351" cy="346712"/>
            </a:xfrm>
            <a:custGeom>
              <a:avLst/>
              <a:gdLst/>
              <a:ahLst/>
              <a:cxnLst/>
              <a:rect l="0" t="0" r="0" b="0"/>
              <a:pathLst>
                <a:path w="6351" h="346712">
                  <a:moveTo>
                    <a:pt x="0" y="0"/>
                  </a:moveTo>
                  <a:lnTo>
                    <a:pt x="0" y="0"/>
                  </a:lnTo>
                  <a:lnTo>
                    <a:pt x="0" y="58420"/>
                  </a:lnTo>
                  <a:lnTo>
                    <a:pt x="1270" y="71120"/>
                  </a:lnTo>
                  <a:lnTo>
                    <a:pt x="3810" y="85089"/>
                  </a:lnTo>
                  <a:lnTo>
                    <a:pt x="6350" y="99061"/>
                  </a:lnTo>
                  <a:lnTo>
                    <a:pt x="6350" y="114300"/>
                  </a:lnTo>
                  <a:lnTo>
                    <a:pt x="6350" y="129539"/>
                  </a:lnTo>
                  <a:lnTo>
                    <a:pt x="3810" y="146050"/>
                  </a:lnTo>
                  <a:lnTo>
                    <a:pt x="2540" y="161289"/>
                  </a:lnTo>
                  <a:lnTo>
                    <a:pt x="2540" y="176530"/>
                  </a:lnTo>
                  <a:lnTo>
                    <a:pt x="1270" y="205739"/>
                  </a:lnTo>
                  <a:lnTo>
                    <a:pt x="0" y="290830"/>
                  </a:lnTo>
                  <a:lnTo>
                    <a:pt x="0" y="346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8022590" y="24074120"/>
              <a:ext cx="137161" cy="6351"/>
            </a:xfrm>
            <a:custGeom>
              <a:avLst/>
              <a:gdLst/>
              <a:ahLst/>
              <a:cxnLst/>
              <a:rect l="0" t="0" r="0" b="0"/>
              <a:pathLst>
                <a:path w="137161" h="6351">
                  <a:moveTo>
                    <a:pt x="0" y="0"/>
                  </a:moveTo>
                  <a:lnTo>
                    <a:pt x="16510" y="5080"/>
                  </a:lnTo>
                  <a:lnTo>
                    <a:pt x="27940" y="6350"/>
                  </a:lnTo>
                  <a:lnTo>
                    <a:pt x="40640" y="5080"/>
                  </a:lnTo>
                  <a:lnTo>
                    <a:pt x="55880" y="3810"/>
                  </a:lnTo>
                  <a:lnTo>
                    <a:pt x="71120" y="2541"/>
                  </a:lnTo>
                  <a:lnTo>
                    <a:pt x="87630" y="1269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8540750" y="23958550"/>
              <a:ext cx="147321" cy="273051"/>
            </a:xfrm>
            <a:custGeom>
              <a:avLst/>
              <a:gdLst/>
              <a:ahLst/>
              <a:cxnLst/>
              <a:rect l="0" t="0" r="0" b="0"/>
              <a:pathLst>
                <a:path w="147321" h="273051">
                  <a:moveTo>
                    <a:pt x="82550" y="0"/>
                  </a:moveTo>
                  <a:lnTo>
                    <a:pt x="53340" y="43180"/>
                  </a:lnTo>
                  <a:lnTo>
                    <a:pt x="46990" y="54611"/>
                  </a:lnTo>
                  <a:lnTo>
                    <a:pt x="43180" y="67311"/>
                  </a:lnTo>
                  <a:lnTo>
                    <a:pt x="38100" y="80011"/>
                  </a:lnTo>
                  <a:lnTo>
                    <a:pt x="33020" y="91439"/>
                  </a:lnTo>
                  <a:lnTo>
                    <a:pt x="26670" y="102870"/>
                  </a:lnTo>
                  <a:lnTo>
                    <a:pt x="20320" y="114300"/>
                  </a:lnTo>
                  <a:lnTo>
                    <a:pt x="15240" y="124461"/>
                  </a:lnTo>
                  <a:lnTo>
                    <a:pt x="11430" y="135889"/>
                  </a:lnTo>
                  <a:lnTo>
                    <a:pt x="6350" y="146050"/>
                  </a:lnTo>
                  <a:lnTo>
                    <a:pt x="3810" y="158750"/>
                  </a:lnTo>
                  <a:lnTo>
                    <a:pt x="1270" y="171450"/>
                  </a:lnTo>
                  <a:lnTo>
                    <a:pt x="0" y="184150"/>
                  </a:lnTo>
                  <a:lnTo>
                    <a:pt x="1270" y="198120"/>
                  </a:lnTo>
                  <a:lnTo>
                    <a:pt x="2540" y="214630"/>
                  </a:lnTo>
                  <a:lnTo>
                    <a:pt x="3810" y="229870"/>
                  </a:lnTo>
                  <a:lnTo>
                    <a:pt x="8890" y="243839"/>
                  </a:lnTo>
                  <a:lnTo>
                    <a:pt x="16510" y="254000"/>
                  </a:lnTo>
                  <a:lnTo>
                    <a:pt x="24130" y="264161"/>
                  </a:lnTo>
                  <a:lnTo>
                    <a:pt x="33020" y="269239"/>
                  </a:lnTo>
                  <a:lnTo>
                    <a:pt x="41910" y="271780"/>
                  </a:lnTo>
                  <a:lnTo>
                    <a:pt x="52070" y="273050"/>
                  </a:lnTo>
                  <a:lnTo>
                    <a:pt x="63500" y="270511"/>
                  </a:lnTo>
                  <a:lnTo>
                    <a:pt x="74930" y="266700"/>
                  </a:lnTo>
                  <a:lnTo>
                    <a:pt x="87630" y="261620"/>
                  </a:lnTo>
                  <a:lnTo>
                    <a:pt x="100330" y="254000"/>
                  </a:lnTo>
                  <a:lnTo>
                    <a:pt x="111760" y="243839"/>
                  </a:lnTo>
                  <a:lnTo>
                    <a:pt x="123190" y="232411"/>
                  </a:lnTo>
                  <a:lnTo>
                    <a:pt x="132080" y="219711"/>
                  </a:lnTo>
                  <a:lnTo>
                    <a:pt x="138430" y="204470"/>
                  </a:lnTo>
                  <a:lnTo>
                    <a:pt x="144780" y="189230"/>
                  </a:lnTo>
                  <a:lnTo>
                    <a:pt x="147320" y="175261"/>
                  </a:lnTo>
                  <a:lnTo>
                    <a:pt x="147320" y="162561"/>
                  </a:lnTo>
                  <a:lnTo>
                    <a:pt x="147320" y="149861"/>
                  </a:lnTo>
                  <a:lnTo>
                    <a:pt x="144780" y="138430"/>
                  </a:lnTo>
                  <a:lnTo>
                    <a:pt x="142240" y="127000"/>
                  </a:lnTo>
                  <a:lnTo>
                    <a:pt x="139700" y="116839"/>
                  </a:lnTo>
                  <a:lnTo>
                    <a:pt x="137160" y="105411"/>
                  </a:lnTo>
                  <a:lnTo>
                    <a:pt x="130810" y="83820"/>
                  </a:lnTo>
                  <a:lnTo>
                    <a:pt x="125730" y="74930"/>
                  </a:lnTo>
                  <a:lnTo>
                    <a:pt x="120650" y="66039"/>
                  </a:lnTo>
                  <a:lnTo>
                    <a:pt x="115570" y="58420"/>
                  </a:lnTo>
                  <a:lnTo>
                    <a:pt x="109220" y="49530"/>
                  </a:lnTo>
                  <a:lnTo>
                    <a:pt x="101600" y="43180"/>
                  </a:lnTo>
                  <a:lnTo>
                    <a:pt x="95250" y="35561"/>
                  </a:lnTo>
                  <a:lnTo>
                    <a:pt x="87630" y="27939"/>
                  </a:lnTo>
                  <a:lnTo>
                    <a:pt x="78740" y="20320"/>
                  </a:lnTo>
                  <a:lnTo>
                    <a:pt x="393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8783320" y="23804880"/>
              <a:ext cx="176531" cy="448310"/>
            </a:xfrm>
            <a:custGeom>
              <a:avLst/>
              <a:gdLst/>
              <a:ahLst/>
              <a:cxnLst/>
              <a:rect l="0" t="0" r="0" b="0"/>
              <a:pathLst>
                <a:path w="176531" h="448310">
                  <a:moveTo>
                    <a:pt x="176530" y="26670"/>
                  </a:moveTo>
                  <a:lnTo>
                    <a:pt x="165100" y="10159"/>
                  </a:lnTo>
                  <a:lnTo>
                    <a:pt x="157480" y="5081"/>
                  </a:lnTo>
                  <a:lnTo>
                    <a:pt x="147320" y="1270"/>
                  </a:lnTo>
                  <a:lnTo>
                    <a:pt x="135890" y="0"/>
                  </a:lnTo>
                  <a:lnTo>
                    <a:pt x="125730" y="0"/>
                  </a:lnTo>
                  <a:lnTo>
                    <a:pt x="116840" y="3809"/>
                  </a:lnTo>
                  <a:lnTo>
                    <a:pt x="109220" y="7620"/>
                  </a:lnTo>
                  <a:lnTo>
                    <a:pt x="100330" y="11431"/>
                  </a:lnTo>
                  <a:lnTo>
                    <a:pt x="90170" y="15240"/>
                  </a:lnTo>
                  <a:lnTo>
                    <a:pt x="80010" y="19050"/>
                  </a:lnTo>
                  <a:lnTo>
                    <a:pt x="71120" y="24131"/>
                  </a:lnTo>
                  <a:lnTo>
                    <a:pt x="63500" y="29209"/>
                  </a:lnTo>
                  <a:lnTo>
                    <a:pt x="55880" y="35559"/>
                  </a:lnTo>
                  <a:lnTo>
                    <a:pt x="48260" y="41909"/>
                  </a:lnTo>
                  <a:lnTo>
                    <a:pt x="40640" y="48259"/>
                  </a:lnTo>
                  <a:lnTo>
                    <a:pt x="33020" y="55881"/>
                  </a:lnTo>
                  <a:lnTo>
                    <a:pt x="26670" y="63500"/>
                  </a:lnTo>
                  <a:lnTo>
                    <a:pt x="21590" y="72390"/>
                  </a:lnTo>
                  <a:lnTo>
                    <a:pt x="17780" y="81281"/>
                  </a:lnTo>
                  <a:lnTo>
                    <a:pt x="12700" y="91440"/>
                  </a:lnTo>
                  <a:lnTo>
                    <a:pt x="8890" y="101600"/>
                  </a:lnTo>
                  <a:lnTo>
                    <a:pt x="5080" y="111759"/>
                  </a:lnTo>
                  <a:lnTo>
                    <a:pt x="2540" y="123190"/>
                  </a:lnTo>
                  <a:lnTo>
                    <a:pt x="1270" y="135890"/>
                  </a:lnTo>
                  <a:lnTo>
                    <a:pt x="0" y="148590"/>
                  </a:lnTo>
                  <a:lnTo>
                    <a:pt x="0" y="161290"/>
                  </a:lnTo>
                  <a:lnTo>
                    <a:pt x="1270" y="175259"/>
                  </a:lnTo>
                  <a:lnTo>
                    <a:pt x="3810" y="189231"/>
                  </a:lnTo>
                  <a:lnTo>
                    <a:pt x="5080" y="203200"/>
                  </a:lnTo>
                  <a:lnTo>
                    <a:pt x="6350" y="217170"/>
                  </a:lnTo>
                  <a:lnTo>
                    <a:pt x="6350" y="231140"/>
                  </a:lnTo>
                  <a:lnTo>
                    <a:pt x="8890" y="245109"/>
                  </a:lnTo>
                  <a:lnTo>
                    <a:pt x="10160" y="259081"/>
                  </a:lnTo>
                  <a:lnTo>
                    <a:pt x="12700" y="273050"/>
                  </a:lnTo>
                  <a:lnTo>
                    <a:pt x="15240" y="287020"/>
                  </a:lnTo>
                  <a:lnTo>
                    <a:pt x="16510" y="300990"/>
                  </a:lnTo>
                  <a:lnTo>
                    <a:pt x="16510" y="314959"/>
                  </a:lnTo>
                  <a:lnTo>
                    <a:pt x="19050" y="327659"/>
                  </a:lnTo>
                  <a:lnTo>
                    <a:pt x="20320" y="339090"/>
                  </a:lnTo>
                  <a:lnTo>
                    <a:pt x="24130" y="351790"/>
                  </a:lnTo>
                  <a:lnTo>
                    <a:pt x="25400" y="363220"/>
                  </a:lnTo>
                  <a:lnTo>
                    <a:pt x="26670" y="375920"/>
                  </a:lnTo>
                  <a:lnTo>
                    <a:pt x="27940" y="389890"/>
                  </a:lnTo>
                  <a:lnTo>
                    <a:pt x="25400" y="402590"/>
                  </a:lnTo>
                  <a:lnTo>
                    <a:pt x="21590" y="414020"/>
                  </a:lnTo>
                  <a:lnTo>
                    <a:pt x="7620" y="4483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8759190" y="24032211"/>
              <a:ext cx="137161" cy="20320"/>
            </a:xfrm>
            <a:custGeom>
              <a:avLst/>
              <a:gdLst/>
              <a:ahLst/>
              <a:cxnLst/>
              <a:rect l="0" t="0" r="0" b="0"/>
              <a:pathLst>
                <a:path w="137161" h="20320">
                  <a:moveTo>
                    <a:pt x="0" y="20319"/>
                  </a:moveTo>
                  <a:lnTo>
                    <a:pt x="17780" y="15239"/>
                  </a:lnTo>
                  <a:lnTo>
                    <a:pt x="29210" y="12700"/>
                  </a:lnTo>
                  <a:lnTo>
                    <a:pt x="44450" y="8889"/>
                  </a:lnTo>
                  <a:lnTo>
                    <a:pt x="60960" y="6350"/>
                  </a:lnTo>
                  <a:lnTo>
                    <a:pt x="77470" y="3809"/>
                  </a:lnTo>
                  <a:lnTo>
                    <a:pt x="92710" y="2539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7065010" y="24579580"/>
              <a:ext cx="179071" cy="431801"/>
            </a:xfrm>
            <a:custGeom>
              <a:avLst/>
              <a:gdLst/>
              <a:ahLst/>
              <a:cxnLst/>
              <a:rect l="0" t="0" r="0" b="0"/>
              <a:pathLst>
                <a:path w="179071" h="431801">
                  <a:moveTo>
                    <a:pt x="0" y="0"/>
                  </a:moveTo>
                  <a:lnTo>
                    <a:pt x="0" y="152400"/>
                  </a:lnTo>
                  <a:lnTo>
                    <a:pt x="1270" y="170181"/>
                  </a:lnTo>
                  <a:lnTo>
                    <a:pt x="2540" y="189231"/>
                  </a:lnTo>
                  <a:lnTo>
                    <a:pt x="5080" y="205740"/>
                  </a:lnTo>
                  <a:lnTo>
                    <a:pt x="6350" y="222250"/>
                  </a:lnTo>
                  <a:lnTo>
                    <a:pt x="7620" y="238759"/>
                  </a:lnTo>
                  <a:lnTo>
                    <a:pt x="8890" y="254000"/>
                  </a:lnTo>
                  <a:lnTo>
                    <a:pt x="8890" y="283209"/>
                  </a:lnTo>
                  <a:lnTo>
                    <a:pt x="10160" y="297181"/>
                  </a:lnTo>
                  <a:lnTo>
                    <a:pt x="11430" y="309881"/>
                  </a:lnTo>
                  <a:lnTo>
                    <a:pt x="12700" y="322581"/>
                  </a:lnTo>
                  <a:lnTo>
                    <a:pt x="15240" y="334009"/>
                  </a:lnTo>
                  <a:lnTo>
                    <a:pt x="17780" y="346709"/>
                  </a:lnTo>
                  <a:lnTo>
                    <a:pt x="19050" y="359409"/>
                  </a:lnTo>
                  <a:lnTo>
                    <a:pt x="19050" y="373381"/>
                  </a:lnTo>
                  <a:lnTo>
                    <a:pt x="19050" y="375920"/>
                  </a:lnTo>
                  <a:lnTo>
                    <a:pt x="20320" y="364490"/>
                  </a:lnTo>
                  <a:lnTo>
                    <a:pt x="21590" y="353059"/>
                  </a:lnTo>
                  <a:lnTo>
                    <a:pt x="24130" y="341631"/>
                  </a:lnTo>
                  <a:lnTo>
                    <a:pt x="26670" y="330200"/>
                  </a:lnTo>
                  <a:lnTo>
                    <a:pt x="27940" y="316231"/>
                  </a:lnTo>
                  <a:lnTo>
                    <a:pt x="29210" y="303531"/>
                  </a:lnTo>
                  <a:lnTo>
                    <a:pt x="29210" y="289559"/>
                  </a:lnTo>
                  <a:lnTo>
                    <a:pt x="31750" y="276859"/>
                  </a:lnTo>
                  <a:lnTo>
                    <a:pt x="33020" y="265431"/>
                  </a:lnTo>
                  <a:lnTo>
                    <a:pt x="36830" y="254000"/>
                  </a:lnTo>
                  <a:lnTo>
                    <a:pt x="39370" y="242570"/>
                  </a:lnTo>
                  <a:lnTo>
                    <a:pt x="45720" y="220981"/>
                  </a:lnTo>
                  <a:lnTo>
                    <a:pt x="50800" y="209550"/>
                  </a:lnTo>
                  <a:lnTo>
                    <a:pt x="55880" y="196850"/>
                  </a:lnTo>
                  <a:lnTo>
                    <a:pt x="60960" y="184150"/>
                  </a:lnTo>
                  <a:lnTo>
                    <a:pt x="68580" y="176531"/>
                  </a:lnTo>
                  <a:lnTo>
                    <a:pt x="77470" y="172720"/>
                  </a:lnTo>
                  <a:lnTo>
                    <a:pt x="86360" y="171450"/>
                  </a:lnTo>
                  <a:lnTo>
                    <a:pt x="95250" y="173990"/>
                  </a:lnTo>
                  <a:lnTo>
                    <a:pt x="102870" y="179070"/>
                  </a:lnTo>
                  <a:lnTo>
                    <a:pt x="110490" y="185420"/>
                  </a:lnTo>
                  <a:lnTo>
                    <a:pt x="118110" y="194309"/>
                  </a:lnTo>
                  <a:lnTo>
                    <a:pt x="125730" y="203200"/>
                  </a:lnTo>
                  <a:lnTo>
                    <a:pt x="132080" y="212090"/>
                  </a:lnTo>
                  <a:lnTo>
                    <a:pt x="138430" y="222250"/>
                  </a:lnTo>
                  <a:lnTo>
                    <a:pt x="143510" y="232409"/>
                  </a:lnTo>
                  <a:lnTo>
                    <a:pt x="148590" y="242570"/>
                  </a:lnTo>
                  <a:lnTo>
                    <a:pt x="151130" y="254000"/>
                  </a:lnTo>
                  <a:lnTo>
                    <a:pt x="153670" y="266700"/>
                  </a:lnTo>
                  <a:lnTo>
                    <a:pt x="154940" y="279400"/>
                  </a:lnTo>
                  <a:lnTo>
                    <a:pt x="157480" y="292100"/>
                  </a:lnTo>
                  <a:lnTo>
                    <a:pt x="160020" y="306070"/>
                  </a:lnTo>
                  <a:lnTo>
                    <a:pt x="168910" y="350520"/>
                  </a:lnTo>
                  <a:lnTo>
                    <a:pt x="17907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7313930" y="24705311"/>
              <a:ext cx="151131" cy="234951"/>
            </a:xfrm>
            <a:custGeom>
              <a:avLst/>
              <a:gdLst/>
              <a:ahLst/>
              <a:cxnLst/>
              <a:rect l="0" t="0" r="0" b="0"/>
              <a:pathLst>
                <a:path w="151131" h="234951">
                  <a:moveTo>
                    <a:pt x="119380" y="0"/>
                  </a:moveTo>
                  <a:lnTo>
                    <a:pt x="102870" y="6350"/>
                  </a:lnTo>
                  <a:lnTo>
                    <a:pt x="92710" y="12700"/>
                  </a:lnTo>
                  <a:lnTo>
                    <a:pt x="81280" y="21589"/>
                  </a:lnTo>
                  <a:lnTo>
                    <a:pt x="69850" y="31750"/>
                  </a:lnTo>
                  <a:lnTo>
                    <a:pt x="60960" y="41909"/>
                  </a:lnTo>
                  <a:lnTo>
                    <a:pt x="53340" y="53339"/>
                  </a:lnTo>
                  <a:lnTo>
                    <a:pt x="46990" y="63500"/>
                  </a:lnTo>
                  <a:lnTo>
                    <a:pt x="40640" y="73659"/>
                  </a:lnTo>
                  <a:lnTo>
                    <a:pt x="27940" y="95250"/>
                  </a:lnTo>
                  <a:lnTo>
                    <a:pt x="21590" y="106678"/>
                  </a:lnTo>
                  <a:lnTo>
                    <a:pt x="16510" y="119378"/>
                  </a:lnTo>
                  <a:lnTo>
                    <a:pt x="12700" y="132078"/>
                  </a:lnTo>
                  <a:lnTo>
                    <a:pt x="7620" y="147319"/>
                  </a:lnTo>
                  <a:lnTo>
                    <a:pt x="3810" y="165100"/>
                  </a:lnTo>
                  <a:lnTo>
                    <a:pt x="0" y="184150"/>
                  </a:lnTo>
                  <a:lnTo>
                    <a:pt x="0" y="200659"/>
                  </a:lnTo>
                  <a:lnTo>
                    <a:pt x="2540" y="214628"/>
                  </a:lnTo>
                  <a:lnTo>
                    <a:pt x="6350" y="227328"/>
                  </a:lnTo>
                  <a:lnTo>
                    <a:pt x="15240" y="233678"/>
                  </a:lnTo>
                  <a:lnTo>
                    <a:pt x="26670" y="234950"/>
                  </a:lnTo>
                  <a:lnTo>
                    <a:pt x="39370" y="233678"/>
                  </a:lnTo>
                  <a:lnTo>
                    <a:pt x="52070" y="227328"/>
                  </a:lnTo>
                  <a:lnTo>
                    <a:pt x="63500" y="217169"/>
                  </a:lnTo>
                  <a:lnTo>
                    <a:pt x="74930" y="204469"/>
                  </a:lnTo>
                  <a:lnTo>
                    <a:pt x="85090" y="193039"/>
                  </a:lnTo>
                  <a:lnTo>
                    <a:pt x="93980" y="181609"/>
                  </a:lnTo>
                  <a:lnTo>
                    <a:pt x="102870" y="170178"/>
                  </a:lnTo>
                  <a:lnTo>
                    <a:pt x="109220" y="158750"/>
                  </a:lnTo>
                  <a:lnTo>
                    <a:pt x="114300" y="148589"/>
                  </a:lnTo>
                  <a:lnTo>
                    <a:pt x="119380" y="137159"/>
                  </a:lnTo>
                  <a:lnTo>
                    <a:pt x="124460" y="127000"/>
                  </a:lnTo>
                  <a:lnTo>
                    <a:pt x="128270" y="116839"/>
                  </a:lnTo>
                  <a:lnTo>
                    <a:pt x="132080" y="105409"/>
                  </a:lnTo>
                  <a:lnTo>
                    <a:pt x="134620" y="92709"/>
                  </a:lnTo>
                  <a:lnTo>
                    <a:pt x="137160" y="78739"/>
                  </a:lnTo>
                  <a:lnTo>
                    <a:pt x="138430" y="63500"/>
                  </a:lnTo>
                  <a:lnTo>
                    <a:pt x="135890" y="54609"/>
                  </a:lnTo>
                  <a:lnTo>
                    <a:pt x="133350" y="52069"/>
                  </a:lnTo>
                  <a:lnTo>
                    <a:pt x="128270" y="52069"/>
                  </a:lnTo>
                  <a:lnTo>
                    <a:pt x="124460" y="59689"/>
                  </a:lnTo>
                  <a:lnTo>
                    <a:pt x="120650" y="71119"/>
                  </a:lnTo>
                  <a:lnTo>
                    <a:pt x="116840" y="86359"/>
                  </a:lnTo>
                  <a:lnTo>
                    <a:pt x="113030" y="100328"/>
                  </a:lnTo>
                  <a:lnTo>
                    <a:pt x="105410" y="124459"/>
                  </a:lnTo>
                  <a:lnTo>
                    <a:pt x="104140" y="135889"/>
                  </a:lnTo>
                  <a:lnTo>
                    <a:pt x="104140" y="146050"/>
                  </a:lnTo>
                  <a:lnTo>
                    <a:pt x="105410" y="157478"/>
                  </a:lnTo>
                  <a:lnTo>
                    <a:pt x="106680" y="168909"/>
                  </a:lnTo>
                  <a:lnTo>
                    <a:pt x="107950" y="181609"/>
                  </a:lnTo>
                  <a:lnTo>
                    <a:pt x="107950" y="195578"/>
                  </a:lnTo>
                  <a:lnTo>
                    <a:pt x="113030" y="205739"/>
                  </a:lnTo>
                  <a:lnTo>
                    <a:pt x="120650" y="213359"/>
                  </a:lnTo>
                  <a:lnTo>
                    <a:pt x="151130" y="2324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7527290" y="24768811"/>
              <a:ext cx="31751" cy="334010"/>
            </a:xfrm>
            <a:custGeom>
              <a:avLst/>
              <a:gdLst/>
              <a:ahLst/>
              <a:cxnLst/>
              <a:rect l="0" t="0" r="0" b="0"/>
              <a:pathLst>
                <a:path w="31751" h="334010">
                  <a:moveTo>
                    <a:pt x="31750" y="0"/>
                  </a:moveTo>
                  <a:lnTo>
                    <a:pt x="26670" y="22859"/>
                  </a:lnTo>
                  <a:lnTo>
                    <a:pt x="25400" y="34289"/>
                  </a:lnTo>
                  <a:lnTo>
                    <a:pt x="24130" y="49528"/>
                  </a:lnTo>
                  <a:lnTo>
                    <a:pt x="22860" y="64769"/>
                  </a:lnTo>
                  <a:lnTo>
                    <a:pt x="21590" y="78739"/>
                  </a:lnTo>
                  <a:lnTo>
                    <a:pt x="19050" y="93978"/>
                  </a:lnTo>
                  <a:lnTo>
                    <a:pt x="16510" y="107950"/>
                  </a:lnTo>
                  <a:lnTo>
                    <a:pt x="15240" y="123189"/>
                  </a:lnTo>
                  <a:lnTo>
                    <a:pt x="13970" y="139700"/>
                  </a:lnTo>
                  <a:lnTo>
                    <a:pt x="12700" y="156209"/>
                  </a:lnTo>
                  <a:lnTo>
                    <a:pt x="11430" y="186689"/>
                  </a:lnTo>
                  <a:lnTo>
                    <a:pt x="11430" y="273050"/>
                  </a:lnTo>
                  <a:lnTo>
                    <a:pt x="11430" y="334009"/>
                  </a:lnTo>
                  <a:lnTo>
                    <a:pt x="11430" y="321309"/>
                  </a:lnTo>
                  <a:lnTo>
                    <a:pt x="10160" y="312419"/>
                  </a:lnTo>
                  <a:lnTo>
                    <a:pt x="7620" y="303528"/>
                  </a:lnTo>
                  <a:lnTo>
                    <a:pt x="5080" y="293369"/>
                  </a:lnTo>
                  <a:lnTo>
                    <a:pt x="3810" y="279400"/>
                  </a:lnTo>
                  <a:lnTo>
                    <a:pt x="2540" y="264159"/>
                  </a:lnTo>
                  <a:lnTo>
                    <a:pt x="0" y="2108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7559040" y="24702770"/>
              <a:ext cx="119381" cy="245111"/>
            </a:xfrm>
            <a:custGeom>
              <a:avLst/>
              <a:gdLst/>
              <a:ahLst/>
              <a:cxnLst/>
              <a:rect l="0" t="0" r="0" b="0"/>
              <a:pathLst>
                <a:path w="119381" h="245111">
                  <a:moveTo>
                    <a:pt x="0" y="24130"/>
                  </a:moveTo>
                  <a:lnTo>
                    <a:pt x="0" y="24130"/>
                  </a:lnTo>
                  <a:lnTo>
                    <a:pt x="11430" y="12700"/>
                  </a:lnTo>
                  <a:lnTo>
                    <a:pt x="19050" y="8891"/>
                  </a:lnTo>
                  <a:lnTo>
                    <a:pt x="29210" y="3810"/>
                  </a:lnTo>
                  <a:lnTo>
                    <a:pt x="40640" y="0"/>
                  </a:lnTo>
                  <a:lnTo>
                    <a:pt x="52070" y="0"/>
                  </a:lnTo>
                  <a:lnTo>
                    <a:pt x="63500" y="2541"/>
                  </a:lnTo>
                  <a:lnTo>
                    <a:pt x="73660" y="6350"/>
                  </a:lnTo>
                  <a:lnTo>
                    <a:pt x="82550" y="10160"/>
                  </a:lnTo>
                  <a:lnTo>
                    <a:pt x="91440" y="16510"/>
                  </a:lnTo>
                  <a:lnTo>
                    <a:pt x="100330" y="22860"/>
                  </a:lnTo>
                  <a:lnTo>
                    <a:pt x="106680" y="31750"/>
                  </a:lnTo>
                  <a:lnTo>
                    <a:pt x="111760" y="44450"/>
                  </a:lnTo>
                  <a:lnTo>
                    <a:pt x="116840" y="58419"/>
                  </a:lnTo>
                  <a:lnTo>
                    <a:pt x="119380" y="73660"/>
                  </a:lnTo>
                  <a:lnTo>
                    <a:pt x="119380" y="90169"/>
                  </a:lnTo>
                  <a:lnTo>
                    <a:pt x="118110" y="106680"/>
                  </a:lnTo>
                  <a:lnTo>
                    <a:pt x="115570" y="120650"/>
                  </a:lnTo>
                  <a:lnTo>
                    <a:pt x="110490" y="134619"/>
                  </a:lnTo>
                  <a:lnTo>
                    <a:pt x="105410" y="147319"/>
                  </a:lnTo>
                  <a:lnTo>
                    <a:pt x="101600" y="158750"/>
                  </a:lnTo>
                  <a:lnTo>
                    <a:pt x="92710" y="180341"/>
                  </a:lnTo>
                  <a:lnTo>
                    <a:pt x="87630" y="190500"/>
                  </a:lnTo>
                  <a:lnTo>
                    <a:pt x="82550" y="199391"/>
                  </a:lnTo>
                  <a:lnTo>
                    <a:pt x="76200" y="207010"/>
                  </a:lnTo>
                  <a:lnTo>
                    <a:pt x="69850" y="215900"/>
                  </a:lnTo>
                  <a:lnTo>
                    <a:pt x="62230" y="223519"/>
                  </a:lnTo>
                  <a:lnTo>
                    <a:pt x="11430" y="245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7759700" y="24662130"/>
              <a:ext cx="226061" cy="365760"/>
            </a:xfrm>
            <a:custGeom>
              <a:avLst/>
              <a:gdLst/>
              <a:ahLst/>
              <a:cxnLst/>
              <a:rect l="0" t="0" r="0" b="0"/>
              <a:pathLst>
                <a:path w="226061" h="365760">
                  <a:moveTo>
                    <a:pt x="0" y="43181"/>
                  </a:moveTo>
                  <a:lnTo>
                    <a:pt x="5080" y="66040"/>
                  </a:lnTo>
                  <a:lnTo>
                    <a:pt x="11430" y="92709"/>
                  </a:lnTo>
                  <a:lnTo>
                    <a:pt x="13970" y="107950"/>
                  </a:lnTo>
                  <a:lnTo>
                    <a:pt x="17780" y="121920"/>
                  </a:lnTo>
                  <a:lnTo>
                    <a:pt x="21590" y="134620"/>
                  </a:lnTo>
                  <a:lnTo>
                    <a:pt x="27940" y="158750"/>
                  </a:lnTo>
                  <a:lnTo>
                    <a:pt x="35560" y="185420"/>
                  </a:lnTo>
                  <a:lnTo>
                    <a:pt x="36830" y="199390"/>
                  </a:lnTo>
                  <a:lnTo>
                    <a:pt x="39370" y="212090"/>
                  </a:lnTo>
                  <a:lnTo>
                    <a:pt x="39370" y="226059"/>
                  </a:lnTo>
                  <a:lnTo>
                    <a:pt x="41910" y="240031"/>
                  </a:lnTo>
                  <a:lnTo>
                    <a:pt x="44450" y="254000"/>
                  </a:lnTo>
                  <a:lnTo>
                    <a:pt x="46990" y="267970"/>
                  </a:lnTo>
                  <a:lnTo>
                    <a:pt x="48260" y="283209"/>
                  </a:lnTo>
                  <a:lnTo>
                    <a:pt x="49530" y="299720"/>
                  </a:lnTo>
                  <a:lnTo>
                    <a:pt x="50800" y="316231"/>
                  </a:lnTo>
                  <a:lnTo>
                    <a:pt x="50800" y="331470"/>
                  </a:lnTo>
                  <a:lnTo>
                    <a:pt x="48260" y="346709"/>
                  </a:lnTo>
                  <a:lnTo>
                    <a:pt x="46990" y="361950"/>
                  </a:lnTo>
                  <a:lnTo>
                    <a:pt x="44450" y="365759"/>
                  </a:lnTo>
                  <a:lnTo>
                    <a:pt x="44450" y="361950"/>
                  </a:lnTo>
                  <a:lnTo>
                    <a:pt x="43180" y="354331"/>
                  </a:lnTo>
                  <a:lnTo>
                    <a:pt x="41910" y="344170"/>
                  </a:lnTo>
                  <a:lnTo>
                    <a:pt x="39370" y="332740"/>
                  </a:lnTo>
                  <a:lnTo>
                    <a:pt x="36830" y="321309"/>
                  </a:lnTo>
                  <a:lnTo>
                    <a:pt x="35560" y="307340"/>
                  </a:lnTo>
                  <a:lnTo>
                    <a:pt x="34290" y="294640"/>
                  </a:lnTo>
                  <a:lnTo>
                    <a:pt x="33020" y="280670"/>
                  </a:lnTo>
                  <a:lnTo>
                    <a:pt x="31750" y="250190"/>
                  </a:lnTo>
                  <a:lnTo>
                    <a:pt x="31750" y="233681"/>
                  </a:lnTo>
                  <a:lnTo>
                    <a:pt x="33020" y="217170"/>
                  </a:lnTo>
                  <a:lnTo>
                    <a:pt x="34290" y="200659"/>
                  </a:lnTo>
                  <a:lnTo>
                    <a:pt x="36830" y="182881"/>
                  </a:lnTo>
                  <a:lnTo>
                    <a:pt x="38100" y="167640"/>
                  </a:lnTo>
                  <a:lnTo>
                    <a:pt x="39370" y="151131"/>
                  </a:lnTo>
                  <a:lnTo>
                    <a:pt x="40640" y="137159"/>
                  </a:lnTo>
                  <a:lnTo>
                    <a:pt x="43180" y="121920"/>
                  </a:lnTo>
                  <a:lnTo>
                    <a:pt x="46990" y="107950"/>
                  </a:lnTo>
                  <a:lnTo>
                    <a:pt x="52070" y="92709"/>
                  </a:lnTo>
                  <a:lnTo>
                    <a:pt x="58420" y="80009"/>
                  </a:lnTo>
                  <a:lnTo>
                    <a:pt x="64770" y="67309"/>
                  </a:lnTo>
                  <a:lnTo>
                    <a:pt x="71120" y="55881"/>
                  </a:lnTo>
                  <a:lnTo>
                    <a:pt x="77470" y="45720"/>
                  </a:lnTo>
                  <a:lnTo>
                    <a:pt x="85090" y="36831"/>
                  </a:lnTo>
                  <a:lnTo>
                    <a:pt x="91440" y="29209"/>
                  </a:lnTo>
                  <a:lnTo>
                    <a:pt x="101600" y="20320"/>
                  </a:lnTo>
                  <a:lnTo>
                    <a:pt x="114300" y="12700"/>
                  </a:lnTo>
                  <a:lnTo>
                    <a:pt x="129540" y="6350"/>
                  </a:lnTo>
                  <a:lnTo>
                    <a:pt x="143510" y="2540"/>
                  </a:lnTo>
                  <a:lnTo>
                    <a:pt x="157480" y="0"/>
                  </a:lnTo>
                  <a:lnTo>
                    <a:pt x="171450" y="1270"/>
                  </a:lnTo>
                  <a:lnTo>
                    <a:pt x="184150" y="6350"/>
                  </a:lnTo>
                  <a:lnTo>
                    <a:pt x="196850" y="13970"/>
                  </a:lnTo>
                  <a:lnTo>
                    <a:pt x="208280" y="24131"/>
                  </a:lnTo>
                  <a:lnTo>
                    <a:pt x="215900" y="35559"/>
                  </a:lnTo>
                  <a:lnTo>
                    <a:pt x="220980" y="50800"/>
                  </a:lnTo>
                  <a:lnTo>
                    <a:pt x="224790" y="66040"/>
                  </a:lnTo>
                  <a:lnTo>
                    <a:pt x="226060" y="80009"/>
                  </a:lnTo>
                  <a:lnTo>
                    <a:pt x="224790" y="95250"/>
                  </a:lnTo>
                  <a:lnTo>
                    <a:pt x="223520" y="109220"/>
                  </a:lnTo>
                  <a:lnTo>
                    <a:pt x="222250" y="123190"/>
                  </a:lnTo>
                  <a:lnTo>
                    <a:pt x="218440" y="134620"/>
                  </a:lnTo>
                  <a:lnTo>
                    <a:pt x="215900" y="146050"/>
                  </a:lnTo>
                  <a:lnTo>
                    <a:pt x="212090" y="157481"/>
                  </a:lnTo>
                  <a:lnTo>
                    <a:pt x="207010" y="168909"/>
                  </a:lnTo>
                  <a:lnTo>
                    <a:pt x="200660" y="180340"/>
                  </a:lnTo>
                  <a:lnTo>
                    <a:pt x="194310" y="190500"/>
                  </a:lnTo>
                  <a:lnTo>
                    <a:pt x="187960" y="200659"/>
                  </a:lnTo>
                  <a:lnTo>
                    <a:pt x="181610" y="212090"/>
                  </a:lnTo>
                  <a:lnTo>
                    <a:pt x="173990" y="223520"/>
                  </a:lnTo>
                  <a:lnTo>
                    <a:pt x="154940" y="248920"/>
                  </a:lnTo>
                  <a:lnTo>
                    <a:pt x="146050" y="256540"/>
                  </a:lnTo>
                  <a:lnTo>
                    <a:pt x="135890" y="260350"/>
                  </a:lnTo>
                  <a:lnTo>
                    <a:pt x="105410" y="264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8054340" y="24643080"/>
              <a:ext cx="25401" cy="262891"/>
            </a:xfrm>
            <a:custGeom>
              <a:avLst/>
              <a:gdLst/>
              <a:ahLst/>
              <a:cxnLst/>
              <a:rect l="0" t="0" r="0" b="0"/>
              <a:pathLst>
                <a:path w="25401" h="262891">
                  <a:moveTo>
                    <a:pt x="0" y="0"/>
                  </a:moveTo>
                  <a:lnTo>
                    <a:pt x="0" y="0"/>
                  </a:lnTo>
                  <a:lnTo>
                    <a:pt x="15240" y="43181"/>
                  </a:lnTo>
                  <a:lnTo>
                    <a:pt x="17780" y="57150"/>
                  </a:lnTo>
                  <a:lnTo>
                    <a:pt x="21590" y="72390"/>
                  </a:lnTo>
                  <a:lnTo>
                    <a:pt x="24130" y="90170"/>
                  </a:lnTo>
                  <a:lnTo>
                    <a:pt x="25400" y="105409"/>
                  </a:lnTo>
                  <a:lnTo>
                    <a:pt x="25400" y="119381"/>
                  </a:lnTo>
                  <a:lnTo>
                    <a:pt x="24130" y="132081"/>
                  </a:lnTo>
                  <a:lnTo>
                    <a:pt x="19050" y="165100"/>
                  </a:lnTo>
                  <a:lnTo>
                    <a:pt x="16510" y="182881"/>
                  </a:lnTo>
                  <a:lnTo>
                    <a:pt x="13970" y="200659"/>
                  </a:lnTo>
                  <a:lnTo>
                    <a:pt x="12700" y="215900"/>
                  </a:lnTo>
                  <a:lnTo>
                    <a:pt x="10160" y="262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8216900" y="24585930"/>
              <a:ext cx="937261" cy="298451"/>
            </a:xfrm>
            <a:custGeom>
              <a:avLst/>
              <a:gdLst/>
              <a:ahLst/>
              <a:cxnLst/>
              <a:rect l="0" t="0" r="0" b="0"/>
              <a:pathLst>
                <a:path w="937261" h="298451">
                  <a:moveTo>
                    <a:pt x="6350" y="77470"/>
                  </a:moveTo>
                  <a:lnTo>
                    <a:pt x="11430" y="93981"/>
                  </a:lnTo>
                  <a:lnTo>
                    <a:pt x="12700" y="104140"/>
                  </a:lnTo>
                  <a:lnTo>
                    <a:pt x="13970" y="115570"/>
                  </a:lnTo>
                  <a:lnTo>
                    <a:pt x="15240" y="127000"/>
                  </a:lnTo>
                  <a:lnTo>
                    <a:pt x="15240" y="162559"/>
                  </a:lnTo>
                  <a:lnTo>
                    <a:pt x="16510" y="182881"/>
                  </a:lnTo>
                  <a:lnTo>
                    <a:pt x="15240" y="200659"/>
                  </a:lnTo>
                  <a:lnTo>
                    <a:pt x="12700" y="215900"/>
                  </a:lnTo>
                  <a:lnTo>
                    <a:pt x="10160" y="229870"/>
                  </a:lnTo>
                  <a:lnTo>
                    <a:pt x="8890" y="242570"/>
                  </a:lnTo>
                  <a:lnTo>
                    <a:pt x="7620" y="256540"/>
                  </a:lnTo>
                  <a:lnTo>
                    <a:pt x="7620" y="270509"/>
                  </a:lnTo>
                  <a:lnTo>
                    <a:pt x="5080" y="274320"/>
                  </a:lnTo>
                  <a:lnTo>
                    <a:pt x="3810" y="270509"/>
                  </a:lnTo>
                  <a:lnTo>
                    <a:pt x="1270" y="262890"/>
                  </a:lnTo>
                  <a:lnTo>
                    <a:pt x="0" y="254000"/>
                  </a:lnTo>
                  <a:lnTo>
                    <a:pt x="1270" y="243840"/>
                  </a:lnTo>
                  <a:lnTo>
                    <a:pt x="2540" y="233681"/>
                  </a:lnTo>
                  <a:lnTo>
                    <a:pt x="5080" y="223520"/>
                  </a:lnTo>
                  <a:lnTo>
                    <a:pt x="7620" y="213359"/>
                  </a:lnTo>
                  <a:lnTo>
                    <a:pt x="13970" y="191770"/>
                  </a:lnTo>
                  <a:lnTo>
                    <a:pt x="20320" y="166370"/>
                  </a:lnTo>
                  <a:lnTo>
                    <a:pt x="25400" y="154940"/>
                  </a:lnTo>
                  <a:lnTo>
                    <a:pt x="30480" y="143509"/>
                  </a:lnTo>
                  <a:lnTo>
                    <a:pt x="35560" y="132081"/>
                  </a:lnTo>
                  <a:lnTo>
                    <a:pt x="41910" y="120650"/>
                  </a:lnTo>
                  <a:lnTo>
                    <a:pt x="49530" y="109220"/>
                  </a:lnTo>
                  <a:lnTo>
                    <a:pt x="55880" y="99059"/>
                  </a:lnTo>
                  <a:lnTo>
                    <a:pt x="64770" y="91440"/>
                  </a:lnTo>
                  <a:lnTo>
                    <a:pt x="74930" y="87631"/>
                  </a:lnTo>
                  <a:lnTo>
                    <a:pt x="87630" y="83820"/>
                  </a:lnTo>
                  <a:lnTo>
                    <a:pt x="97790" y="86359"/>
                  </a:lnTo>
                  <a:lnTo>
                    <a:pt x="106680" y="92709"/>
                  </a:lnTo>
                  <a:lnTo>
                    <a:pt x="115570" y="101600"/>
                  </a:lnTo>
                  <a:lnTo>
                    <a:pt x="121920" y="111759"/>
                  </a:lnTo>
                  <a:lnTo>
                    <a:pt x="128270" y="120650"/>
                  </a:lnTo>
                  <a:lnTo>
                    <a:pt x="133350" y="130809"/>
                  </a:lnTo>
                  <a:lnTo>
                    <a:pt x="137160" y="144781"/>
                  </a:lnTo>
                  <a:lnTo>
                    <a:pt x="140970" y="161290"/>
                  </a:lnTo>
                  <a:lnTo>
                    <a:pt x="144780" y="179070"/>
                  </a:lnTo>
                  <a:lnTo>
                    <a:pt x="148590" y="194309"/>
                  </a:lnTo>
                  <a:lnTo>
                    <a:pt x="152400" y="208281"/>
                  </a:lnTo>
                  <a:lnTo>
                    <a:pt x="156210" y="220981"/>
                  </a:lnTo>
                  <a:lnTo>
                    <a:pt x="161290" y="233681"/>
                  </a:lnTo>
                  <a:lnTo>
                    <a:pt x="166370" y="247650"/>
                  </a:lnTo>
                  <a:lnTo>
                    <a:pt x="172720" y="260350"/>
                  </a:lnTo>
                  <a:lnTo>
                    <a:pt x="181610" y="271781"/>
                  </a:lnTo>
                  <a:lnTo>
                    <a:pt x="191770" y="279400"/>
                  </a:lnTo>
                  <a:lnTo>
                    <a:pt x="203200" y="285750"/>
                  </a:lnTo>
                  <a:lnTo>
                    <a:pt x="213360" y="288290"/>
                  </a:lnTo>
                  <a:lnTo>
                    <a:pt x="222250" y="287020"/>
                  </a:lnTo>
                  <a:lnTo>
                    <a:pt x="231140" y="283209"/>
                  </a:lnTo>
                  <a:lnTo>
                    <a:pt x="241300" y="276859"/>
                  </a:lnTo>
                  <a:lnTo>
                    <a:pt x="252730" y="267970"/>
                  </a:lnTo>
                  <a:lnTo>
                    <a:pt x="265430" y="256540"/>
                  </a:lnTo>
                  <a:lnTo>
                    <a:pt x="285750" y="238759"/>
                  </a:lnTo>
                  <a:lnTo>
                    <a:pt x="293370" y="231140"/>
                  </a:lnTo>
                  <a:lnTo>
                    <a:pt x="302260" y="222250"/>
                  </a:lnTo>
                  <a:lnTo>
                    <a:pt x="309880" y="212090"/>
                  </a:lnTo>
                  <a:lnTo>
                    <a:pt x="317500" y="201931"/>
                  </a:lnTo>
                  <a:lnTo>
                    <a:pt x="323850" y="193040"/>
                  </a:lnTo>
                  <a:lnTo>
                    <a:pt x="328930" y="182881"/>
                  </a:lnTo>
                  <a:lnTo>
                    <a:pt x="334010" y="171450"/>
                  </a:lnTo>
                  <a:lnTo>
                    <a:pt x="337820" y="161290"/>
                  </a:lnTo>
                  <a:lnTo>
                    <a:pt x="341630" y="151131"/>
                  </a:lnTo>
                  <a:lnTo>
                    <a:pt x="345440" y="140970"/>
                  </a:lnTo>
                  <a:lnTo>
                    <a:pt x="347980" y="128270"/>
                  </a:lnTo>
                  <a:lnTo>
                    <a:pt x="349250" y="113031"/>
                  </a:lnTo>
                  <a:lnTo>
                    <a:pt x="350520" y="97790"/>
                  </a:lnTo>
                  <a:lnTo>
                    <a:pt x="349250" y="83820"/>
                  </a:lnTo>
                  <a:lnTo>
                    <a:pt x="345440" y="71120"/>
                  </a:lnTo>
                  <a:lnTo>
                    <a:pt x="341630" y="59690"/>
                  </a:lnTo>
                  <a:lnTo>
                    <a:pt x="335280" y="52070"/>
                  </a:lnTo>
                  <a:lnTo>
                    <a:pt x="326390" y="49531"/>
                  </a:lnTo>
                  <a:lnTo>
                    <a:pt x="318770" y="48259"/>
                  </a:lnTo>
                  <a:lnTo>
                    <a:pt x="309880" y="49531"/>
                  </a:lnTo>
                  <a:lnTo>
                    <a:pt x="294640" y="58420"/>
                  </a:lnTo>
                  <a:lnTo>
                    <a:pt x="287020" y="64770"/>
                  </a:lnTo>
                  <a:lnTo>
                    <a:pt x="280670" y="72390"/>
                  </a:lnTo>
                  <a:lnTo>
                    <a:pt x="273050" y="81281"/>
                  </a:lnTo>
                  <a:lnTo>
                    <a:pt x="265430" y="88900"/>
                  </a:lnTo>
                  <a:lnTo>
                    <a:pt x="259080" y="96520"/>
                  </a:lnTo>
                  <a:lnTo>
                    <a:pt x="251460" y="104140"/>
                  </a:lnTo>
                  <a:lnTo>
                    <a:pt x="245110" y="114300"/>
                  </a:lnTo>
                  <a:lnTo>
                    <a:pt x="240030" y="125731"/>
                  </a:lnTo>
                  <a:lnTo>
                    <a:pt x="236220" y="137159"/>
                  </a:lnTo>
                  <a:lnTo>
                    <a:pt x="232410" y="152400"/>
                  </a:lnTo>
                  <a:lnTo>
                    <a:pt x="231140" y="170181"/>
                  </a:lnTo>
                  <a:lnTo>
                    <a:pt x="229870" y="187959"/>
                  </a:lnTo>
                  <a:lnTo>
                    <a:pt x="229870" y="204470"/>
                  </a:lnTo>
                  <a:lnTo>
                    <a:pt x="231140" y="218440"/>
                  </a:lnTo>
                  <a:lnTo>
                    <a:pt x="233680" y="231140"/>
                  </a:lnTo>
                  <a:lnTo>
                    <a:pt x="237490" y="241300"/>
                  </a:lnTo>
                  <a:lnTo>
                    <a:pt x="241300" y="251459"/>
                  </a:lnTo>
                  <a:lnTo>
                    <a:pt x="247650" y="260350"/>
                  </a:lnTo>
                  <a:lnTo>
                    <a:pt x="255270" y="267970"/>
                  </a:lnTo>
                  <a:lnTo>
                    <a:pt x="262890" y="275590"/>
                  </a:lnTo>
                  <a:lnTo>
                    <a:pt x="271780" y="283209"/>
                  </a:lnTo>
                  <a:lnTo>
                    <a:pt x="283210" y="288290"/>
                  </a:lnTo>
                  <a:lnTo>
                    <a:pt x="307340" y="294640"/>
                  </a:lnTo>
                  <a:lnTo>
                    <a:pt x="334010" y="293370"/>
                  </a:lnTo>
                  <a:lnTo>
                    <a:pt x="346710" y="292100"/>
                  </a:lnTo>
                  <a:lnTo>
                    <a:pt x="368300" y="283209"/>
                  </a:lnTo>
                  <a:lnTo>
                    <a:pt x="377190" y="278131"/>
                  </a:lnTo>
                  <a:lnTo>
                    <a:pt x="387350" y="269240"/>
                  </a:lnTo>
                  <a:lnTo>
                    <a:pt x="396240" y="259081"/>
                  </a:lnTo>
                  <a:lnTo>
                    <a:pt x="406400" y="247650"/>
                  </a:lnTo>
                  <a:lnTo>
                    <a:pt x="424180" y="228600"/>
                  </a:lnTo>
                  <a:lnTo>
                    <a:pt x="431800" y="220981"/>
                  </a:lnTo>
                  <a:lnTo>
                    <a:pt x="438150" y="212090"/>
                  </a:lnTo>
                  <a:lnTo>
                    <a:pt x="444500" y="201931"/>
                  </a:lnTo>
                  <a:lnTo>
                    <a:pt x="449580" y="191770"/>
                  </a:lnTo>
                  <a:lnTo>
                    <a:pt x="453390" y="180340"/>
                  </a:lnTo>
                  <a:lnTo>
                    <a:pt x="457200" y="168909"/>
                  </a:lnTo>
                  <a:lnTo>
                    <a:pt x="461010" y="156209"/>
                  </a:lnTo>
                  <a:lnTo>
                    <a:pt x="464820" y="139700"/>
                  </a:lnTo>
                  <a:lnTo>
                    <a:pt x="468630" y="123190"/>
                  </a:lnTo>
                  <a:lnTo>
                    <a:pt x="472440" y="104140"/>
                  </a:lnTo>
                  <a:lnTo>
                    <a:pt x="477520" y="90170"/>
                  </a:lnTo>
                  <a:lnTo>
                    <a:pt x="482600" y="77470"/>
                  </a:lnTo>
                  <a:lnTo>
                    <a:pt x="488950" y="67309"/>
                  </a:lnTo>
                  <a:lnTo>
                    <a:pt x="496570" y="57150"/>
                  </a:lnTo>
                  <a:lnTo>
                    <a:pt x="504190" y="49531"/>
                  </a:lnTo>
                  <a:lnTo>
                    <a:pt x="514350" y="40640"/>
                  </a:lnTo>
                  <a:lnTo>
                    <a:pt x="525780" y="35559"/>
                  </a:lnTo>
                  <a:lnTo>
                    <a:pt x="554990" y="29209"/>
                  </a:lnTo>
                  <a:lnTo>
                    <a:pt x="567690" y="30481"/>
                  </a:lnTo>
                  <a:lnTo>
                    <a:pt x="577850" y="33020"/>
                  </a:lnTo>
                  <a:lnTo>
                    <a:pt x="586740" y="38100"/>
                  </a:lnTo>
                  <a:lnTo>
                    <a:pt x="595630" y="43181"/>
                  </a:lnTo>
                  <a:lnTo>
                    <a:pt x="603250" y="48259"/>
                  </a:lnTo>
                  <a:lnTo>
                    <a:pt x="612140" y="54609"/>
                  </a:lnTo>
                  <a:lnTo>
                    <a:pt x="619760" y="64770"/>
                  </a:lnTo>
                  <a:lnTo>
                    <a:pt x="629920" y="77470"/>
                  </a:lnTo>
                  <a:lnTo>
                    <a:pt x="638810" y="91440"/>
                  </a:lnTo>
                  <a:lnTo>
                    <a:pt x="646430" y="104140"/>
                  </a:lnTo>
                  <a:lnTo>
                    <a:pt x="652780" y="116840"/>
                  </a:lnTo>
                  <a:lnTo>
                    <a:pt x="657860" y="128270"/>
                  </a:lnTo>
                  <a:lnTo>
                    <a:pt x="662940" y="139700"/>
                  </a:lnTo>
                  <a:lnTo>
                    <a:pt x="668020" y="149859"/>
                  </a:lnTo>
                  <a:lnTo>
                    <a:pt x="671830" y="161290"/>
                  </a:lnTo>
                  <a:lnTo>
                    <a:pt x="673100" y="173990"/>
                  </a:lnTo>
                  <a:lnTo>
                    <a:pt x="673100" y="189231"/>
                  </a:lnTo>
                  <a:lnTo>
                    <a:pt x="671830" y="204470"/>
                  </a:lnTo>
                  <a:lnTo>
                    <a:pt x="668020" y="218440"/>
                  </a:lnTo>
                  <a:lnTo>
                    <a:pt x="664210" y="231140"/>
                  </a:lnTo>
                  <a:lnTo>
                    <a:pt x="659130" y="242570"/>
                  </a:lnTo>
                  <a:lnTo>
                    <a:pt x="651510" y="252731"/>
                  </a:lnTo>
                  <a:lnTo>
                    <a:pt x="643890" y="259081"/>
                  </a:lnTo>
                  <a:lnTo>
                    <a:pt x="635000" y="265431"/>
                  </a:lnTo>
                  <a:lnTo>
                    <a:pt x="626110" y="266700"/>
                  </a:lnTo>
                  <a:lnTo>
                    <a:pt x="618490" y="265431"/>
                  </a:lnTo>
                  <a:lnTo>
                    <a:pt x="610870" y="262890"/>
                  </a:lnTo>
                  <a:lnTo>
                    <a:pt x="604520" y="255270"/>
                  </a:lnTo>
                  <a:lnTo>
                    <a:pt x="599440" y="243840"/>
                  </a:lnTo>
                  <a:lnTo>
                    <a:pt x="594360" y="231140"/>
                  </a:lnTo>
                  <a:lnTo>
                    <a:pt x="591820" y="218440"/>
                  </a:lnTo>
                  <a:lnTo>
                    <a:pt x="591820" y="207009"/>
                  </a:lnTo>
                  <a:lnTo>
                    <a:pt x="593090" y="195581"/>
                  </a:lnTo>
                  <a:lnTo>
                    <a:pt x="595630" y="182881"/>
                  </a:lnTo>
                  <a:lnTo>
                    <a:pt x="598170" y="170181"/>
                  </a:lnTo>
                  <a:lnTo>
                    <a:pt x="600710" y="156209"/>
                  </a:lnTo>
                  <a:lnTo>
                    <a:pt x="604520" y="144781"/>
                  </a:lnTo>
                  <a:lnTo>
                    <a:pt x="609600" y="132081"/>
                  </a:lnTo>
                  <a:lnTo>
                    <a:pt x="615950" y="121920"/>
                  </a:lnTo>
                  <a:lnTo>
                    <a:pt x="622300" y="110490"/>
                  </a:lnTo>
                  <a:lnTo>
                    <a:pt x="631190" y="99059"/>
                  </a:lnTo>
                  <a:lnTo>
                    <a:pt x="640080" y="88900"/>
                  </a:lnTo>
                  <a:lnTo>
                    <a:pt x="650240" y="77470"/>
                  </a:lnTo>
                  <a:lnTo>
                    <a:pt x="670560" y="57150"/>
                  </a:lnTo>
                  <a:lnTo>
                    <a:pt x="681990" y="46990"/>
                  </a:lnTo>
                  <a:lnTo>
                    <a:pt x="693420" y="38100"/>
                  </a:lnTo>
                  <a:lnTo>
                    <a:pt x="706120" y="30481"/>
                  </a:lnTo>
                  <a:lnTo>
                    <a:pt x="718820" y="24131"/>
                  </a:lnTo>
                  <a:lnTo>
                    <a:pt x="730250" y="19050"/>
                  </a:lnTo>
                  <a:lnTo>
                    <a:pt x="753110" y="8890"/>
                  </a:lnTo>
                  <a:lnTo>
                    <a:pt x="779780" y="1270"/>
                  </a:lnTo>
                  <a:lnTo>
                    <a:pt x="795020" y="0"/>
                  </a:lnTo>
                  <a:lnTo>
                    <a:pt x="812800" y="0"/>
                  </a:lnTo>
                  <a:lnTo>
                    <a:pt x="831850" y="1270"/>
                  </a:lnTo>
                  <a:lnTo>
                    <a:pt x="848360" y="3809"/>
                  </a:lnTo>
                  <a:lnTo>
                    <a:pt x="864870" y="6350"/>
                  </a:lnTo>
                  <a:lnTo>
                    <a:pt x="880110" y="8890"/>
                  </a:lnTo>
                  <a:lnTo>
                    <a:pt x="894080" y="15240"/>
                  </a:lnTo>
                  <a:lnTo>
                    <a:pt x="906780" y="24131"/>
                  </a:lnTo>
                  <a:lnTo>
                    <a:pt x="919480" y="35559"/>
                  </a:lnTo>
                  <a:lnTo>
                    <a:pt x="927100" y="49531"/>
                  </a:lnTo>
                  <a:lnTo>
                    <a:pt x="932180" y="66040"/>
                  </a:lnTo>
                  <a:lnTo>
                    <a:pt x="935990" y="83820"/>
                  </a:lnTo>
                  <a:lnTo>
                    <a:pt x="937260" y="99059"/>
                  </a:lnTo>
                  <a:lnTo>
                    <a:pt x="935990" y="113031"/>
                  </a:lnTo>
                  <a:lnTo>
                    <a:pt x="934720" y="125731"/>
                  </a:lnTo>
                  <a:lnTo>
                    <a:pt x="932180" y="137159"/>
                  </a:lnTo>
                  <a:lnTo>
                    <a:pt x="927100" y="146050"/>
                  </a:lnTo>
                  <a:lnTo>
                    <a:pt x="915670" y="163831"/>
                  </a:lnTo>
                  <a:lnTo>
                    <a:pt x="902970" y="184150"/>
                  </a:lnTo>
                  <a:lnTo>
                    <a:pt x="895350" y="193040"/>
                  </a:lnTo>
                  <a:lnTo>
                    <a:pt x="886460" y="201931"/>
                  </a:lnTo>
                  <a:lnTo>
                    <a:pt x="877570" y="209550"/>
                  </a:lnTo>
                  <a:lnTo>
                    <a:pt x="867410" y="217170"/>
                  </a:lnTo>
                  <a:lnTo>
                    <a:pt x="857250" y="224790"/>
                  </a:lnTo>
                  <a:lnTo>
                    <a:pt x="836930" y="238759"/>
                  </a:lnTo>
                  <a:lnTo>
                    <a:pt x="816610" y="252731"/>
                  </a:lnTo>
                  <a:lnTo>
                    <a:pt x="805180" y="259081"/>
                  </a:lnTo>
                  <a:lnTo>
                    <a:pt x="792480" y="264159"/>
                  </a:lnTo>
                  <a:lnTo>
                    <a:pt x="765810" y="273050"/>
                  </a:lnTo>
                  <a:lnTo>
                    <a:pt x="739140" y="280670"/>
                  </a:lnTo>
                  <a:lnTo>
                    <a:pt x="723900" y="284481"/>
                  </a:lnTo>
                  <a:lnTo>
                    <a:pt x="659130" y="2984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7959090" y="24442420"/>
              <a:ext cx="73661" cy="10161"/>
            </a:xfrm>
            <a:custGeom>
              <a:avLst/>
              <a:gdLst/>
              <a:ahLst/>
              <a:cxnLst/>
              <a:rect l="0" t="0" r="0" b="0"/>
              <a:pathLst>
                <a:path w="73661" h="10161">
                  <a:moveTo>
                    <a:pt x="73660" y="0"/>
                  </a:moveTo>
                  <a:lnTo>
                    <a:pt x="52070" y="0"/>
                  </a:lnTo>
                  <a:lnTo>
                    <a:pt x="41910" y="1269"/>
                  </a:lnTo>
                  <a:lnTo>
                    <a:pt x="31750" y="2541"/>
                  </a:ln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1727200" y="24916130"/>
            <a:ext cx="7274561" cy="1958342"/>
            <a:chOff x="1727200" y="24916130"/>
            <a:chExt cx="7274561" cy="1958342"/>
          </a:xfrm>
        </p:grpSpPr>
        <p:sp>
          <p:nvSpPr>
            <p:cNvPr id="616" name="Freeform 615"/>
            <p:cNvSpPr/>
            <p:nvPr/>
          </p:nvSpPr>
          <p:spPr>
            <a:xfrm>
              <a:off x="1727200" y="25453339"/>
              <a:ext cx="135891" cy="16512"/>
            </a:xfrm>
            <a:custGeom>
              <a:avLst/>
              <a:gdLst/>
              <a:ahLst/>
              <a:cxnLst/>
              <a:rect l="0" t="0" r="0" b="0"/>
              <a:pathLst>
                <a:path w="135891" h="16512">
                  <a:moveTo>
                    <a:pt x="0" y="10161"/>
                  </a:moveTo>
                  <a:lnTo>
                    <a:pt x="21590" y="16511"/>
                  </a:lnTo>
                  <a:lnTo>
                    <a:pt x="34290" y="16511"/>
                  </a:lnTo>
                  <a:lnTo>
                    <a:pt x="48260" y="15241"/>
                  </a:lnTo>
                  <a:lnTo>
                    <a:pt x="63500" y="13972"/>
                  </a:lnTo>
                  <a:lnTo>
                    <a:pt x="78740" y="11431"/>
                  </a:lnTo>
                  <a:lnTo>
                    <a:pt x="92710" y="8891"/>
                  </a:lnTo>
                  <a:lnTo>
                    <a:pt x="1358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2139950" y="25302211"/>
              <a:ext cx="311151" cy="563879"/>
            </a:xfrm>
            <a:custGeom>
              <a:avLst/>
              <a:gdLst/>
              <a:ahLst/>
              <a:cxnLst/>
              <a:rect l="0" t="0" r="0" b="0"/>
              <a:pathLst>
                <a:path w="311151" h="563879">
                  <a:moveTo>
                    <a:pt x="270510" y="77469"/>
                  </a:moveTo>
                  <a:lnTo>
                    <a:pt x="265430" y="60959"/>
                  </a:lnTo>
                  <a:lnTo>
                    <a:pt x="256540" y="45719"/>
                  </a:lnTo>
                  <a:lnTo>
                    <a:pt x="251460" y="39369"/>
                  </a:lnTo>
                  <a:lnTo>
                    <a:pt x="242570" y="31750"/>
                  </a:lnTo>
                  <a:lnTo>
                    <a:pt x="232410" y="24128"/>
                  </a:lnTo>
                  <a:lnTo>
                    <a:pt x="220980" y="17778"/>
                  </a:lnTo>
                  <a:lnTo>
                    <a:pt x="208280" y="11428"/>
                  </a:lnTo>
                  <a:lnTo>
                    <a:pt x="195580" y="6350"/>
                  </a:lnTo>
                  <a:lnTo>
                    <a:pt x="181610" y="2539"/>
                  </a:lnTo>
                  <a:lnTo>
                    <a:pt x="168910" y="0"/>
                  </a:lnTo>
                  <a:lnTo>
                    <a:pt x="154940" y="0"/>
                  </a:lnTo>
                  <a:lnTo>
                    <a:pt x="140970" y="1269"/>
                  </a:lnTo>
                  <a:lnTo>
                    <a:pt x="129540" y="3809"/>
                  </a:lnTo>
                  <a:lnTo>
                    <a:pt x="119380" y="8889"/>
                  </a:lnTo>
                  <a:lnTo>
                    <a:pt x="110490" y="13969"/>
                  </a:lnTo>
                  <a:lnTo>
                    <a:pt x="101600" y="20319"/>
                  </a:lnTo>
                  <a:lnTo>
                    <a:pt x="93980" y="26669"/>
                  </a:lnTo>
                  <a:lnTo>
                    <a:pt x="86360" y="33019"/>
                  </a:lnTo>
                  <a:lnTo>
                    <a:pt x="80010" y="40639"/>
                  </a:lnTo>
                  <a:lnTo>
                    <a:pt x="74930" y="49528"/>
                  </a:lnTo>
                  <a:lnTo>
                    <a:pt x="69850" y="58419"/>
                  </a:lnTo>
                  <a:lnTo>
                    <a:pt x="64770" y="68578"/>
                  </a:lnTo>
                  <a:lnTo>
                    <a:pt x="58420" y="78739"/>
                  </a:lnTo>
                  <a:lnTo>
                    <a:pt x="45720" y="99059"/>
                  </a:lnTo>
                  <a:lnTo>
                    <a:pt x="31750" y="119378"/>
                  </a:lnTo>
                  <a:lnTo>
                    <a:pt x="26670" y="129539"/>
                  </a:lnTo>
                  <a:lnTo>
                    <a:pt x="21590" y="140969"/>
                  </a:lnTo>
                  <a:lnTo>
                    <a:pt x="16510" y="151128"/>
                  </a:lnTo>
                  <a:lnTo>
                    <a:pt x="12700" y="161289"/>
                  </a:lnTo>
                  <a:lnTo>
                    <a:pt x="5080" y="182878"/>
                  </a:lnTo>
                  <a:lnTo>
                    <a:pt x="2540" y="194309"/>
                  </a:lnTo>
                  <a:lnTo>
                    <a:pt x="1270" y="207009"/>
                  </a:lnTo>
                  <a:lnTo>
                    <a:pt x="0" y="219709"/>
                  </a:lnTo>
                  <a:lnTo>
                    <a:pt x="3810" y="229869"/>
                  </a:lnTo>
                  <a:lnTo>
                    <a:pt x="11430" y="237489"/>
                  </a:lnTo>
                  <a:lnTo>
                    <a:pt x="20320" y="243839"/>
                  </a:lnTo>
                  <a:lnTo>
                    <a:pt x="33020" y="246378"/>
                  </a:lnTo>
                  <a:lnTo>
                    <a:pt x="46990" y="247650"/>
                  </a:lnTo>
                  <a:lnTo>
                    <a:pt x="62230" y="246378"/>
                  </a:lnTo>
                  <a:lnTo>
                    <a:pt x="73660" y="243839"/>
                  </a:lnTo>
                  <a:lnTo>
                    <a:pt x="85090" y="240028"/>
                  </a:lnTo>
                  <a:lnTo>
                    <a:pt x="93980" y="234950"/>
                  </a:lnTo>
                  <a:lnTo>
                    <a:pt x="102870" y="228600"/>
                  </a:lnTo>
                  <a:lnTo>
                    <a:pt x="110490" y="223519"/>
                  </a:lnTo>
                  <a:lnTo>
                    <a:pt x="118110" y="215900"/>
                  </a:lnTo>
                  <a:lnTo>
                    <a:pt x="127000" y="210819"/>
                  </a:lnTo>
                  <a:lnTo>
                    <a:pt x="137160" y="205739"/>
                  </a:lnTo>
                  <a:lnTo>
                    <a:pt x="146050" y="201928"/>
                  </a:lnTo>
                  <a:lnTo>
                    <a:pt x="154940" y="195578"/>
                  </a:lnTo>
                  <a:lnTo>
                    <a:pt x="163830" y="187959"/>
                  </a:lnTo>
                  <a:lnTo>
                    <a:pt x="171450" y="179069"/>
                  </a:lnTo>
                  <a:lnTo>
                    <a:pt x="186690" y="162559"/>
                  </a:lnTo>
                  <a:lnTo>
                    <a:pt x="193040" y="154939"/>
                  </a:lnTo>
                  <a:lnTo>
                    <a:pt x="199390" y="147319"/>
                  </a:lnTo>
                  <a:lnTo>
                    <a:pt x="204470" y="137159"/>
                  </a:lnTo>
                  <a:lnTo>
                    <a:pt x="209550" y="128269"/>
                  </a:lnTo>
                  <a:lnTo>
                    <a:pt x="214630" y="119378"/>
                  </a:lnTo>
                  <a:lnTo>
                    <a:pt x="220980" y="111759"/>
                  </a:lnTo>
                  <a:lnTo>
                    <a:pt x="227330" y="102869"/>
                  </a:lnTo>
                  <a:lnTo>
                    <a:pt x="232410" y="93978"/>
                  </a:lnTo>
                  <a:lnTo>
                    <a:pt x="237490" y="82550"/>
                  </a:lnTo>
                  <a:lnTo>
                    <a:pt x="242570" y="66039"/>
                  </a:lnTo>
                  <a:lnTo>
                    <a:pt x="242570" y="66039"/>
                  </a:lnTo>
                  <a:lnTo>
                    <a:pt x="241300" y="69850"/>
                  </a:lnTo>
                  <a:lnTo>
                    <a:pt x="242570" y="77469"/>
                  </a:lnTo>
                  <a:lnTo>
                    <a:pt x="243840" y="88900"/>
                  </a:lnTo>
                  <a:lnTo>
                    <a:pt x="246380" y="102869"/>
                  </a:lnTo>
                  <a:lnTo>
                    <a:pt x="248920" y="116839"/>
                  </a:lnTo>
                  <a:lnTo>
                    <a:pt x="267970" y="207009"/>
                  </a:lnTo>
                  <a:lnTo>
                    <a:pt x="281940" y="269239"/>
                  </a:lnTo>
                  <a:lnTo>
                    <a:pt x="288290" y="302259"/>
                  </a:lnTo>
                  <a:lnTo>
                    <a:pt x="295910" y="331469"/>
                  </a:lnTo>
                  <a:lnTo>
                    <a:pt x="299720" y="345439"/>
                  </a:lnTo>
                  <a:lnTo>
                    <a:pt x="306070" y="369569"/>
                  </a:lnTo>
                  <a:lnTo>
                    <a:pt x="308610" y="382269"/>
                  </a:lnTo>
                  <a:lnTo>
                    <a:pt x="309880" y="394969"/>
                  </a:lnTo>
                  <a:lnTo>
                    <a:pt x="311150" y="408939"/>
                  </a:lnTo>
                  <a:lnTo>
                    <a:pt x="309880" y="422909"/>
                  </a:lnTo>
                  <a:lnTo>
                    <a:pt x="306070" y="439419"/>
                  </a:lnTo>
                  <a:lnTo>
                    <a:pt x="300990" y="454659"/>
                  </a:lnTo>
                  <a:lnTo>
                    <a:pt x="295910" y="468628"/>
                  </a:lnTo>
                  <a:lnTo>
                    <a:pt x="289560" y="480059"/>
                  </a:lnTo>
                  <a:lnTo>
                    <a:pt x="283210" y="488950"/>
                  </a:lnTo>
                  <a:lnTo>
                    <a:pt x="275590" y="500378"/>
                  </a:lnTo>
                  <a:lnTo>
                    <a:pt x="257810" y="525778"/>
                  </a:lnTo>
                  <a:lnTo>
                    <a:pt x="248920" y="534669"/>
                  </a:lnTo>
                  <a:lnTo>
                    <a:pt x="238760" y="542289"/>
                  </a:lnTo>
                  <a:lnTo>
                    <a:pt x="228600" y="548639"/>
                  </a:lnTo>
                  <a:lnTo>
                    <a:pt x="215900" y="554989"/>
                  </a:lnTo>
                  <a:lnTo>
                    <a:pt x="201930" y="558800"/>
                  </a:lnTo>
                  <a:lnTo>
                    <a:pt x="185420" y="563878"/>
                  </a:lnTo>
                  <a:lnTo>
                    <a:pt x="173990" y="563878"/>
                  </a:lnTo>
                  <a:lnTo>
                    <a:pt x="162560" y="562609"/>
                  </a:lnTo>
                  <a:lnTo>
                    <a:pt x="153670" y="558800"/>
                  </a:lnTo>
                  <a:lnTo>
                    <a:pt x="144780" y="553719"/>
                  </a:lnTo>
                  <a:lnTo>
                    <a:pt x="135890" y="548639"/>
                  </a:lnTo>
                  <a:lnTo>
                    <a:pt x="128270" y="542289"/>
                  </a:lnTo>
                  <a:lnTo>
                    <a:pt x="120650" y="533400"/>
                  </a:lnTo>
                  <a:lnTo>
                    <a:pt x="114300" y="523239"/>
                  </a:lnTo>
                  <a:lnTo>
                    <a:pt x="92710" y="4876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2421890" y="25354280"/>
              <a:ext cx="154941" cy="233682"/>
            </a:xfrm>
            <a:custGeom>
              <a:avLst/>
              <a:gdLst/>
              <a:ahLst/>
              <a:cxnLst/>
              <a:rect l="0" t="0" r="0" b="0"/>
              <a:pathLst>
                <a:path w="154941" h="233682">
                  <a:moveTo>
                    <a:pt x="52070" y="25400"/>
                  </a:moveTo>
                  <a:lnTo>
                    <a:pt x="58420" y="58420"/>
                  </a:lnTo>
                  <a:lnTo>
                    <a:pt x="58420" y="72390"/>
                  </a:lnTo>
                  <a:lnTo>
                    <a:pt x="57150" y="85090"/>
                  </a:lnTo>
                  <a:lnTo>
                    <a:pt x="55880" y="96520"/>
                  </a:lnTo>
                  <a:lnTo>
                    <a:pt x="54610" y="111759"/>
                  </a:lnTo>
                  <a:lnTo>
                    <a:pt x="53340" y="128270"/>
                  </a:lnTo>
                  <a:lnTo>
                    <a:pt x="53340" y="146050"/>
                  </a:lnTo>
                  <a:lnTo>
                    <a:pt x="54610" y="165100"/>
                  </a:lnTo>
                  <a:lnTo>
                    <a:pt x="55880" y="182881"/>
                  </a:lnTo>
                  <a:lnTo>
                    <a:pt x="58420" y="200659"/>
                  </a:lnTo>
                  <a:lnTo>
                    <a:pt x="63500" y="213359"/>
                  </a:lnTo>
                  <a:lnTo>
                    <a:pt x="69850" y="223520"/>
                  </a:lnTo>
                  <a:lnTo>
                    <a:pt x="78740" y="231140"/>
                  </a:lnTo>
                  <a:lnTo>
                    <a:pt x="86360" y="233681"/>
                  </a:lnTo>
                  <a:lnTo>
                    <a:pt x="93980" y="233681"/>
                  </a:lnTo>
                  <a:lnTo>
                    <a:pt x="100330" y="231140"/>
                  </a:lnTo>
                  <a:lnTo>
                    <a:pt x="109220" y="223520"/>
                  </a:lnTo>
                  <a:lnTo>
                    <a:pt x="118110" y="214631"/>
                  </a:lnTo>
                  <a:lnTo>
                    <a:pt x="128270" y="204470"/>
                  </a:lnTo>
                  <a:lnTo>
                    <a:pt x="135890" y="190500"/>
                  </a:lnTo>
                  <a:lnTo>
                    <a:pt x="142240" y="173990"/>
                  </a:lnTo>
                  <a:lnTo>
                    <a:pt x="147320" y="156209"/>
                  </a:lnTo>
                  <a:lnTo>
                    <a:pt x="151130" y="137159"/>
                  </a:lnTo>
                  <a:lnTo>
                    <a:pt x="152400" y="116840"/>
                  </a:lnTo>
                  <a:lnTo>
                    <a:pt x="154940" y="96520"/>
                  </a:lnTo>
                  <a:lnTo>
                    <a:pt x="154940" y="80009"/>
                  </a:lnTo>
                  <a:lnTo>
                    <a:pt x="153670" y="64770"/>
                  </a:lnTo>
                  <a:lnTo>
                    <a:pt x="151130" y="52070"/>
                  </a:lnTo>
                  <a:lnTo>
                    <a:pt x="147320" y="39370"/>
                  </a:lnTo>
                  <a:lnTo>
                    <a:pt x="142240" y="27940"/>
                  </a:lnTo>
                  <a:lnTo>
                    <a:pt x="137160" y="16509"/>
                  </a:lnTo>
                  <a:lnTo>
                    <a:pt x="127000" y="8890"/>
                  </a:lnTo>
                  <a:lnTo>
                    <a:pt x="115570" y="3809"/>
                  </a:lnTo>
                  <a:lnTo>
                    <a:pt x="101600" y="0"/>
                  </a:lnTo>
                  <a:lnTo>
                    <a:pt x="86360" y="0"/>
                  </a:lnTo>
                  <a:lnTo>
                    <a:pt x="69850" y="254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2716530" y="25369520"/>
              <a:ext cx="189231" cy="205742"/>
            </a:xfrm>
            <a:custGeom>
              <a:avLst/>
              <a:gdLst/>
              <a:ahLst/>
              <a:cxnLst/>
              <a:rect l="0" t="0" r="0" b="0"/>
              <a:pathLst>
                <a:path w="189231" h="205742">
                  <a:moveTo>
                    <a:pt x="0" y="0"/>
                  </a:moveTo>
                  <a:lnTo>
                    <a:pt x="24130" y="73660"/>
                  </a:lnTo>
                  <a:lnTo>
                    <a:pt x="27940" y="87630"/>
                  </a:lnTo>
                  <a:lnTo>
                    <a:pt x="31750" y="104141"/>
                  </a:lnTo>
                  <a:lnTo>
                    <a:pt x="35560" y="121919"/>
                  </a:lnTo>
                  <a:lnTo>
                    <a:pt x="41910" y="153669"/>
                  </a:lnTo>
                  <a:lnTo>
                    <a:pt x="45720" y="168910"/>
                  </a:lnTo>
                  <a:lnTo>
                    <a:pt x="49530" y="181610"/>
                  </a:lnTo>
                  <a:lnTo>
                    <a:pt x="55880" y="191769"/>
                  </a:lnTo>
                  <a:lnTo>
                    <a:pt x="60960" y="201930"/>
                  </a:lnTo>
                  <a:lnTo>
                    <a:pt x="68580" y="205741"/>
                  </a:lnTo>
                  <a:lnTo>
                    <a:pt x="77470" y="205741"/>
                  </a:lnTo>
                  <a:lnTo>
                    <a:pt x="86360" y="203200"/>
                  </a:lnTo>
                  <a:lnTo>
                    <a:pt x="95250" y="198119"/>
                  </a:lnTo>
                  <a:lnTo>
                    <a:pt x="102870" y="189230"/>
                  </a:lnTo>
                  <a:lnTo>
                    <a:pt x="118110" y="167641"/>
                  </a:lnTo>
                  <a:lnTo>
                    <a:pt x="133350" y="147319"/>
                  </a:lnTo>
                  <a:lnTo>
                    <a:pt x="138430" y="135891"/>
                  </a:lnTo>
                  <a:lnTo>
                    <a:pt x="143510" y="125730"/>
                  </a:lnTo>
                  <a:lnTo>
                    <a:pt x="148590" y="115569"/>
                  </a:lnTo>
                  <a:lnTo>
                    <a:pt x="153670" y="105410"/>
                  </a:lnTo>
                  <a:lnTo>
                    <a:pt x="160020" y="97791"/>
                  </a:lnTo>
                  <a:lnTo>
                    <a:pt x="166370" y="88900"/>
                  </a:lnTo>
                  <a:lnTo>
                    <a:pt x="171450" y="78741"/>
                  </a:lnTo>
                  <a:lnTo>
                    <a:pt x="176530" y="6731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2979420" y="2557907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1143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3158490" y="25443180"/>
              <a:ext cx="294641" cy="10160"/>
            </a:xfrm>
            <a:custGeom>
              <a:avLst/>
              <a:gdLst/>
              <a:ahLst/>
              <a:cxnLst/>
              <a:rect l="0" t="0" r="0" b="0"/>
              <a:pathLst>
                <a:path w="294641" h="10160">
                  <a:moveTo>
                    <a:pt x="0" y="10159"/>
                  </a:moveTo>
                  <a:lnTo>
                    <a:pt x="0" y="10159"/>
                  </a:lnTo>
                  <a:lnTo>
                    <a:pt x="33020" y="3809"/>
                  </a:lnTo>
                  <a:lnTo>
                    <a:pt x="50800" y="2540"/>
                  </a:lnTo>
                  <a:lnTo>
                    <a:pt x="68580" y="1270"/>
                  </a:lnTo>
                  <a:lnTo>
                    <a:pt x="87630" y="1270"/>
                  </a:lnTo>
                  <a:lnTo>
                    <a:pt x="153670" y="0"/>
                  </a:lnTo>
                  <a:lnTo>
                    <a:pt x="172720" y="1270"/>
                  </a:lnTo>
                  <a:lnTo>
                    <a:pt x="189230" y="2540"/>
                  </a:lnTo>
                  <a:lnTo>
                    <a:pt x="203200" y="5081"/>
                  </a:lnTo>
                  <a:lnTo>
                    <a:pt x="219710" y="6350"/>
                  </a:lnTo>
                  <a:lnTo>
                    <a:pt x="237490" y="7620"/>
                  </a:lnTo>
                  <a:lnTo>
                    <a:pt x="294640" y="10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3180080" y="254736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3305810" y="25306020"/>
              <a:ext cx="264161" cy="431801"/>
            </a:xfrm>
            <a:custGeom>
              <a:avLst/>
              <a:gdLst/>
              <a:ahLst/>
              <a:cxnLst/>
              <a:rect l="0" t="0" r="0" b="0"/>
              <a:pathLst>
                <a:path w="264161" h="431801">
                  <a:moveTo>
                    <a:pt x="21590" y="0"/>
                  </a:moveTo>
                  <a:lnTo>
                    <a:pt x="38100" y="5080"/>
                  </a:lnTo>
                  <a:lnTo>
                    <a:pt x="46990" y="8891"/>
                  </a:lnTo>
                  <a:lnTo>
                    <a:pt x="58420" y="13969"/>
                  </a:lnTo>
                  <a:lnTo>
                    <a:pt x="71120" y="20319"/>
                  </a:lnTo>
                  <a:lnTo>
                    <a:pt x="82550" y="25400"/>
                  </a:lnTo>
                  <a:lnTo>
                    <a:pt x="93980" y="29210"/>
                  </a:lnTo>
                  <a:lnTo>
                    <a:pt x="104140" y="33019"/>
                  </a:lnTo>
                  <a:lnTo>
                    <a:pt x="118110" y="38100"/>
                  </a:lnTo>
                  <a:lnTo>
                    <a:pt x="132080" y="41910"/>
                  </a:lnTo>
                  <a:lnTo>
                    <a:pt x="191770" y="55880"/>
                  </a:lnTo>
                  <a:lnTo>
                    <a:pt x="205740" y="59691"/>
                  </a:lnTo>
                  <a:lnTo>
                    <a:pt x="229870" y="66041"/>
                  </a:lnTo>
                  <a:lnTo>
                    <a:pt x="237490" y="73660"/>
                  </a:lnTo>
                  <a:lnTo>
                    <a:pt x="242570" y="82550"/>
                  </a:lnTo>
                  <a:lnTo>
                    <a:pt x="246380" y="93980"/>
                  </a:lnTo>
                  <a:lnTo>
                    <a:pt x="246380" y="105410"/>
                  </a:lnTo>
                  <a:lnTo>
                    <a:pt x="243840" y="118110"/>
                  </a:lnTo>
                  <a:lnTo>
                    <a:pt x="240030" y="132080"/>
                  </a:lnTo>
                  <a:lnTo>
                    <a:pt x="237490" y="144780"/>
                  </a:lnTo>
                  <a:lnTo>
                    <a:pt x="234950" y="158750"/>
                  </a:lnTo>
                  <a:lnTo>
                    <a:pt x="233680" y="172719"/>
                  </a:lnTo>
                  <a:lnTo>
                    <a:pt x="234950" y="186691"/>
                  </a:lnTo>
                  <a:lnTo>
                    <a:pt x="236220" y="200660"/>
                  </a:lnTo>
                  <a:lnTo>
                    <a:pt x="237490" y="213360"/>
                  </a:lnTo>
                  <a:lnTo>
                    <a:pt x="240030" y="228600"/>
                  </a:lnTo>
                  <a:lnTo>
                    <a:pt x="246380" y="256541"/>
                  </a:lnTo>
                  <a:lnTo>
                    <a:pt x="251460" y="267969"/>
                  </a:lnTo>
                  <a:lnTo>
                    <a:pt x="256540" y="278130"/>
                  </a:lnTo>
                  <a:lnTo>
                    <a:pt x="261620" y="287019"/>
                  </a:lnTo>
                  <a:lnTo>
                    <a:pt x="264160" y="295910"/>
                  </a:lnTo>
                  <a:lnTo>
                    <a:pt x="262890" y="303530"/>
                  </a:lnTo>
                  <a:lnTo>
                    <a:pt x="259080" y="311150"/>
                  </a:lnTo>
                  <a:lnTo>
                    <a:pt x="254000" y="318769"/>
                  </a:lnTo>
                  <a:lnTo>
                    <a:pt x="246380" y="325119"/>
                  </a:lnTo>
                  <a:lnTo>
                    <a:pt x="237490" y="332741"/>
                  </a:lnTo>
                  <a:lnTo>
                    <a:pt x="228600" y="339091"/>
                  </a:lnTo>
                  <a:lnTo>
                    <a:pt x="219710" y="344169"/>
                  </a:lnTo>
                  <a:lnTo>
                    <a:pt x="209550" y="347980"/>
                  </a:lnTo>
                  <a:lnTo>
                    <a:pt x="199390" y="353060"/>
                  </a:lnTo>
                  <a:lnTo>
                    <a:pt x="189230" y="356869"/>
                  </a:lnTo>
                  <a:lnTo>
                    <a:pt x="179070" y="360680"/>
                  </a:lnTo>
                  <a:lnTo>
                    <a:pt x="167640" y="364491"/>
                  </a:lnTo>
                  <a:lnTo>
                    <a:pt x="154940" y="368300"/>
                  </a:lnTo>
                  <a:lnTo>
                    <a:pt x="142240" y="372110"/>
                  </a:lnTo>
                  <a:lnTo>
                    <a:pt x="118110" y="378460"/>
                  </a:lnTo>
                  <a:lnTo>
                    <a:pt x="106680" y="382269"/>
                  </a:lnTo>
                  <a:lnTo>
                    <a:pt x="95250" y="387350"/>
                  </a:lnTo>
                  <a:lnTo>
                    <a:pt x="85090" y="392430"/>
                  </a:lnTo>
                  <a:lnTo>
                    <a:pt x="73660" y="398780"/>
                  </a:lnTo>
                  <a:lnTo>
                    <a:pt x="62230" y="403860"/>
                  </a:lnTo>
                  <a:lnTo>
                    <a:pt x="49530" y="407669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3874770" y="25302211"/>
              <a:ext cx="83821" cy="394970"/>
            </a:xfrm>
            <a:custGeom>
              <a:avLst/>
              <a:gdLst/>
              <a:ahLst/>
              <a:cxnLst/>
              <a:rect l="0" t="0" r="0" b="0"/>
              <a:pathLst>
                <a:path w="83821" h="394970">
                  <a:moveTo>
                    <a:pt x="83820" y="35559"/>
                  </a:moveTo>
                  <a:lnTo>
                    <a:pt x="83820" y="35559"/>
                  </a:lnTo>
                  <a:lnTo>
                    <a:pt x="78740" y="17778"/>
                  </a:lnTo>
                  <a:lnTo>
                    <a:pt x="73660" y="12700"/>
                  </a:lnTo>
                  <a:lnTo>
                    <a:pt x="66040" y="7619"/>
                  </a:lnTo>
                  <a:lnTo>
                    <a:pt x="58420" y="2539"/>
                  </a:lnTo>
                  <a:lnTo>
                    <a:pt x="49530" y="0"/>
                  </a:lnTo>
                  <a:lnTo>
                    <a:pt x="39370" y="0"/>
                  </a:lnTo>
                  <a:lnTo>
                    <a:pt x="30480" y="1269"/>
                  </a:lnTo>
                  <a:lnTo>
                    <a:pt x="21590" y="5078"/>
                  </a:lnTo>
                  <a:lnTo>
                    <a:pt x="15240" y="11428"/>
                  </a:lnTo>
                  <a:lnTo>
                    <a:pt x="10160" y="19050"/>
                  </a:lnTo>
                  <a:lnTo>
                    <a:pt x="6350" y="30478"/>
                  </a:lnTo>
                  <a:lnTo>
                    <a:pt x="5080" y="44450"/>
                  </a:lnTo>
                  <a:lnTo>
                    <a:pt x="2540" y="58419"/>
                  </a:lnTo>
                  <a:lnTo>
                    <a:pt x="1270" y="76200"/>
                  </a:lnTo>
                  <a:lnTo>
                    <a:pt x="1270" y="118109"/>
                  </a:lnTo>
                  <a:lnTo>
                    <a:pt x="0" y="289559"/>
                  </a:lnTo>
                  <a:lnTo>
                    <a:pt x="1270" y="303528"/>
                  </a:lnTo>
                  <a:lnTo>
                    <a:pt x="2540" y="314959"/>
                  </a:lnTo>
                  <a:lnTo>
                    <a:pt x="5080" y="327659"/>
                  </a:lnTo>
                  <a:lnTo>
                    <a:pt x="6350" y="339089"/>
                  </a:lnTo>
                  <a:lnTo>
                    <a:pt x="5080" y="349250"/>
                  </a:lnTo>
                  <a:lnTo>
                    <a:pt x="3810" y="360678"/>
                  </a:lnTo>
                  <a:lnTo>
                    <a:pt x="3810" y="372109"/>
                  </a:lnTo>
                  <a:lnTo>
                    <a:pt x="3810" y="382269"/>
                  </a:lnTo>
                  <a:lnTo>
                    <a:pt x="6350" y="392428"/>
                  </a:lnTo>
                  <a:lnTo>
                    <a:pt x="7620" y="394969"/>
                  </a:lnTo>
                  <a:lnTo>
                    <a:pt x="8890" y="392428"/>
                  </a:lnTo>
                  <a:lnTo>
                    <a:pt x="10160" y="3721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3863340" y="25278080"/>
              <a:ext cx="275591" cy="233682"/>
            </a:xfrm>
            <a:custGeom>
              <a:avLst/>
              <a:gdLst/>
              <a:ahLst/>
              <a:cxnLst/>
              <a:rect l="0" t="0" r="0" b="0"/>
              <a:pathLst>
                <a:path w="275591" h="233682">
                  <a:moveTo>
                    <a:pt x="0" y="6350"/>
                  </a:moveTo>
                  <a:lnTo>
                    <a:pt x="17780" y="1270"/>
                  </a:lnTo>
                  <a:lnTo>
                    <a:pt x="29210" y="0"/>
                  </a:lnTo>
                  <a:lnTo>
                    <a:pt x="44450" y="1270"/>
                  </a:lnTo>
                  <a:lnTo>
                    <a:pt x="60960" y="2540"/>
                  </a:lnTo>
                  <a:lnTo>
                    <a:pt x="77470" y="6350"/>
                  </a:lnTo>
                  <a:lnTo>
                    <a:pt x="92710" y="11431"/>
                  </a:lnTo>
                  <a:lnTo>
                    <a:pt x="107950" y="16509"/>
                  </a:lnTo>
                  <a:lnTo>
                    <a:pt x="121920" y="22859"/>
                  </a:lnTo>
                  <a:lnTo>
                    <a:pt x="137160" y="29209"/>
                  </a:lnTo>
                  <a:lnTo>
                    <a:pt x="151130" y="35559"/>
                  </a:lnTo>
                  <a:lnTo>
                    <a:pt x="165100" y="43181"/>
                  </a:lnTo>
                  <a:lnTo>
                    <a:pt x="179070" y="52070"/>
                  </a:lnTo>
                  <a:lnTo>
                    <a:pt x="193040" y="62231"/>
                  </a:lnTo>
                  <a:lnTo>
                    <a:pt x="207010" y="71120"/>
                  </a:lnTo>
                  <a:lnTo>
                    <a:pt x="218440" y="81281"/>
                  </a:lnTo>
                  <a:lnTo>
                    <a:pt x="229870" y="91440"/>
                  </a:lnTo>
                  <a:lnTo>
                    <a:pt x="240030" y="101600"/>
                  </a:lnTo>
                  <a:lnTo>
                    <a:pt x="248920" y="111759"/>
                  </a:lnTo>
                  <a:lnTo>
                    <a:pt x="257810" y="123190"/>
                  </a:lnTo>
                  <a:lnTo>
                    <a:pt x="264160" y="133350"/>
                  </a:lnTo>
                  <a:lnTo>
                    <a:pt x="270510" y="143509"/>
                  </a:lnTo>
                  <a:lnTo>
                    <a:pt x="275590" y="153670"/>
                  </a:lnTo>
                  <a:lnTo>
                    <a:pt x="275590" y="166370"/>
                  </a:lnTo>
                  <a:lnTo>
                    <a:pt x="274320" y="177800"/>
                  </a:lnTo>
                  <a:lnTo>
                    <a:pt x="270510" y="191770"/>
                  </a:lnTo>
                  <a:lnTo>
                    <a:pt x="262890" y="201931"/>
                  </a:lnTo>
                  <a:lnTo>
                    <a:pt x="251460" y="212090"/>
                  </a:lnTo>
                  <a:lnTo>
                    <a:pt x="237490" y="220981"/>
                  </a:lnTo>
                  <a:lnTo>
                    <a:pt x="222250" y="226059"/>
                  </a:lnTo>
                  <a:lnTo>
                    <a:pt x="204470" y="229870"/>
                  </a:lnTo>
                  <a:lnTo>
                    <a:pt x="185420" y="233681"/>
                  </a:lnTo>
                  <a:lnTo>
                    <a:pt x="167640" y="233681"/>
                  </a:lnTo>
                  <a:lnTo>
                    <a:pt x="148590" y="232409"/>
                  </a:lnTo>
                  <a:lnTo>
                    <a:pt x="85090" y="2171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4206240" y="25302211"/>
              <a:ext cx="313691" cy="193040"/>
            </a:xfrm>
            <a:custGeom>
              <a:avLst/>
              <a:gdLst/>
              <a:ahLst/>
              <a:cxnLst/>
              <a:rect l="0" t="0" r="0" b="0"/>
              <a:pathLst>
                <a:path w="313691" h="193040">
                  <a:moveTo>
                    <a:pt x="5080" y="67309"/>
                  </a:moveTo>
                  <a:lnTo>
                    <a:pt x="10160" y="83819"/>
                  </a:lnTo>
                  <a:lnTo>
                    <a:pt x="12700" y="92709"/>
                  </a:lnTo>
                  <a:lnTo>
                    <a:pt x="13970" y="104139"/>
                  </a:lnTo>
                  <a:lnTo>
                    <a:pt x="13970" y="116839"/>
                  </a:lnTo>
                  <a:lnTo>
                    <a:pt x="13970" y="128269"/>
                  </a:lnTo>
                  <a:lnTo>
                    <a:pt x="11430" y="138428"/>
                  </a:lnTo>
                  <a:lnTo>
                    <a:pt x="10160" y="149859"/>
                  </a:lnTo>
                  <a:lnTo>
                    <a:pt x="7620" y="153669"/>
                  </a:lnTo>
                  <a:lnTo>
                    <a:pt x="3810" y="152400"/>
                  </a:lnTo>
                  <a:lnTo>
                    <a:pt x="1270" y="148589"/>
                  </a:lnTo>
                  <a:lnTo>
                    <a:pt x="0" y="142239"/>
                  </a:lnTo>
                  <a:lnTo>
                    <a:pt x="0" y="134619"/>
                  </a:lnTo>
                  <a:lnTo>
                    <a:pt x="2540" y="125728"/>
                  </a:lnTo>
                  <a:lnTo>
                    <a:pt x="5080" y="114300"/>
                  </a:lnTo>
                  <a:lnTo>
                    <a:pt x="10160" y="100328"/>
                  </a:lnTo>
                  <a:lnTo>
                    <a:pt x="15240" y="86359"/>
                  </a:lnTo>
                  <a:lnTo>
                    <a:pt x="21590" y="72389"/>
                  </a:lnTo>
                  <a:lnTo>
                    <a:pt x="27940" y="59689"/>
                  </a:lnTo>
                  <a:lnTo>
                    <a:pt x="34290" y="48259"/>
                  </a:lnTo>
                  <a:lnTo>
                    <a:pt x="41910" y="38100"/>
                  </a:lnTo>
                  <a:lnTo>
                    <a:pt x="50800" y="29209"/>
                  </a:lnTo>
                  <a:lnTo>
                    <a:pt x="59690" y="20319"/>
                  </a:lnTo>
                  <a:lnTo>
                    <a:pt x="69850" y="13969"/>
                  </a:lnTo>
                  <a:lnTo>
                    <a:pt x="80010" y="7619"/>
                  </a:lnTo>
                  <a:lnTo>
                    <a:pt x="90170" y="2539"/>
                  </a:lnTo>
                  <a:lnTo>
                    <a:pt x="102870" y="1269"/>
                  </a:lnTo>
                  <a:lnTo>
                    <a:pt x="116840" y="0"/>
                  </a:lnTo>
                  <a:lnTo>
                    <a:pt x="132080" y="1269"/>
                  </a:lnTo>
                  <a:lnTo>
                    <a:pt x="144780" y="6350"/>
                  </a:lnTo>
                  <a:lnTo>
                    <a:pt x="156210" y="11428"/>
                  </a:lnTo>
                  <a:lnTo>
                    <a:pt x="165100" y="20319"/>
                  </a:lnTo>
                  <a:lnTo>
                    <a:pt x="172720" y="29209"/>
                  </a:lnTo>
                  <a:lnTo>
                    <a:pt x="179070" y="40639"/>
                  </a:lnTo>
                  <a:lnTo>
                    <a:pt x="184150" y="53339"/>
                  </a:lnTo>
                  <a:lnTo>
                    <a:pt x="186690" y="64769"/>
                  </a:lnTo>
                  <a:lnTo>
                    <a:pt x="186690" y="76200"/>
                  </a:lnTo>
                  <a:lnTo>
                    <a:pt x="185420" y="86359"/>
                  </a:lnTo>
                  <a:lnTo>
                    <a:pt x="184150" y="99059"/>
                  </a:lnTo>
                  <a:lnTo>
                    <a:pt x="181610" y="111759"/>
                  </a:lnTo>
                  <a:lnTo>
                    <a:pt x="179070" y="124459"/>
                  </a:lnTo>
                  <a:lnTo>
                    <a:pt x="177800" y="138428"/>
                  </a:lnTo>
                  <a:lnTo>
                    <a:pt x="176530" y="151128"/>
                  </a:lnTo>
                  <a:lnTo>
                    <a:pt x="175260" y="165100"/>
                  </a:lnTo>
                  <a:lnTo>
                    <a:pt x="177800" y="175259"/>
                  </a:lnTo>
                  <a:lnTo>
                    <a:pt x="184150" y="184150"/>
                  </a:lnTo>
                  <a:lnTo>
                    <a:pt x="190500" y="190500"/>
                  </a:lnTo>
                  <a:lnTo>
                    <a:pt x="199390" y="193039"/>
                  </a:lnTo>
                  <a:lnTo>
                    <a:pt x="208280" y="191769"/>
                  </a:lnTo>
                  <a:lnTo>
                    <a:pt x="217170" y="187959"/>
                  </a:lnTo>
                  <a:lnTo>
                    <a:pt x="228600" y="182878"/>
                  </a:lnTo>
                  <a:lnTo>
                    <a:pt x="241300" y="175259"/>
                  </a:lnTo>
                  <a:lnTo>
                    <a:pt x="254000" y="167639"/>
                  </a:lnTo>
                  <a:lnTo>
                    <a:pt x="264160" y="158750"/>
                  </a:lnTo>
                  <a:lnTo>
                    <a:pt x="274320" y="148589"/>
                  </a:lnTo>
                  <a:lnTo>
                    <a:pt x="281940" y="139700"/>
                  </a:lnTo>
                  <a:lnTo>
                    <a:pt x="289560" y="129539"/>
                  </a:lnTo>
                  <a:lnTo>
                    <a:pt x="295910" y="119378"/>
                  </a:lnTo>
                  <a:lnTo>
                    <a:pt x="300990" y="107950"/>
                  </a:lnTo>
                  <a:lnTo>
                    <a:pt x="304800" y="96519"/>
                  </a:lnTo>
                  <a:lnTo>
                    <a:pt x="308610" y="85089"/>
                  </a:lnTo>
                  <a:lnTo>
                    <a:pt x="313690" y="71119"/>
                  </a:lnTo>
                  <a:lnTo>
                    <a:pt x="312420" y="59689"/>
                  </a:lnTo>
                  <a:lnTo>
                    <a:pt x="308610" y="48259"/>
                  </a:lnTo>
                  <a:lnTo>
                    <a:pt x="302260" y="36828"/>
                  </a:lnTo>
                  <a:lnTo>
                    <a:pt x="292100" y="27939"/>
                  </a:lnTo>
                  <a:lnTo>
                    <a:pt x="279400" y="21589"/>
                  </a:lnTo>
                  <a:lnTo>
                    <a:pt x="265430" y="15239"/>
                  </a:lnTo>
                  <a:lnTo>
                    <a:pt x="250190" y="12700"/>
                  </a:lnTo>
                  <a:lnTo>
                    <a:pt x="233680" y="11428"/>
                  </a:lnTo>
                  <a:lnTo>
                    <a:pt x="217170" y="12700"/>
                  </a:lnTo>
                  <a:lnTo>
                    <a:pt x="201930" y="13969"/>
                  </a:lnTo>
                  <a:lnTo>
                    <a:pt x="132080" y="241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4621530" y="25116789"/>
              <a:ext cx="21591" cy="336551"/>
            </a:xfrm>
            <a:custGeom>
              <a:avLst/>
              <a:gdLst/>
              <a:ahLst/>
              <a:cxnLst/>
              <a:rect l="0" t="0" r="0" b="0"/>
              <a:pathLst>
                <a:path w="21591" h="336551">
                  <a:moveTo>
                    <a:pt x="0" y="0"/>
                  </a:moveTo>
                  <a:lnTo>
                    <a:pt x="0" y="0"/>
                  </a:lnTo>
                  <a:lnTo>
                    <a:pt x="0" y="21591"/>
                  </a:lnTo>
                  <a:lnTo>
                    <a:pt x="1270" y="33022"/>
                  </a:lnTo>
                  <a:lnTo>
                    <a:pt x="3810" y="45722"/>
                  </a:lnTo>
                  <a:lnTo>
                    <a:pt x="6350" y="58422"/>
                  </a:lnTo>
                  <a:lnTo>
                    <a:pt x="7620" y="74931"/>
                  </a:lnTo>
                  <a:lnTo>
                    <a:pt x="8890" y="93981"/>
                  </a:lnTo>
                  <a:lnTo>
                    <a:pt x="10160" y="134622"/>
                  </a:lnTo>
                  <a:lnTo>
                    <a:pt x="10160" y="172722"/>
                  </a:lnTo>
                  <a:lnTo>
                    <a:pt x="11430" y="190500"/>
                  </a:lnTo>
                  <a:lnTo>
                    <a:pt x="13970" y="205741"/>
                  </a:lnTo>
                  <a:lnTo>
                    <a:pt x="16510" y="220981"/>
                  </a:lnTo>
                  <a:lnTo>
                    <a:pt x="17780" y="236222"/>
                  </a:lnTo>
                  <a:lnTo>
                    <a:pt x="19050" y="251461"/>
                  </a:lnTo>
                  <a:lnTo>
                    <a:pt x="20320" y="265431"/>
                  </a:lnTo>
                  <a:lnTo>
                    <a:pt x="20320" y="297181"/>
                  </a:lnTo>
                  <a:lnTo>
                    <a:pt x="2159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4611370" y="25222200"/>
              <a:ext cx="299721" cy="209551"/>
            </a:xfrm>
            <a:custGeom>
              <a:avLst/>
              <a:gdLst/>
              <a:ahLst/>
              <a:cxnLst/>
              <a:rect l="0" t="0" r="0" b="0"/>
              <a:pathLst>
                <a:path w="299721" h="209551">
                  <a:moveTo>
                    <a:pt x="0" y="52070"/>
                  </a:moveTo>
                  <a:lnTo>
                    <a:pt x="5080" y="68580"/>
                  </a:lnTo>
                  <a:lnTo>
                    <a:pt x="11430" y="74930"/>
                  </a:lnTo>
                  <a:lnTo>
                    <a:pt x="20320" y="80011"/>
                  </a:lnTo>
                  <a:lnTo>
                    <a:pt x="31750" y="85089"/>
                  </a:lnTo>
                  <a:lnTo>
                    <a:pt x="43180" y="88900"/>
                  </a:lnTo>
                  <a:lnTo>
                    <a:pt x="55880" y="92711"/>
                  </a:lnTo>
                  <a:lnTo>
                    <a:pt x="68580" y="96520"/>
                  </a:lnTo>
                  <a:lnTo>
                    <a:pt x="85090" y="97789"/>
                  </a:lnTo>
                  <a:lnTo>
                    <a:pt x="105410" y="97789"/>
                  </a:lnTo>
                  <a:lnTo>
                    <a:pt x="125730" y="96520"/>
                  </a:lnTo>
                  <a:lnTo>
                    <a:pt x="162560" y="95250"/>
                  </a:lnTo>
                  <a:lnTo>
                    <a:pt x="177800" y="95250"/>
                  </a:lnTo>
                  <a:lnTo>
                    <a:pt x="193040" y="93980"/>
                  </a:lnTo>
                  <a:lnTo>
                    <a:pt x="205740" y="91439"/>
                  </a:lnTo>
                  <a:lnTo>
                    <a:pt x="231140" y="86361"/>
                  </a:lnTo>
                  <a:lnTo>
                    <a:pt x="257810" y="80011"/>
                  </a:lnTo>
                  <a:lnTo>
                    <a:pt x="269240" y="74930"/>
                  </a:lnTo>
                  <a:lnTo>
                    <a:pt x="278130" y="69850"/>
                  </a:lnTo>
                  <a:lnTo>
                    <a:pt x="287020" y="63500"/>
                  </a:lnTo>
                  <a:lnTo>
                    <a:pt x="293370" y="54611"/>
                  </a:lnTo>
                  <a:lnTo>
                    <a:pt x="297180" y="44450"/>
                  </a:lnTo>
                  <a:lnTo>
                    <a:pt x="299720" y="33020"/>
                  </a:lnTo>
                  <a:lnTo>
                    <a:pt x="298450" y="22861"/>
                  </a:lnTo>
                  <a:lnTo>
                    <a:pt x="293370" y="13970"/>
                  </a:lnTo>
                  <a:lnTo>
                    <a:pt x="287020" y="5080"/>
                  </a:lnTo>
                  <a:lnTo>
                    <a:pt x="276860" y="1270"/>
                  </a:lnTo>
                  <a:lnTo>
                    <a:pt x="264160" y="0"/>
                  </a:lnTo>
                  <a:lnTo>
                    <a:pt x="250190" y="0"/>
                  </a:lnTo>
                  <a:lnTo>
                    <a:pt x="234950" y="2539"/>
                  </a:lnTo>
                  <a:lnTo>
                    <a:pt x="218440" y="8889"/>
                  </a:lnTo>
                  <a:lnTo>
                    <a:pt x="201930" y="16511"/>
                  </a:lnTo>
                  <a:lnTo>
                    <a:pt x="189230" y="25400"/>
                  </a:lnTo>
                  <a:lnTo>
                    <a:pt x="180340" y="36830"/>
                  </a:lnTo>
                  <a:lnTo>
                    <a:pt x="172720" y="49530"/>
                  </a:lnTo>
                  <a:lnTo>
                    <a:pt x="165100" y="59689"/>
                  </a:lnTo>
                  <a:lnTo>
                    <a:pt x="158750" y="68580"/>
                  </a:lnTo>
                  <a:lnTo>
                    <a:pt x="151130" y="77470"/>
                  </a:lnTo>
                  <a:lnTo>
                    <a:pt x="146050" y="90170"/>
                  </a:lnTo>
                  <a:lnTo>
                    <a:pt x="143510" y="105411"/>
                  </a:lnTo>
                  <a:lnTo>
                    <a:pt x="140970" y="123189"/>
                  </a:lnTo>
                  <a:lnTo>
                    <a:pt x="140970" y="137161"/>
                  </a:lnTo>
                  <a:lnTo>
                    <a:pt x="142240" y="151130"/>
                  </a:lnTo>
                  <a:lnTo>
                    <a:pt x="143510" y="163830"/>
                  </a:lnTo>
                  <a:lnTo>
                    <a:pt x="148590" y="172720"/>
                  </a:lnTo>
                  <a:lnTo>
                    <a:pt x="154940" y="180339"/>
                  </a:lnTo>
                  <a:lnTo>
                    <a:pt x="200660" y="209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4945380" y="25185370"/>
              <a:ext cx="181611" cy="241301"/>
            </a:xfrm>
            <a:custGeom>
              <a:avLst/>
              <a:gdLst/>
              <a:ahLst/>
              <a:cxnLst/>
              <a:rect l="0" t="0" r="0" b="0"/>
              <a:pathLst>
                <a:path w="181611" h="241301">
                  <a:moveTo>
                    <a:pt x="181610" y="25400"/>
                  </a:moveTo>
                  <a:lnTo>
                    <a:pt x="171450" y="13969"/>
                  </a:lnTo>
                  <a:lnTo>
                    <a:pt x="162560" y="10160"/>
                  </a:lnTo>
                  <a:lnTo>
                    <a:pt x="152400" y="6350"/>
                  </a:lnTo>
                  <a:lnTo>
                    <a:pt x="140970" y="2541"/>
                  </a:lnTo>
                  <a:lnTo>
                    <a:pt x="130810" y="0"/>
                  </a:lnTo>
                  <a:lnTo>
                    <a:pt x="119380" y="1269"/>
                  </a:lnTo>
                  <a:lnTo>
                    <a:pt x="109220" y="2541"/>
                  </a:lnTo>
                  <a:lnTo>
                    <a:pt x="96520" y="6350"/>
                  </a:lnTo>
                  <a:lnTo>
                    <a:pt x="83820" y="12700"/>
                  </a:lnTo>
                  <a:lnTo>
                    <a:pt x="71120" y="20319"/>
                  </a:lnTo>
                  <a:lnTo>
                    <a:pt x="59690" y="27941"/>
                  </a:lnTo>
                  <a:lnTo>
                    <a:pt x="50800" y="35560"/>
                  </a:lnTo>
                  <a:lnTo>
                    <a:pt x="41910" y="43180"/>
                  </a:lnTo>
                  <a:lnTo>
                    <a:pt x="33020" y="49530"/>
                  </a:lnTo>
                  <a:lnTo>
                    <a:pt x="25400" y="57150"/>
                  </a:lnTo>
                  <a:lnTo>
                    <a:pt x="17780" y="63500"/>
                  </a:lnTo>
                  <a:lnTo>
                    <a:pt x="11430" y="76200"/>
                  </a:lnTo>
                  <a:lnTo>
                    <a:pt x="6350" y="90169"/>
                  </a:lnTo>
                  <a:lnTo>
                    <a:pt x="1270" y="107950"/>
                  </a:lnTo>
                  <a:lnTo>
                    <a:pt x="0" y="124460"/>
                  </a:lnTo>
                  <a:lnTo>
                    <a:pt x="0" y="142241"/>
                  </a:lnTo>
                  <a:lnTo>
                    <a:pt x="1270" y="158750"/>
                  </a:lnTo>
                  <a:lnTo>
                    <a:pt x="5080" y="173991"/>
                  </a:lnTo>
                  <a:lnTo>
                    <a:pt x="11430" y="187960"/>
                  </a:lnTo>
                  <a:lnTo>
                    <a:pt x="19050" y="200660"/>
                  </a:lnTo>
                  <a:lnTo>
                    <a:pt x="27940" y="210819"/>
                  </a:lnTo>
                  <a:lnTo>
                    <a:pt x="36830" y="220980"/>
                  </a:lnTo>
                  <a:lnTo>
                    <a:pt x="46990" y="229869"/>
                  </a:lnTo>
                  <a:lnTo>
                    <a:pt x="60960" y="234950"/>
                  </a:lnTo>
                  <a:lnTo>
                    <a:pt x="80010" y="238760"/>
                  </a:lnTo>
                  <a:lnTo>
                    <a:pt x="99060" y="241300"/>
                  </a:lnTo>
                  <a:lnTo>
                    <a:pt x="118110" y="241300"/>
                  </a:lnTo>
                  <a:lnTo>
                    <a:pt x="134620" y="238760"/>
                  </a:lnTo>
                  <a:lnTo>
                    <a:pt x="181610" y="226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5311140" y="25085039"/>
              <a:ext cx="16511" cy="346712"/>
            </a:xfrm>
            <a:custGeom>
              <a:avLst/>
              <a:gdLst/>
              <a:ahLst/>
              <a:cxnLst/>
              <a:rect l="0" t="0" r="0" b="0"/>
              <a:pathLst>
                <a:path w="16511" h="346712">
                  <a:moveTo>
                    <a:pt x="6350" y="0"/>
                  </a:moveTo>
                  <a:lnTo>
                    <a:pt x="0" y="27941"/>
                  </a:lnTo>
                  <a:lnTo>
                    <a:pt x="0" y="44450"/>
                  </a:lnTo>
                  <a:lnTo>
                    <a:pt x="0" y="63500"/>
                  </a:lnTo>
                  <a:lnTo>
                    <a:pt x="2540" y="83822"/>
                  </a:lnTo>
                  <a:lnTo>
                    <a:pt x="3810" y="102872"/>
                  </a:lnTo>
                  <a:lnTo>
                    <a:pt x="5080" y="135891"/>
                  </a:lnTo>
                  <a:lnTo>
                    <a:pt x="6350" y="152400"/>
                  </a:lnTo>
                  <a:lnTo>
                    <a:pt x="8890" y="168911"/>
                  </a:lnTo>
                  <a:lnTo>
                    <a:pt x="11430" y="186691"/>
                  </a:lnTo>
                  <a:lnTo>
                    <a:pt x="12700" y="205741"/>
                  </a:lnTo>
                  <a:lnTo>
                    <a:pt x="13970" y="227331"/>
                  </a:lnTo>
                  <a:lnTo>
                    <a:pt x="15240" y="269241"/>
                  </a:lnTo>
                  <a:lnTo>
                    <a:pt x="16510" y="346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5212080" y="25185370"/>
              <a:ext cx="179071" cy="25401"/>
            </a:xfrm>
            <a:custGeom>
              <a:avLst/>
              <a:gdLst/>
              <a:ahLst/>
              <a:cxnLst/>
              <a:rect l="0" t="0" r="0" b="0"/>
              <a:pathLst>
                <a:path w="179071" h="25401">
                  <a:moveTo>
                    <a:pt x="0" y="25400"/>
                  </a:moveTo>
                  <a:lnTo>
                    <a:pt x="27940" y="13969"/>
                  </a:lnTo>
                  <a:lnTo>
                    <a:pt x="44450" y="10160"/>
                  </a:lnTo>
                  <a:lnTo>
                    <a:pt x="63500" y="6350"/>
                  </a:lnTo>
                  <a:lnTo>
                    <a:pt x="83820" y="2541"/>
                  </a:lnTo>
                  <a:lnTo>
                    <a:pt x="104140" y="0"/>
                  </a:lnTo>
                  <a:lnTo>
                    <a:pt x="123190" y="1269"/>
                  </a:lnTo>
                  <a:lnTo>
                    <a:pt x="179070" y="5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5664200" y="25147270"/>
              <a:ext cx="157481" cy="208281"/>
            </a:xfrm>
            <a:custGeom>
              <a:avLst/>
              <a:gdLst/>
              <a:ahLst/>
              <a:cxnLst/>
              <a:rect l="0" t="0" r="0" b="0"/>
              <a:pathLst>
                <a:path w="157481" h="208281">
                  <a:moveTo>
                    <a:pt x="0" y="105410"/>
                  </a:moveTo>
                  <a:lnTo>
                    <a:pt x="0" y="204469"/>
                  </a:lnTo>
                  <a:lnTo>
                    <a:pt x="1270" y="208280"/>
                  </a:lnTo>
                  <a:lnTo>
                    <a:pt x="3810" y="204469"/>
                  </a:lnTo>
                  <a:lnTo>
                    <a:pt x="8890" y="186691"/>
                  </a:lnTo>
                  <a:lnTo>
                    <a:pt x="15240" y="167641"/>
                  </a:lnTo>
                  <a:lnTo>
                    <a:pt x="16510" y="156210"/>
                  </a:lnTo>
                  <a:lnTo>
                    <a:pt x="17780" y="144780"/>
                  </a:lnTo>
                  <a:lnTo>
                    <a:pt x="19050" y="132080"/>
                  </a:lnTo>
                  <a:lnTo>
                    <a:pt x="21590" y="118110"/>
                  </a:lnTo>
                  <a:lnTo>
                    <a:pt x="22860" y="104141"/>
                  </a:lnTo>
                  <a:lnTo>
                    <a:pt x="26670" y="91441"/>
                  </a:lnTo>
                  <a:lnTo>
                    <a:pt x="30480" y="77469"/>
                  </a:lnTo>
                  <a:lnTo>
                    <a:pt x="35560" y="63500"/>
                  </a:lnTo>
                  <a:lnTo>
                    <a:pt x="40640" y="49530"/>
                  </a:lnTo>
                  <a:lnTo>
                    <a:pt x="46990" y="38100"/>
                  </a:lnTo>
                  <a:lnTo>
                    <a:pt x="53340" y="27941"/>
                  </a:lnTo>
                  <a:lnTo>
                    <a:pt x="60960" y="19050"/>
                  </a:lnTo>
                  <a:lnTo>
                    <a:pt x="71120" y="12700"/>
                  </a:lnTo>
                  <a:lnTo>
                    <a:pt x="83820" y="8891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5990590" y="25200611"/>
              <a:ext cx="21591" cy="179070"/>
            </a:xfrm>
            <a:custGeom>
              <a:avLst/>
              <a:gdLst/>
              <a:ahLst/>
              <a:cxnLst/>
              <a:rect l="0" t="0" r="0" b="0"/>
              <a:pathLst>
                <a:path w="21591" h="179070">
                  <a:moveTo>
                    <a:pt x="21590" y="0"/>
                  </a:moveTo>
                  <a:lnTo>
                    <a:pt x="6350" y="73659"/>
                  </a:lnTo>
                  <a:lnTo>
                    <a:pt x="3810" y="90169"/>
                  </a:lnTo>
                  <a:lnTo>
                    <a:pt x="2540" y="106678"/>
                  </a:lnTo>
                  <a:lnTo>
                    <a:pt x="0" y="17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6054090" y="25053289"/>
              <a:ext cx="10161" cy="10162"/>
            </a:xfrm>
            <a:custGeom>
              <a:avLst/>
              <a:gdLst/>
              <a:ahLst/>
              <a:cxnLst/>
              <a:rect l="0" t="0" r="0" b="0"/>
              <a:pathLst>
                <a:path w="10161" h="10162">
                  <a:moveTo>
                    <a:pt x="0" y="0"/>
                  </a:moveTo>
                  <a:lnTo>
                    <a:pt x="10160" y="101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6111240" y="25114250"/>
              <a:ext cx="194311" cy="443231"/>
            </a:xfrm>
            <a:custGeom>
              <a:avLst/>
              <a:gdLst/>
              <a:ahLst/>
              <a:cxnLst/>
              <a:rect l="0" t="0" r="0" b="0"/>
              <a:pathLst>
                <a:path w="194311" h="443231">
                  <a:moveTo>
                    <a:pt x="173990" y="96520"/>
                  </a:moveTo>
                  <a:lnTo>
                    <a:pt x="189230" y="53339"/>
                  </a:lnTo>
                  <a:lnTo>
                    <a:pt x="190500" y="43180"/>
                  </a:lnTo>
                  <a:lnTo>
                    <a:pt x="189230" y="33020"/>
                  </a:lnTo>
                  <a:lnTo>
                    <a:pt x="187960" y="22861"/>
                  </a:lnTo>
                  <a:lnTo>
                    <a:pt x="181610" y="13970"/>
                  </a:lnTo>
                  <a:lnTo>
                    <a:pt x="170180" y="7620"/>
                  </a:lnTo>
                  <a:lnTo>
                    <a:pt x="157480" y="2539"/>
                  </a:lnTo>
                  <a:lnTo>
                    <a:pt x="142240" y="0"/>
                  </a:lnTo>
                  <a:lnTo>
                    <a:pt x="124460" y="0"/>
                  </a:lnTo>
                  <a:lnTo>
                    <a:pt x="106680" y="0"/>
                  </a:lnTo>
                  <a:lnTo>
                    <a:pt x="90170" y="3811"/>
                  </a:lnTo>
                  <a:lnTo>
                    <a:pt x="76200" y="7620"/>
                  </a:lnTo>
                  <a:lnTo>
                    <a:pt x="63500" y="12700"/>
                  </a:lnTo>
                  <a:lnTo>
                    <a:pt x="52070" y="19050"/>
                  </a:lnTo>
                  <a:lnTo>
                    <a:pt x="43180" y="24130"/>
                  </a:lnTo>
                  <a:lnTo>
                    <a:pt x="34290" y="31750"/>
                  </a:lnTo>
                  <a:lnTo>
                    <a:pt x="25400" y="38100"/>
                  </a:lnTo>
                  <a:lnTo>
                    <a:pt x="17780" y="44450"/>
                  </a:lnTo>
                  <a:lnTo>
                    <a:pt x="10160" y="52070"/>
                  </a:lnTo>
                  <a:lnTo>
                    <a:pt x="5080" y="60961"/>
                  </a:lnTo>
                  <a:lnTo>
                    <a:pt x="2540" y="71120"/>
                  </a:lnTo>
                  <a:lnTo>
                    <a:pt x="0" y="83820"/>
                  </a:lnTo>
                  <a:lnTo>
                    <a:pt x="0" y="95250"/>
                  </a:lnTo>
                  <a:lnTo>
                    <a:pt x="0" y="106680"/>
                  </a:lnTo>
                  <a:lnTo>
                    <a:pt x="2540" y="116839"/>
                  </a:lnTo>
                  <a:lnTo>
                    <a:pt x="6350" y="127000"/>
                  </a:lnTo>
                  <a:lnTo>
                    <a:pt x="10160" y="135889"/>
                  </a:lnTo>
                  <a:lnTo>
                    <a:pt x="16510" y="143511"/>
                  </a:lnTo>
                  <a:lnTo>
                    <a:pt x="25400" y="148589"/>
                  </a:lnTo>
                  <a:lnTo>
                    <a:pt x="38100" y="152400"/>
                  </a:lnTo>
                  <a:lnTo>
                    <a:pt x="52070" y="154939"/>
                  </a:lnTo>
                  <a:lnTo>
                    <a:pt x="66040" y="154939"/>
                  </a:lnTo>
                  <a:lnTo>
                    <a:pt x="80010" y="154939"/>
                  </a:lnTo>
                  <a:lnTo>
                    <a:pt x="93980" y="152400"/>
                  </a:lnTo>
                  <a:lnTo>
                    <a:pt x="105410" y="149861"/>
                  </a:lnTo>
                  <a:lnTo>
                    <a:pt x="115570" y="144780"/>
                  </a:lnTo>
                  <a:lnTo>
                    <a:pt x="124460" y="139700"/>
                  </a:lnTo>
                  <a:lnTo>
                    <a:pt x="134620" y="130811"/>
                  </a:lnTo>
                  <a:lnTo>
                    <a:pt x="143510" y="120650"/>
                  </a:lnTo>
                  <a:lnTo>
                    <a:pt x="153670" y="109220"/>
                  </a:lnTo>
                  <a:lnTo>
                    <a:pt x="162560" y="97789"/>
                  </a:lnTo>
                  <a:lnTo>
                    <a:pt x="168910" y="87630"/>
                  </a:lnTo>
                  <a:lnTo>
                    <a:pt x="173990" y="76200"/>
                  </a:lnTo>
                  <a:lnTo>
                    <a:pt x="176530" y="76200"/>
                  </a:lnTo>
                  <a:lnTo>
                    <a:pt x="176530" y="82550"/>
                  </a:lnTo>
                  <a:lnTo>
                    <a:pt x="176530" y="93980"/>
                  </a:lnTo>
                  <a:lnTo>
                    <a:pt x="176530" y="105411"/>
                  </a:lnTo>
                  <a:lnTo>
                    <a:pt x="177800" y="116839"/>
                  </a:lnTo>
                  <a:lnTo>
                    <a:pt x="180340" y="128270"/>
                  </a:lnTo>
                  <a:lnTo>
                    <a:pt x="181610" y="139700"/>
                  </a:lnTo>
                  <a:lnTo>
                    <a:pt x="182880" y="152400"/>
                  </a:lnTo>
                  <a:lnTo>
                    <a:pt x="182880" y="165100"/>
                  </a:lnTo>
                  <a:lnTo>
                    <a:pt x="184150" y="191770"/>
                  </a:lnTo>
                  <a:lnTo>
                    <a:pt x="184150" y="205739"/>
                  </a:lnTo>
                  <a:lnTo>
                    <a:pt x="185420" y="220980"/>
                  </a:lnTo>
                  <a:lnTo>
                    <a:pt x="187960" y="237489"/>
                  </a:lnTo>
                  <a:lnTo>
                    <a:pt x="190500" y="254000"/>
                  </a:lnTo>
                  <a:lnTo>
                    <a:pt x="191770" y="269239"/>
                  </a:lnTo>
                  <a:lnTo>
                    <a:pt x="193040" y="284480"/>
                  </a:lnTo>
                  <a:lnTo>
                    <a:pt x="194310" y="298450"/>
                  </a:lnTo>
                  <a:lnTo>
                    <a:pt x="193040" y="317500"/>
                  </a:lnTo>
                  <a:lnTo>
                    <a:pt x="191770" y="336550"/>
                  </a:lnTo>
                  <a:lnTo>
                    <a:pt x="189230" y="359411"/>
                  </a:lnTo>
                  <a:lnTo>
                    <a:pt x="184150" y="378461"/>
                  </a:lnTo>
                  <a:lnTo>
                    <a:pt x="177800" y="394970"/>
                  </a:lnTo>
                  <a:lnTo>
                    <a:pt x="168910" y="411480"/>
                  </a:lnTo>
                  <a:lnTo>
                    <a:pt x="158750" y="424180"/>
                  </a:lnTo>
                  <a:lnTo>
                    <a:pt x="147320" y="433070"/>
                  </a:lnTo>
                  <a:lnTo>
                    <a:pt x="135890" y="440689"/>
                  </a:lnTo>
                  <a:lnTo>
                    <a:pt x="123190" y="443230"/>
                  </a:lnTo>
                  <a:lnTo>
                    <a:pt x="109220" y="441961"/>
                  </a:lnTo>
                  <a:lnTo>
                    <a:pt x="58420" y="433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6348730" y="24969470"/>
              <a:ext cx="275591" cy="356870"/>
            </a:xfrm>
            <a:custGeom>
              <a:avLst/>
              <a:gdLst/>
              <a:ahLst/>
              <a:cxnLst/>
              <a:rect l="0" t="0" r="0" b="0"/>
              <a:pathLst>
                <a:path w="275591" h="356870">
                  <a:moveTo>
                    <a:pt x="0" y="0"/>
                  </a:moveTo>
                  <a:lnTo>
                    <a:pt x="0" y="0"/>
                  </a:lnTo>
                  <a:lnTo>
                    <a:pt x="5080" y="16510"/>
                  </a:lnTo>
                  <a:lnTo>
                    <a:pt x="8890" y="25400"/>
                  </a:lnTo>
                  <a:lnTo>
                    <a:pt x="17780" y="62230"/>
                  </a:lnTo>
                  <a:lnTo>
                    <a:pt x="24130" y="88900"/>
                  </a:lnTo>
                  <a:lnTo>
                    <a:pt x="27940" y="105410"/>
                  </a:lnTo>
                  <a:lnTo>
                    <a:pt x="45720" y="209550"/>
                  </a:lnTo>
                  <a:lnTo>
                    <a:pt x="49530" y="227330"/>
                  </a:lnTo>
                  <a:lnTo>
                    <a:pt x="52070" y="242569"/>
                  </a:lnTo>
                  <a:lnTo>
                    <a:pt x="55880" y="256541"/>
                  </a:lnTo>
                  <a:lnTo>
                    <a:pt x="59690" y="259080"/>
                  </a:lnTo>
                  <a:lnTo>
                    <a:pt x="63500" y="256541"/>
                  </a:lnTo>
                  <a:lnTo>
                    <a:pt x="66040" y="247650"/>
                  </a:lnTo>
                  <a:lnTo>
                    <a:pt x="72390" y="237491"/>
                  </a:lnTo>
                  <a:lnTo>
                    <a:pt x="80010" y="226060"/>
                  </a:lnTo>
                  <a:lnTo>
                    <a:pt x="88900" y="213360"/>
                  </a:lnTo>
                  <a:lnTo>
                    <a:pt x="96520" y="203200"/>
                  </a:lnTo>
                  <a:lnTo>
                    <a:pt x="104140" y="193041"/>
                  </a:lnTo>
                  <a:lnTo>
                    <a:pt x="111760" y="185419"/>
                  </a:lnTo>
                  <a:lnTo>
                    <a:pt x="118110" y="176530"/>
                  </a:lnTo>
                  <a:lnTo>
                    <a:pt x="133350" y="161291"/>
                  </a:lnTo>
                  <a:lnTo>
                    <a:pt x="142240" y="156210"/>
                  </a:lnTo>
                  <a:lnTo>
                    <a:pt x="153670" y="153669"/>
                  </a:lnTo>
                  <a:lnTo>
                    <a:pt x="165100" y="151130"/>
                  </a:lnTo>
                  <a:lnTo>
                    <a:pt x="179070" y="152400"/>
                  </a:lnTo>
                  <a:lnTo>
                    <a:pt x="194310" y="154941"/>
                  </a:lnTo>
                  <a:lnTo>
                    <a:pt x="210820" y="158750"/>
                  </a:lnTo>
                  <a:lnTo>
                    <a:pt x="224790" y="166369"/>
                  </a:lnTo>
                  <a:lnTo>
                    <a:pt x="237490" y="176530"/>
                  </a:lnTo>
                  <a:lnTo>
                    <a:pt x="248920" y="187960"/>
                  </a:lnTo>
                  <a:lnTo>
                    <a:pt x="259080" y="199391"/>
                  </a:lnTo>
                  <a:lnTo>
                    <a:pt x="265430" y="212091"/>
                  </a:lnTo>
                  <a:lnTo>
                    <a:pt x="271780" y="226060"/>
                  </a:lnTo>
                  <a:lnTo>
                    <a:pt x="275590" y="240030"/>
                  </a:lnTo>
                  <a:lnTo>
                    <a:pt x="275590" y="256541"/>
                  </a:lnTo>
                  <a:lnTo>
                    <a:pt x="275590" y="271780"/>
                  </a:lnTo>
                  <a:lnTo>
                    <a:pt x="271780" y="287019"/>
                  </a:lnTo>
                  <a:lnTo>
                    <a:pt x="267970" y="299719"/>
                  </a:lnTo>
                  <a:lnTo>
                    <a:pt x="252730" y="3568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6644640" y="24916130"/>
              <a:ext cx="40641" cy="358141"/>
            </a:xfrm>
            <a:custGeom>
              <a:avLst/>
              <a:gdLst/>
              <a:ahLst/>
              <a:cxnLst/>
              <a:rect l="0" t="0" r="0" b="0"/>
              <a:pathLst>
                <a:path w="40641" h="358141">
                  <a:moveTo>
                    <a:pt x="40640" y="0"/>
                  </a:moveTo>
                  <a:lnTo>
                    <a:pt x="35560" y="22859"/>
                  </a:lnTo>
                  <a:lnTo>
                    <a:pt x="33020" y="33020"/>
                  </a:lnTo>
                  <a:lnTo>
                    <a:pt x="26670" y="53340"/>
                  </a:lnTo>
                  <a:lnTo>
                    <a:pt x="22860" y="68581"/>
                  </a:lnTo>
                  <a:lnTo>
                    <a:pt x="19050" y="86359"/>
                  </a:lnTo>
                  <a:lnTo>
                    <a:pt x="16510" y="106681"/>
                  </a:lnTo>
                  <a:lnTo>
                    <a:pt x="13970" y="125731"/>
                  </a:lnTo>
                  <a:lnTo>
                    <a:pt x="12700" y="144781"/>
                  </a:lnTo>
                  <a:lnTo>
                    <a:pt x="11430" y="163831"/>
                  </a:lnTo>
                  <a:lnTo>
                    <a:pt x="10160" y="180340"/>
                  </a:lnTo>
                  <a:lnTo>
                    <a:pt x="7620" y="196850"/>
                  </a:lnTo>
                  <a:lnTo>
                    <a:pt x="3810" y="212090"/>
                  </a:lnTo>
                  <a:lnTo>
                    <a:pt x="2540" y="226059"/>
                  </a:lnTo>
                  <a:lnTo>
                    <a:pt x="1270" y="241300"/>
                  </a:lnTo>
                  <a:lnTo>
                    <a:pt x="0" y="255270"/>
                  </a:lnTo>
                  <a:lnTo>
                    <a:pt x="1270" y="270509"/>
                  </a:lnTo>
                  <a:lnTo>
                    <a:pt x="8890" y="358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6643370" y="25043130"/>
              <a:ext cx="298451" cy="341632"/>
            </a:xfrm>
            <a:custGeom>
              <a:avLst/>
              <a:gdLst/>
              <a:ahLst/>
              <a:cxnLst/>
              <a:rect l="0" t="0" r="0" b="0"/>
              <a:pathLst>
                <a:path w="298451" h="341632">
                  <a:moveTo>
                    <a:pt x="0" y="0"/>
                  </a:moveTo>
                  <a:lnTo>
                    <a:pt x="33020" y="5081"/>
                  </a:lnTo>
                  <a:lnTo>
                    <a:pt x="50800" y="6350"/>
                  </a:lnTo>
                  <a:lnTo>
                    <a:pt x="68580" y="7620"/>
                  </a:lnTo>
                  <a:lnTo>
                    <a:pt x="87630" y="8890"/>
                  </a:lnTo>
                  <a:lnTo>
                    <a:pt x="105410" y="10159"/>
                  </a:lnTo>
                  <a:lnTo>
                    <a:pt x="121920" y="12700"/>
                  </a:lnTo>
                  <a:lnTo>
                    <a:pt x="156210" y="17781"/>
                  </a:lnTo>
                  <a:lnTo>
                    <a:pt x="198120" y="24131"/>
                  </a:lnTo>
                  <a:lnTo>
                    <a:pt x="217170" y="26670"/>
                  </a:lnTo>
                  <a:lnTo>
                    <a:pt x="234950" y="27940"/>
                  </a:lnTo>
                  <a:lnTo>
                    <a:pt x="251460" y="29209"/>
                  </a:lnTo>
                  <a:lnTo>
                    <a:pt x="260350" y="27940"/>
                  </a:lnTo>
                  <a:lnTo>
                    <a:pt x="264160" y="24131"/>
                  </a:lnTo>
                  <a:lnTo>
                    <a:pt x="262890" y="19050"/>
                  </a:lnTo>
                  <a:lnTo>
                    <a:pt x="257810" y="16509"/>
                  </a:lnTo>
                  <a:lnTo>
                    <a:pt x="247650" y="13970"/>
                  </a:lnTo>
                  <a:lnTo>
                    <a:pt x="234950" y="12700"/>
                  </a:lnTo>
                  <a:lnTo>
                    <a:pt x="223520" y="13970"/>
                  </a:lnTo>
                  <a:lnTo>
                    <a:pt x="212090" y="17781"/>
                  </a:lnTo>
                  <a:lnTo>
                    <a:pt x="200660" y="21590"/>
                  </a:lnTo>
                  <a:lnTo>
                    <a:pt x="195580" y="29209"/>
                  </a:lnTo>
                  <a:lnTo>
                    <a:pt x="195580" y="39370"/>
                  </a:lnTo>
                  <a:lnTo>
                    <a:pt x="196850" y="50800"/>
                  </a:lnTo>
                  <a:lnTo>
                    <a:pt x="200660" y="60959"/>
                  </a:lnTo>
                  <a:lnTo>
                    <a:pt x="204470" y="69850"/>
                  </a:lnTo>
                  <a:lnTo>
                    <a:pt x="210820" y="77470"/>
                  </a:lnTo>
                  <a:lnTo>
                    <a:pt x="215900" y="87631"/>
                  </a:lnTo>
                  <a:lnTo>
                    <a:pt x="222250" y="99059"/>
                  </a:lnTo>
                  <a:lnTo>
                    <a:pt x="228600" y="111759"/>
                  </a:lnTo>
                  <a:lnTo>
                    <a:pt x="236220" y="123190"/>
                  </a:lnTo>
                  <a:lnTo>
                    <a:pt x="242570" y="134620"/>
                  </a:lnTo>
                  <a:lnTo>
                    <a:pt x="250190" y="146050"/>
                  </a:lnTo>
                  <a:lnTo>
                    <a:pt x="256540" y="157481"/>
                  </a:lnTo>
                  <a:lnTo>
                    <a:pt x="270510" y="184150"/>
                  </a:lnTo>
                  <a:lnTo>
                    <a:pt x="276860" y="195581"/>
                  </a:lnTo>
                  <a:lnTo>
                    <a:pt x="280670" y="208281"/>
                  </a:lnTo>
                  <a:lnTo>
                    <a:pt x="285750" y="218440"/>
                  </a:lnTo>
                  <a:lnTo>
                    <a:pt x="293370" y="241300"/>
                  </a:lnTo>
                  <a:lnTo>
                    <a:pt x="297180" y="251459"/>
                  </a:lnTo>
                  <a:lnTo>
                    <a:pt x="298450" y="262890"/>
                  </a:lnTo>
                  <a:lnTo>
                    <a:pt x="295910" y="275590"/>
                  </a:lnTo>
                  <a:lnTo>
                    <a:pt x="292100" y="289559"/>
                  </a:lnTo>
                  <a:lnTo>
                    <a:pt x="284480" y="300990"/>
                  </a:lnTo>
                  <a:lnTo>
                    <a:pt x="275590" y="312420"/>
                  </a:lnTo>
                  <a:lnTo>
                    <a:pt x="264160" y="323850"/>
                  </a:lnTo>
                  <a:lnTo>
                    <a:pt x="248920" y="331470"/>
                  </a:lnTo>
                  <a:lnTo>
                    <a:pt x="229870" y="336550"/>
                  </a:lnTo>
                  <a:lnTo>
                    <a:pt x="209550" y="340359"/>
                  </a:lnTo>
                  <a:lnTo>
                    <a:pt x="189230" y="341631"/>
                  </a:lnTo>
                  <a:lnTo>
                    <a:pt x="167640" y="340359"/>
                  </a:lnTo>
                  <a:lnTo>
                    <a:pt x="10541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1874520" y="26074371"/>
              <a:ext cx="62231" cy="21591"/>
            </a:xfrm>
            <a:custGeom>
              <a:avLst/>
              <a:gdLst/>
              <a:ahLst/>
              <a:cxnLst/>
              <a:rect l="0" t="0" r="0" b="0"/>
              <a:pathLst>
                <a:path w="62231" h="21591">
                  <a:moveTo>
                    <a:pt x="0" y="21590"/>
                  </a:moveTo>
                  <a:lnTo>
                    <a:pt x="8890" y="15240"/>
                  </a:lnTo>
                  <a:lnTo>
                    <a:pt x="622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2268220" y="25968961"/>
              <a:ext cx="26671" cy="262890"/>
            </a:xfrm>
            <a:custGeom>
              <a:avLst/>
              <a:gdLst/>
              <a:ahLst/>
              <a:cxnLst/>
              <a:rect l="0" t="0" r="0" b="0"/>
              <a:pathLst>
                <a:path w="26671" h="262890">
                  <a:moveTo>
                    <a:pt x="6350" y="0"/>
                  </a:moveTo>
                  <a:lnTo>
                    <a:pt x="0" y="16509"/>
                  </a:lnTo>
                  <a:lnTo>
                    <a:pt x="0" y="26669"/>
                  </a:lnTo>
                  <a:lnTo>
                    <a:pt x="1270" y="38100"/>
                  </a:lnTo>
                  <a:lnTo>
                    <a:pt x="2540" y="49528"/>
                  </a:lnTo>
                  <a:lnTo>
                    <a:pt x="3810" y="66039"/>
                  </a:lnTo>
                  <a:lnTo>
                    <a:pt x="3810" y="85089"/>
                  </a:lnTo>
                  <a:lnTo>
                    <a:pt x="5080" y="105410"/>
                  </a:lnTo>
                  <a:lnTo>
                    <a:pt x="6350" y="123189"/>
                  </a:lnTo>
                  <a:lnTo>
                    <a:pt x="8890" y="138428"/>
                  </a:lnTo>
                  <a:lnTo>
                    <a:pt x="11430" y="152400"/>
                  </a:lnTo>
                  <a:lnTo>
                    <a:pt x="12700" y="165100"/>
                  </a:lnTo>
                  <a:lnTo>
                    <a:pt x="13970" y="179068"/>
                  </a:lnTo>
                  <a:lnTo>
                    <a:pt x="15240" y="193039"/>
                  </a:lnTo>
                  <a:lnTo>
                    <a:pt x="16510" y="207010"/>
                  </a:lnTo>
                  <a:lnTo>
                    <a:pt x="19050" y="220978"/>
                  </a:lnTo>
                  <a:lnTo>
                    <a:pt x="26670" y="2628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2252980" y="2583180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2434590" y="25768300"/>
              <a:ext cx="198121" cy="411480"/>
            </a:xfrm>
            <a:custGeom>
              <a:avLst/>
              <a:gdLst/>
              <a:ahLst/>
              <a:cxnLst/>
              <a:rect l="0" t="0" r="0" b="0"/>
              <a:pathLst>
                <a:path w="198121" h="411480">
                  <a:moveTo>
                    <a:pt x="198120" y="74930"/>
                  </a:moveTo>
                  <a:lnTo>
                    <a:pt x="198120" y="52070"/>
                  </a:lnTo>
                  <a:lnTo>
                    <a:pt x="194310" y="41911"/>
                  </a:lnTo>
                  <a:lnTo>
                    <a:pt x="187960" y="31750"/>
                  </a:lnTo>
                  <a:lnTo>
                    <a:pt x="180340" y="21589"/>
                  </a:lnTo>
                  <a:lnTo>
                    <a:pt x="171450" y="13970"/>
                  </a:lnTo>
                  <a:lnTo>
                    <a:pt x="160020" y="6350"/>
                  </a:lnTo>
                  <a:lnTo>
                    <a:pt x="148590" y="1270"/>
                  </a:lnTo>
                  <a:lnTo>
                    <a:pt x="134620" y="0"/>
                  </a:lnTo>
                  <a:lnTo>
                    <a:pt x="119380" y="1270"/>
                  </a:lnTo>
                  <a:lnTo>
                    <a:pt x="102870" y="5080"/>
                  </a:lnTo>
                  <a:lnTo>
                    <a:pt x="87630" y="10161"/>
                  </a:lnTo>
                  <a:lnTo>
                    <a:pt x="72390" y="17780"/>
                  </a:lnTo>
                  <a:lnTo>
                    <a:pt x="58420" y="26670"/>
                  </a:lnTo>
                  <a:lnTo>
                    <a:pt x="45720" y="38100"/>
                  </a:lnTo>
                  <a:lnTo>
                    <a:pt x="35560" y="50800"/>
                  </a:lnTo>
                  <a:lnTo>
                    <a:pt x="26670" y="66039"/>
                  </a:lnTo>
                  <a:lnTo>
                    <a:pt x="19050" y="80011"/>
                  </a:lnTo>
                  <a:lnTo>
                    <a:pt x="12700" y="95250"/>
                  </a:lnTo>
                  <a:lnTo>
                    <a:pt x="7620" y="109220"/>
                  </a:lnTo>
                  <a:lnTo>
                    <a:pt x="5080" y="128270"/>
                  </a:lnTo>
                  <a:lnTo>
                    <a:pt x="2540" y="149861"/>
                  </a:lnTo>
                  <a:lnTo>
                    <a:pt x="0" y="173989"/>
                  </a:lnTo>
                  <a:lnTo>
                    <a:pt x="1270" y="194311"/>
                  </a:lnTo>
                  <a:lnTo>
                    <a:pt x="2540" y="213361"/>
                  </a:lnTo>
                  <a:lnTo>
                    <a:pt x="3810" y="229870"/>
                  </a:lnTo>
                  <a:lnTo>
                    <a:pt x="8890" y="267971"/>
                  </a:lnTo>
                  <a:lnTo>
                    <a:pt x="12700" y="287021"/>
                  </a:lnTo>
                  <a:lnTo>
                    <a:pt x="15240" y="303529"/>
                  </a:lnTo>
                  <a:lnTo>
                    <a:pt x="19050" y="318771"/>
                  </a:lnTo>
                  <a:lnTo>
                    <a:pt x="29210" y="359411"/>
                  </a:lnTo>
                  <a:lnTo>
                    <a:pt x="39370" y="4114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2326640" y="26003250"/>
              <a:ext cx="157481" cy="19051"/>
            </a:xfrm>
            <a:custGeom>
              <a:avLst/>
              <a:gdLst/>
              <a:ahLst/>
              <a:cxnLst/>
              <a:rect l="0" t="0" r="0" b="0"/>
              <a:pathLst>
                <a:path w="157481" h="19051">
                  <a:moveTo>
                    <a:pt x="0" y="19050"/>
                  </a:moveTo>
                  <a:lnTo>
                    <a:pt x="16510" y="12700"/>
                  </a:lnTo>
                  <a:lnTo>
                    <a:pt x="27940" y="10161"/>
                  </a:lnTo>
                  <a:lnTo>
                    <a:pt x="55880" y="3811"/>
                  </a:lnTo>
                  <a:lnTo>
                    <a:pt x="72390" y="1270"/>
                  </a:lnTo>
                  <a:lnTo>
                    <a:pt x="90170" y="0"/>
                  </a:lnTo>
                  <a:lnTo>
                    <a:pt x="157480" y="76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2796540" y="25874980"/>
              <a:ext cx="181611" cy="515621"/>
            </a:xfrm>
            <a:custGeom>
              <a:avLst/>
              <a:gdLst/>
              <a:ahLst/>
              <a:cxnLst/>
              <a:rect l="0" t="0" r="0" b="0"/>
              <a:pathLst>
                <a:path w="181611" h="515621">
                  <a:moveTo>
                    <a:pt x="151130" y="30481"/>
                  </a:moveTo>
                  <a:lnTo>
                    <a:pt x="146050" y="8890"/>
                  </a:lnTo>
                  <a:lnTo>
                    <a:pt x="138430" y="2540"/>
                  </a:lnTo>
                  <a:lnTo>
                    <a:pt x="127000" y="1270"/>
                  </a:lnTo>
                  <a:lnTo>
                    <a:pt x="114300" y="0"/>
                  </a:lnTo>
                  <a:lnTo>
                    <a:pt x="102870" y="2540"/>
                  </a:lnTo>
                  <a:lnTo>
                    <a:pt x="93980" y="6350"/>
                  </a:lnTo>
                  <a:lnTo>
                    <a:pt x="85090" y="10159"/>
                  </a:lnTo>
                  <a:lnTo>
                    <a:pt x="74930" y="16509"/>
                  </a:lnTo>
                  <a:lnTo>
                    <a:pt x="55880" y="29209"/>
                  </a:lnTo>
                  <a:lnTo>
                    <a:pt x="46990" y="36831"/>
                  </a:lnTo>
                  <a:lnTo>
                    <a:pt x="38100" y="45720"/>
                  </a:lnTo>
                  <a:lnTo>
                    <a:pt x="30480" y="54609"/>
                  </a:lnTo>
                  <a:lnTo>
                    <a:pt x="24130" y="64770"/>
                  </a:lnTo>
                  <a:lnTo>
                    <a:pt x="19050" y="77470"/>
                  </a:lnTo>
                  <a:lnTo>
                    <a:pt x="8890" y="101600"/>
                  </a:lnTo>
                  <a:lnTo>
                    <a:pt x="1270" y="124459"/>
                  </a:lnTo>
                  <a:lnTo>
                    <a:pt x="0" y="138431"/>
                  </a:lnTo>
                  <a:lnTo>
                    <a:pt x="0" y="154941"/>
                  </a:lnTo>
                  <a:lnTo>
                    <a:pt x="1270" y="173991"/>
                  </a:lnTo>
                  <a:lnTo>
                    <a:pt x="5080" y="189231"/>
                  </a:lnTo>
                  <a:lnTo>
                    <a:pt x="8890" y="203199"/>
                  </a:lnTo>
                  <a:lnTo>
                    <a:pt x="13970" y="215899"/>
                  </a:lnTo>
                  <a:lnTo>
                    <a:pt x="22860" y="224791"/>
                  </a:lnTo>
                  <a:lnTo>
                    <a:pt x="33020" y="229870"/>
                  </a:lnTo>
                  <a:lnTo>
                    <a:pt x="44450" y="233681"/>
                  </a:lnTo>
                  <a:lnTo>
                    <a:pt x="57150" y="234949"/>
                  </a:lnTo>
                  <a:lnTo>
                    <a:pt x="69850" y="234949"/>
                  </a:lnTo>
                  <a:lnTo>
                    <a:pt x="82550" y="233681"/>
                  </a:lnTo>
                  <a:lnTo>
                    <a:pt x="93980" y="228599"/>
                  </a:lnTo>
                  <a:lnTo>
                    <a:pt x="104140" y="219709"/>
                  </a:lnTo>
                  <a:lnTo>
                    <a:pt x="113030" y="209549"/>
                  </a:lnTo>
                  <a:lnTo>
                    <a:pt x="120650" y="196849"/>
                  </a:lnTo>
                  <a:lnTo>
                    <a:pt x="128270" y="182881"/>
                  </a:lnTo>
                  <a:lnTo>
                    <a:pt x="135890" y="166370"/>
                  </a:lnTo>
                  <a:lnTo>
                    <a:pt x="140970" y="151131"/>
                  </a:lnTo>
                  <a:lnTo>
                    <a:pt x="144780" y="134620"/>
                  </a:lnTo>
                  <a:lnTo>
                    <a:pt x="147320" y="116840"/>
                  </a:lnTo>
                  <a:lnTo>
                    <a:pt x="147320" y="102870"/>
                  </a:lnTo>
                  <a:lnTo>
                    <a:pt x="146050" y="88900"/>
                  </a:lnTo>
                  <a:lnTo>
                    <a:pt x="144780" y="76200"/>
                  </a:lnTo>
                  <a:lnTo>
                    <a:pt x="142240" y="73659"/>
                  </a:lnTo>
                  <a:lnTo>
                    <a:pt x="139700" y="74931"/>
                  </a:lnTo>
                  <a:lnTo>
                    <a:pt x="135890" y="81281"/>
                  </a:lnTo>
                  <a:lnTo>
                    <a:pt x="135890" y="88900"/>
                  </a:lnTo>
                  <a:lnTo>
                    <a:pt x="135890" y="97790"/>
                  </a:lnTo>
                  <a:lnTo>
                    <a:pt x="137160" y="106681"/>
                  </a:lnTo>
                  <a:lnTo>
                    <a:pt x="146050" y="158749"/>
                  </a:lnTo>
                  <a:lnTo>
                    <a:pt x="149860" y="177799"/>
                  </a:lnTo>
                  <a:lnTo>
                    <a:pt x="154940" y="194309"/>
                  </a:lnTo>
                  <a:lnTo>
                    <a:pt x="161290" y="209549"/>
                  </a:lnTo>
                  <a:lnTo>
                    <a:pt x="165100" y="224791"/>
                  </a:lnTo>
                  <a:lnTo>
                    <a:pt x="167640" y="240031"/>
                  </a:lnTo>
                  <a:lnTo>
                    <a:pt x="168910" y="253999"/>
                  </a:lnTo>
                  <a:lnTo>
                    <a:pt x="171450" y="267970"/>
                  </a:lnTo>
                  <a:lnTo>
                    <a:pt x="173990" y="279399"/>
                  </a:lnTo>
                  <a:lnTo>
                    <a:pt x="176530" y="292099"/>
                  </a:lnTo>
                  <a:lnTo>
                    <a:pt x="179070" y="304799"/>
                  </a:lnTo>
                  <a:lnTo>
                    <a:pt x="180340" y="317499"/>
                  </a:lnTo>
                  <a:lnTo>
                    <a:pt x="181610" y="330199"/>
                  </a:lnTo>
                  <a:lnTo>
                    <a:pt x="180340" y="346709"/>
                  </a:lnTo>
                  <a:lnTo>
                    <a:pt x="179070" y="364491"/>
                  </a:lnTo>
                  <a:lnTo>
                    <a:pt x="176530" y="383541"/>
                  </a:lnTo>
                  <a:lnTo>
                    <a:pt x="171450" y="401320"/>
                  </a:lnTo>
                  <a:lnTo>
                    <a:pt x="165100" y="419099"/>
                  </a:lnTo>
                  <a:lnTo>
                    <a:pt x="157480" y="436881"/>
                  </a:lnTo>
                  <a:lnTo>
                    <a:pt x="147320" y="452120"/>
                  </a:lnTo>
                  <a:lnTo>
                    <a:pt x="135890" y="466091"/>
                  </a:lnTo>
                  <a:lnTo>
                    <a:pt x="123190" y="478791"/>
                  </a:lnTo>
                  <a:lnTo>
                    <a:pt x="111760" y="488949"/>
                  </a:lnTo>
                  <a:lnTo>
                    <a:pt x="100330" y="496570"/>
                  </a:lnTo>
                  <a:lnTo>
                    <a:pt x="88900" y="502920"/>
                  </a:lnTo>
                  <a:lnTo>
                    <a:pt x="77470" y="506731"/>
                  </a:lnTo>
                  <a:lnTo>
                    <a:pt x="64770" y="509270"/>
                  </a:lnTo>
                  <a:lnTo>
                    <a:pt x="25400" y="515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3042920" y="25916889"/>
              <a:ext cx="154941" cy="273051"/>
            </a:xfrm>
            <a:custGeom>
              <a:avLst/>
              <a:gdLst/>
              <a:ahLst/>
              <a:cxnLst/>
              <a:rect l="0" t="0" r="0" b="0"/>
              <a:pathLst>
                <a:path w="154941" h="273051">
                  <a:moveTo>
                    <a:pt x="31750" y="0"/>
                  </a:moveTo>
                  <a:lnTo>
                    <a:pt x="31750" y="67311"/>
                  </a:lnTo>
                  <a:lnTo>
                    <a:pt x="33020" y="81281"/>
                  </a:lnTo>
                  <a:lnTo>
                    <a:pt x="34290" y="95250"/>
                  </a:lnTo>
                  <a:lnTo>
                    <a:pt x="36830" y="109222"/>
                  </a:lnTo>
                  <a:lnTo>
                    <a:pt x="38100" y="123190"/>
                  </a:lnTo>
                  <a:lnTo>
                    <a:pt x="39370" y="137161"/>
                  </a:lnTo>
                  <a:lnTo>
                    <a:pt x="40640" y="151132"/>
                  </a:lnTo>
                  <a:lnTo>
                    <a:pt x="41910" y="163832"/>
                  </a:lnTo>
                  <a:lnTo>
                    <a:pt x="44450" y="175261"/>
                  </a:lnTo>
                  <a:lnTo>
                    <a:pt x="46990" y="186690"/>
                  </a:lnTo>
                  <a:lnTo>
                    <a:pt x="49530" y="198122"/>
                  </a:lnTo>
                  <a:lnTo>
                    <a:pt x="55880" y="219711"/>
                  </a:lnTo>
                  <a:lnTo>
                    <a:pt x="60960" y="231140"/>
                  </a:lnTo>
                  <a:lnTo>
                    <a:pt x="66040" y="241300"/>
                  </a:lnTo>
                  <a:lnTo>
                    <a:pt x="72390" y="251461"/>
                  </a:lnTo>
                  <a:lnTo>
                    <a:pt x="81280" y="260350"/>
                  </a:lnTo>
                  <a:lnTo>
                    <a:pt x="91440" y="266700"/>
                  </a:lnTo>
                  <a:lnTo>
                    <a:pt x="102870" y="273050"/>
                  </a:lnTo>
                  <a:lnTo>
                    <a:pt x="113030" y="273050"/>
                  </a:lnTo>
                  <a:lnTo>
                    <a:pt x="121920" y="269240"/>
                  </a:lnTo>
                  <a:lnTo>
                    <a:pt x="130810" y="264161"/>
                  </a:lnTo>
                  <a:lnTo>
                    <a:pt x="137160" y="255272"/>
                  </a:lnTo>
                  <a:lnTo>
                    <a:pt x="143510" y="245111"/>
                  </a:lnTo>
                  <a:lnTo>
                    <a:pt x="147320" y="233682"/>
                  </a:lnTo>
                  <a:lnTo>
                    <a:pt x="151130" y="219711"/>
                  </a:lnTo>
                  <a:lnTo>
                    <a:pt x="153670" y="204472"/>
                  </a:lnTo>
                  <a:lnTo>
                    <a:pt x="154940" y="189232"/>
                  </a:lnTo>
                  <a:lnTo>
                    <a:pt x="154940" y="172722"/>
                  </a:lnTo>
                  <a:lnTo>
                    <a:pt x="153670" y="156211"/>
                  </a:lnTo>
                  <a:lnTo>
                    <a:pt x="151130" y="138432"/>
                  </a:lnTo>
                  <a:lnTo>
                    <a:pt x="148590" y="124461"/>
                  </a:lnTo>
                  <a:lnTo>
                    <a:pt x="146050" y="110490"/>
                  </a:lnTo>
                  <a:lnTo>
                    <a:pt x="142240" y="97790"/>
                  </a:lnTo>
                  <a:lnTo>
                    <a:pt x="135890" y="87631"/>
                  </a:lnTo>
                  <a:lnTo>
                    <a:pt x="127000" y="77472"/>
                  </a:lnTo>
                  <a:lnTo>
                    <a:pt x="115570" y="69850"/>
                  </a:lnTo>
                  <a:lnTo>
                    <a:pt x="104140" y="60961"/>
                  </a:lnTo>
                  <a:lnTo>
                    <a:pt x="91440" y="53341"/>
                  </a:lnTo>
                  <a:lnTo>
                    <a:pt x="78740" y="45722"/>
                  </a:lnTo>
                  <a:lnTo>
                    <a:pt x="64770" y="40641"/>
                  </a:lnTo>
                  <a:lnTo>
                    <a:pt x="52070" y="38100"/>
                  </a:lnTo>
                  <a:lnTo>
                    <a:pt x="0" y="203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3221990" y="25843230"/>
              <a:ext cx="189231" cy="342900"/>
            </a:xfrm>
            <a:custGeom>
              <a:avLst/>
              <a:gdLst/>
              <a:ahLst/>
              <a:cxnLst/>
              <a:rect l="0" t="0" r="0" b="0"/>
              <a:pathLst>
                <a:path w="189231" h="342900">
                  <a:moveTo>
                    <a:pt x="0" y="147320"/>
                  </a:moveTo>
                  <a:lnTo>
                    <a:pt x="5080" y="168909"/>
                  </a:lnTo>
                  <a:lnTo>
                    <a:pt x="7620" y="179070"/>
                  </a:lnTo>
                  <a:lnTo>
                    <a:pt x="13970" y="199391"/>
                  </a:lnTo>
                  <a:lnTo>
                    <a:pt x="19050" y="210820"/>
                  </a:lnTo>
                  <a:lnTo>
                    <a:pt x="24130" y="220981"/>
                  </a:lnTo>
                  <a:lnTo>
                    <a:pt x="30480" y="231141"/>
                  </a:lnTo>
                  <a:lnTo>
                    <a:pt x="35560" y="241299"/>
                  </a:lnTo>
                  <a:lnTo>
                    <a:pt x="39370" y="252731"/>
                  </a:lnTo>
                  <a:lnTo>
                    <a:pt x="44450" y="262891"/>
                  </a:lnTo>
                  <a:lnTo>
                    <a:pt x="49530" y="271781"/>
                  </a:lnTo>
                  <a:lnTo>
                    <a:pt x="54610" y="280670"/>
                  </a:lnTo>
                  <a:lnTo>
                    <a:pt x="60960" y="288291"/>
                  </a:lnTo>
                  <a:lnTo>
                    <a:pt x="68580" y="297181"/>
                  </a:lnTo>
                  <a:lnTo>
                    <a:pt x="77470" y="307341"/>
                  </a:lnTo>
                  <a:lnTo>
                    <a:pt x="102870" y="334009"/>
                  </a:lnTo>
                  <a:lnTo>
                    <a:pt x="110490" y="341631"/>
                  </a:lnTo>
                  <a:lnTo>
                    <a:pt x="118110" y="342899"/>
                  </a:lnTo>
                  <a:lnTo>
                    <a:pt x="125730" y="337820"/>
                  </a:lnTo>
                  <a:lnTo>
                    <a:pt x="132080" y="330199"/>
                  </a:lnTo>
                  <a:lnTo>
                    <a:pt x="137160" y="318770"/>
                  </a:lnTo>
                  <a:lnTo>
                    <a:pt x="140970" y="303531"/>
                  </a:lnTo>
                  <a:lnTo>
                    <a:pt x="142240" y="285749"/>
                  </a:lnTo>
                  <a:lnTo>
                    <a:pt x="146050" y="271781"/>
                  </a:lnTo>
                  <a:lnTo>
                    <a:pt x="148590" y="257809"/>
                  </a:lnTo>
                  <a:lnTo>
                    <a:pt x="151130" y="245109"/>
                  </a:lnTo>
                  <a:lnTo>
                    <a:pt x="153670" y="232409"/>
                  </a:lnTo>
                  <a:lnTo>
                    <a:pt x="154940" y="219709"/>
                  </a:lnTo>
                  <a:lnTo>
                    <a:pt x="156210" y="205741"/>
                  </a:lnTo>
                  <a:lnTo>
                    <a:pt x="156210" y="191770"/>
                  </a:lnTo>
                  <a:lnTo>
                    <a:pt x="157480" y="163831"/>
                  </a:lnTo>
                  <a:lnTo>
                    <a:pt x="158750" y="149859"/>
                  </a:lnTo>
                  <a:lnTo>
                    <a:pt x="160020" y="135890"/>
                  </a:lnTo>
                  <a:lnTo>
                    <a:pt x="172720" y="74931"/>
                  </a:lnTo>
                  <a:lnTo>
                    <a:pt x="175260" y="59690"/>
                  </a:lnTo>
                  <a:lnTo>
                    <a:pt x="179070" y="4699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3442970" y="26095961"/>
              <a:ext cx="20321" cy="62229"/>
            </a:xfrm>
            <a:custGeom>
              <a:avLst/>
              <a:gdLst/>
              <a:ahLst/>
              <a:cxnLst/>
              <a:rect l="0" t="0" r="0" b="0"/>
              <a:pathLst>
                <a:path w="20321" h="62229">
                  <a:moveTo>
                    <a:pt x="20320" y="0"/>
                  </a:moveTo>
                  <a:lnTo>
                    <a:pt x="0" y="62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3803650" y="25853389"/>
              <a:ext cx="280671" cy="327662"/>
            </a:xfrm>
            <a:custGeom>
              <a:avLst/>
              <a:gdLst/>
              <a:ahLst/>
              <a:cxnLst/>
              <a:rect l="0" t="0" r="0" b="0"/>
              <a:pathLst>
                <a:path w="280671" h="327662">
                  <a:moveTo>
                    <a:pt x="270510" y="0"/>
                  </a:moveTo>
                  <a:lnTo>
                    <a:pt x="270510" y="21591"/>
                  </a:lnTo>
                  <a:lnTo>
                    <a:pt x="271780" y="35561"/>
                  </a:lnTo>
                  <a:lnTo>
                    <a:pt x="274320" y="52072"/>
                  </a:lnTo>
                  <a:lnTo>
                    <a:pt x="276860" y="69850"/>
                  </a:lnTo>
                  <a:lnTo>
                    <a:pt x="278130" y="90172"/>
                  </a:lnTo>
                  <a:lnTo>
                    <a:pt x="279400" y="111761"/>
                  </a:lnTo>
                  <a:lnTo>
                    <a:pt x="280670" y="156211"/>
                  </a:lnTo>
                  <a:lnTo>
                    <a:pt x="280670" y="251461"/>
                  </a:lnTo>
                  <a:lnTo>
                    <a:pt x="276860" y="261622"/>
                  </a:lnTo>
                  <a:lnTo>
                    <a:pt x="269240" y="266700"/>
                  </a:lnTo>
                  <a:lnTo>
                    <a:pt x="259080" y="269240"/>
                  </a:lnTo>
                  <a:lnTo>
                    <a:pt x="251460" y="265432"/>
                  </a:lnTo>
                  <a:lnTo>
                    <a:pt x="245110" y="259082"/>
                  </a:lnTo>
                  <a:lnTo>
                    <a:pt x="240030" y="250190"/>
                  </a:lnTo>
                  <a:lnTo>
                    <a:pt x="233680" y="237490"/>
                  </a:lnTo>
                  <a:lnTo>
                    <a:pt x="227330" y="223522"/>
                  </a:lnTo>
                  <a:lnTo>
                    <a:pt x="220980" y="209550"/>
                  </a:lnTo>
                  <a:lnTo>
                    <a:pt x="214630" y="196850"/>
                  </a:lnTo>
                  <a:lnTo>
                    <a:pt x="207010" y="185422"/>
                  </a:lnTo>
                  <a:lnTo>
                    <a:pt x="200660" y="176532"/>
                  </a:lnTo>
                  <a:lnTo>
                    <a:pt x="193040" y="165100"/>
                  </a:lnTo>
                  <a:lnTo>
                    <a:pt x="186690" y="153672"/>
                  </a:lnTo>
                  <a:lnTo>
                    <a:pt x="179070" y="140972"/>
                  </a:lnTo>
                  <a:lnTo>
                    <a:pt x="170180" y="133350"/>
                  </a:lnTo>
                  <a:lnTo>
                    <a:pt x="158750" y="129541"/>
                  </a:lnTo>
                  <a:lnTo>
                    <a:pt x="147320" y="128272"/>
                  </a:lnTo>
                  <a:lnTo>
                    <a:pt x="133350" y="130811"/>
                  </a:lnTo>
                  <a:lnTo>
                    <a:pt x="118110" y="133350"/>
                  </a:lnTo>
                  <a:lnTo>
                    <a:pt x="102870" y="138431"/>
                  </a:lnTo>
                  <a:lnTo>
                    <a:pt x="90170" y="144781"/>
                  </a:lnTo>
                  <a:lnTo>
                    <a:pt x="78740" y="152400"/>
                  </a:lnTo>
                  <a:lnTo>
                    <a:pt x="59690" y="168911"/>
                  </a:lnTo>
                  <a:lnTo>
                    <a:pt x="44450" y="185422"/>
                  </a:lnTo>
                  <a:lnTo>
                    <a:pt x="36830" y="193040"/>
                  </a:lnTo>
                  <a:lnTo>
                    <a:pt x="29210" y="203200"/>
                  </a:lnTo>
                  <a:lnTo>
                    <a:pt x="21590" y="212090"/>
                  </a:lnTo>
                  <a:lnTo>
                    <a:pt x="16510" y="222250"/>
                  </a:lnTo>
                  <a:lnTo>
                    <a:pt x="11430" y="232411"/>
                  </a:lnTo>
                  <a:lnTo>
                    <a:pt x="6350" y="242572"/>
                  </a:lnTo>
                  <a:lnTo>
                    <a:pt x="3810" y="254000"/>
                  </a:lnTo>
                  <a:lnTo>
                    <a:pt x="1270" y="266700"/>
                  </a:lnTo>
                  <a:lnTo>
                    <a:pt x="0" y="279400"/>
                  </a:lnTo>
                  <a:lnTo>
                    <a:pt x="1270" y="290832"/>
                  </a:lnTo>
                  <a:lnTo>
                    <a:pt x="5080" y="299722"/>
                  </a:lnTo>
                  <a:lnTo>
                    <a:pt x="8890" y="308611"/>
                  </a:lnTo>
                  <a:lnTo>
                    <a:pt x="15240" y="316232"/>
                  </a:lnTo>
                  <a:lnTo>
                    <a:pt x="24130" y="321311"/>
                  </a:lnTo>
                  <a:lnTo>
                    <a:pt x="31750" y="326390"/>
                  </a:lnTo>
                  <a:lnTo>
                    <a:pt x="44450" y="327661"/>
                  </a:lnTo>
                  <a:lnTo>
                    <a:pt x="57150" y="326390"/>
                  </a:lnTo>
                  <a:lnTo>
                    <a:pt x="72390" y="322582"/>
                  </a:lnTo>
                  <a:lnTo>
                    <a:pt x="87630" y="317500"/>
                  </a:lnTo>
                  <a:lnTo>
                    <a:pt x="101600" y="312422"/>
                  </a:lnTo>
                  <a:lnTo>
                    <a:pt x="115570" y="306072"/>
                  </a:lnTo>
                  <a:lnTo>
                    <a:pt x="129540" y="299722"/>
                  </a:lnTo>
                  <a:lnTo>
                    <a:pt x="140970" y="293372"/>
                  </a:lnTo>
                  <a:lnTo>
                    <a:pt x="152400" y="287022"/>
                  </a:lnTo>
                  <a:lnTo>
                    <a:pt x="162560" y="280672"/>
                  </a:lnTo>
                  <a:lnTo>
                    <a:pt x="171450" y="273050"/>
                  </a:lnTo>
                  <a:lnTo>
                    <a:pt x="218440" y="2425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4147820" y="25925780"/>
              <a:ext cx="257811" cy="222250"/>
            </a:xfrm>
            <a:custGeom>
              <a:avLst/>
              <a:gdLst/>
              <a:ahLst/>
              <a:cxnLst/>
              <a:rect l="0" t="0" r="0" b="0"/>
              <a:pathLst>
                <a:path w="257811" h="222250">
                  <a:moveTo>
                    <a:pt x="0" y="116841"/>
                  </a:moveTo>
                  <a:lnTo>
                    <a:pt x="0" y="144781"/>
                  </a:lnTo>
                  <a:lnTo>
                    <a:pt x="1270" y="157481"/>
                  </a:lnTo>
                  <a:lnTo>
                    <a:pt x="3810" y="171449"/>
                  </a:lnTo>
                  <a:lnTo>
                    <a:pt x="6350" y="184149"/>
                  </a:lnTo>
                  <a:lnTo>
                    <a:pt x="10160" y="195581"/>
                  </a:lnTo>
                  <a:lnTo>
                    <a:pt x="15240" y="205741"/>
                  </a:lnTo>
                  <a:lnTo>
                    <a:pt x="20320" y="214631"/>
                  </a:lnTo>
                  <a:lnTo>
                    <a:pt x="27940" y="219709"/>
                  </a:lnTo>
                  <a:lnTo>
                    <a:pt x="36830" y="222249"/>
                  </a:lnTo>
                  <a:lnTo>
                    <a:pt x="45720" y="222249"/>
                  </a:lnTo>
                  <a:lnTo>
                    <a:pt x="53340" y="219709"/>
                  </a:lnTo>
                  <a:lnTo>
                    <a:pt x="62230" y="215899"/>
                  </a:lnTo>
                  <a:lnTo>
                    <a:pt x="69850" y="210820"/>
                  </a:lnTo>
                  <a:lnTo>
                    <a:pt x="76200" y="203199"/>
                  </a:lnTo>
                  <a:lnTo>
                    <a:pt x="83820" y="193041"/>
                  </a:lnTo>
                  <a:lnTo>
                    <a:pt x="91440" y="181609"/>
                  </a:lnTo>
                  <a:lnTo>
                    <a:pt x="97790" y="170181"/>
                  </a:lnTo>
                  <a:lnTo>
                    <a:pt x="102870" y="160020"/>
                  </a:lnTo>
                  <a:lnTo>
                    <a:pt x="106680" y="148591"/>
                  </a:lnTo>
                  <a:lnTo>
                    <a:pt x="109220" y="137159"/>
                  </a:lnTo>
                  <a:lnTo>
                    <a:pt x="109220" y="124459"/>
                  </a:lnTo>
                  <a:lnTo>
                    <a:pt x="107950" y="111759"/>
                  </a:lnTo>
                  <a:lnTo>
                    <a:pt x="105410" y="100331"/>
                  </a:lnTo>
                  <a:lnTo>
                    <a:pt x="100330" y="90170"/>
                  </a:lnTo>
                  <a:lnTo>
                    <a:pt x="95250" y="82550"/>
                  </a:lnTo>
                  <a:lnTo>
                    <a:pt x="87630" y="73659"/>
                  </a:lnTo>
                  <a:lnTo>
                    <a:pt x="80010" y="66040"/>
                  </a:lnTo>
                  <a:lnTo>
                    <a:pt x="71120" y="58420"/>
                  </a:lnTo>
                  <a:lnTo>
                    <a:pt x="60960" y="55881"/>
                  </a:lnTo>
                  <a:lnTo>
                    <a:pt x="52070" y="55881"/>
                  </a:lnTo>
                  <a:lnTo>
                    <a:pt x="41910" y="58420"/>
                  </a:lnTo>
                  <a:lnTo>
                    <a:pt x="39370" y="63500"/>
                  </a:lnTo>
                  <a:lnTo>
                    <a:pt x="43180" y="68581"/>
                  </a:lnTo>
                  <a:lnTo>
                    <a:pt x="49530" y="73659"/>
                  </a:lnTo>
                  <a:lnTo>
                    <a:pt x="59690" y="77470"/>
                  </a:lnTo>
                  <a:lnTo>
                    <a:pt x="73660" y="80009"/>
                  </a:lnTo>
                  <a:lnTo>
                    <a:pt x="87630" y="82550"/>
                  </a:lnTo>
                  <a:lnTo>
                    <a:pt x="100330" y="82550"/>
                  </a:lnTo>
                  <a:lnTo>
                    <a:pt x="113030" y="81281"/>
                  </a:lnTo>
                  <a:lnTo>
                    <a:pt x="124460" y="78740"/>
                  </a:lnTo>
                  <a:lnTo>
                    <a:pt x="138430" y="74931"/>
                  </a:lnTo>
                  <a:lnTo>
                    <a:pt x="152400" y="69850"/>
                  </a:lnTo>
                  <a:lnTo>
                    <a:pt x="168910" y="64770"/>
                  </a:lnTo>
                  <a:lnTo>
                    <a:pt x="184150" y="58420"/>
                  </a:lnTo>
                  <a:lnTo>
                    <a:pt x="199390" y="52070"/>
                  </a:lnTo>
                  <a:lnTo>
                    <a:pt x="213360" y="45720"/>
                  </a:lnTo>
                  <a:lnTo>
                    <a:pt x="226060" y="39370"/>
                  </a:lnTo>
                  <a:lnTo>
                    <a:pt x="238760" y="31750"/>
                  </a:lnTo>
                  <a:lnTo>
                    <a:pt x="250190" y="25400"/>
                  </a:lnTo>
                  <a:lnTo>
                    <a:pt x="256540" y="19050"/>
                  </a:lnTo>
                  <a:lnTo>
                    <a:pt x="257810" y="11431"/>
                  </a:lnTo>
                  <a:lnTo>
                    <a:pt x="256540" y="5081"/>
                  </a:lnTo>
                  <a:lnTo>
                    <a:pt x="250190" y="1270"/>
                  </a:lnTo>
                  <a:lnTo>
                    <a:pt x="241300" y="0"/>
                  </a:lnTo>
                  <a:lnTo>
                    <a:pt x="231140" y="0"/>
                  </a:lnTo>
                  <a:lnTo>
                    <a:pt x="220980" y="5081"/>
                  </a:lnTo>
                  <a:lnTo>
                    <a:pt x="210820" y="12700"/>
                  </a:lnTo>
                  <a:lnTo>
                    <a:pt x="182880" y="40640"/>
                  </a:lnTo>
                  <a:lnTo>
                    <a:pt x="173990" y="48259"/>
                  </a:lnTo>
                  <a:lnTo>
                    <a:pt x="167640" y="57150"/>
                  </a:lnTo>
                  <a:lnTo>
                    <a:pt x="162560" y="67309"/>
                  </a:lnTo>
                  <a:lnTo>
                    <a:pt x="157480" y="76200"/>
                  </a:lnTo>
                  <a:lnTo>
                    <a:pt x="153670" y="88899"/>
                  </a:lnTo>
                  <a:lnTo>
                    <a:pt x="152400" y="102870"/>
                  </a:lnTo>
                  <a:lnTo>
                    <a:pt x="151130" y="118109"/>
                  </a:lnTo>
                  <a:lnTo>
                    <a:pt x="152400" y="133349"/>
                  </a:lnTo>
                  <a:lnTo>
                    <a:pt x="154940" y="147320"/>
                  </a:lnTo>
                  <a:lnTo>
                    <a:pt x="160020" y="161291"/>
                  </a:lnTo>
                  <a:lnTo>
                    <a:pt x="167640" y="173991"/>
                  </a:lnTo>
                  <a:lnTo>
                    <a:pt x="177800" y="184149"/>
                  </a:lnTo>
                  <a:lnTo>
                    <a:pt x="232410" y="212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4528820" y="25811480"/>
              <a:ext cx="167641" cy="314960"/>
            </a:xfrm>
            <a:custGeom>
              <a:avLst/>
              <a:gdLst/>
              <a:ahLst/>
              <a:cxnLst/>
              <a:rect l="0" t="0" r="0" b="0"/>
              <a:pathLst>
                <a:path w="167641" h="314960">
                  <a:moveTo>
                    <a:pt x="114300" y="0"/>
                  </a:moveTo>
                  <a:lnTo>
                    <a:pt x="97790" y="5081"/>
                  </a:lnTo>
                  <a:lnTo>
                    <a:pt x="88900" y="8890"/>
                  </a:lnTo>
                  <a:lnTo>
                    <a:pt x="80010" y="13970"/>
                  </a:lnTo>
                  <a:lnTo>
                    <a:pt x="69850" y="20320"/>
                  </a:lnTo>
                  <a:lnTo>
                    <a:pt x="60960" y="25400"/>
                  </a:lnTo>
                  <a:lnTo>
                    <a:pt x="53340" y="33020"/>
                  </a:lnTo>
                  <a:lnTo>
                    <a:pt x="45720" y="39370"/>
                  </a:lnTo>
                  <a:lnTo>
                    <a:pt x="38100" y="45720"/>
                  </a:lnTo>
                  <a:lnTo>
                    <a:pt x="22860" y="59690"/>
                  </a:lnTo>
                  <a:lnTo>
                    <a:pt x="16510" y="68581"/>
                  </a:lnTo>
                  <a:lnTo>
                    <a:pt x="8890" y="80009"/>
                  </a:lnTo>
                  <a:lnTo>
                    <a:pt x="2540" y="91440"/>
                  </a:lnTo>
                  <a:lnTo>
                    <a:pt x="0" y="102870"/>
                  </a:lnTo>
                  <a:lnTo>
                    <a:pt x="0" y="114300"/>
                  </a:lnTo>
                  <a:lnTo>
                    <a:pt x="3810" y="125731"/>
                  </a:lnTo>
                  <a:lnTo>
                    <a:pt x="10160" y="132081"/>
                  </a:lnTo>
                  <a:lnTo>
                    <a:pt x="19050" y="137159"/>
                  </a:lnTo>
                  <a:lnTo>
                    <a:pt x="29210" y="140970"/>
                  </a:lnTo>
                  <a:lnTo>
                    <a:pt x="41910" y="142240"/>
                  </a:lnTo>
                  <a:lnTo>
                    <a:pt x="54610" y="144781"/>
                  </a:lnTo>
                  <a:lnTo>
                    <a:pt x="67310" y="144781"/>
                  </a:lnTo>
                  <a:lnTo>
                    <a:pt x="80010" y="146050"/>
                  </a:lnTo>
                  <a:lnTo>
                    <a:pt x="107950" y="146050"/>
                  </a:lnTo>
                  <a:lnTo>
                    <a:pt x="120650" y="148590"/>
                  </a:lnTo>
                  <a:lnTo>
                    <a:pt x="132080" y="153670"/>
                  </a:lnTo>
                  <a:lnTo>
                    <a:pt x="143510" y="157481"/>
                  </a:lnTo>
                  <a:lnTo>
                    <a:pt x="152400" y="166370"/>
                  </a:lnTo>
                  <a:lnTo>
                    <a:pt x="160020" y="176531"/>
                  </a:lnTo>
                  <a:lnTo>
                    <a:pt x="165100" y="187959"/>
                  </a:lnTo>
                  <a:lnTo>
                    <a:pt x="167640" y="199391"/>
                  </a:lnTo>
                  <a:lnTo>
                    <a:pt x="166370" y="212091"/>
                  </a:lnTo>
                  <a:lnTo>
                    <a:pt x="162560" y="226059"/>
                  </a:lnTo>
                  <a:lnTo>
                    <a:pt x="158750" y="237491"/>
                  </a:lnTo>
                  <a:lnTo>
                    <a:pt x="152400" y="246381"/>
                  </a:lnTo>
                  <a:lnTo>
                    <a:pt x="147320" y="255270"/>
                  </a:lnTo>
                  <a:lnTo>
                    <a:pt x="139700" y="265431"/>
                  </a:lnTo>
                  <a:lnTo>
                    <a:pt x="130810" y="274320"/>
                  </a:lnTo>
                  <a:lnTo>
                    <a:pt x="82550" y="3149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4947920" y="25802589"/>
              <a:ext cx="200661" cy="250191"/>
            </a:xfrm>
            <a:custGeom>
              <a:avLst/>
              <a:gdLst/>
              <a:ahLst/>
              <a:cxnLst/>
              <a:rect l="0" t="0" r="0" b="0"/>
              <a:pathLst>
                <a:path w="200661" h="250191">
                  <a:moveTo>
                    <a:pt x="0" y="40641"/>
                  </a:moveTo>
                  <a:lnTo>
                    <a:pt x="0" y="40641"/>
                  </a:lnTo>
                  <a:lnTo>
                    <a:pt x="6350" y="62231"/>
                  </a:lnTo>
                  <a:lnTo>
                    <a:pt x="11430" y="88900"/>
                  </a:lnTo>
                  <a:lnTo>
                    <a:pt x="15240" y="104141"/>
                  </a:lnTo>
                  <a:lnTo>
                    <a:pt x="17780" y="121922"/>
                  </a:lnTo>
                  <a:lnTo>
                    <a:pt x="19050" y="139700"/>
                  </a:lnTo>
                  <a:lnTo>
                    <a:pt x="19050" y="158750"/>
                  </a:lnTo>
                  <a:lnTo>
                    <a:pt x="19050" y="176531"/>
                  </a:lnTo>
                  <a:lnTo>
                    <a:pt x="17780" y="193041"/>
                  </a:lnTo>
                  <a:lnTo>
                    <a:pt x="15240" y="209550"/>
                  </a:lnTo>
                  <a:lnTo>
                    <a:pt x="15240" y="213361"/>
                  </a:lnTo>
                  <a:lnTo>
                    <a:pt x="16510" y="210822"/>
                  </a:lnTo>
                  <a:lnTo>
                    <a:pt x="35560" y="130811"/>
                  </a:lnTo>
                  <a:lnTo>
                    <a:pt x="40640" y="118111"/>
                  </a:lnTo>
                  <a:lnTo>
                    <a:pt x="45720" y="105411"/>
                  </a:lnTo>
                  <a:lnTo>
                    <a:pt x="52070" y="93981"/>
                  </a:lnTo>
                  <a:lnTo>
                    <a:pt x="58420" y="83822"/>
                  </a:lnTo>
                  <a:lnTo>
                    <a:pt x="64770" y="72391"/>
                  </a:lnTo>
                  <a:lnTo>
                    <a:pt x="78740" y="50800"/>
                  </a:lnTo>
                  <a:lnTo>
                    <a:pt x="91440" y="29211"/>
                  </a:lnTo>
                  <a:lnTo>
                    <a:pt x="101600" y="20322"/>
                  </a:lnTo>
                  <a:lnTo>
                    <a:pt x="111760" y="11431"/>
                  </a:lnTo>
                  <a:lnTo>
                    <a:pt x="124460" y="3811"/>
                  </a:lnTo>
                  <a:lnTo>
                    <a:pt x="135890" y="0"/>
                  </a:lnTo>
                  <a:lnTo>
                    <a:pt x="146050" y="1272"/>
                  </a:lnTo>
                  <a:lnTo>
                    <a:pt x="157480" y="3811"/>
                  </a:lnTo>
                  <a:lnTo>
                    <a:pt x="166370" y="8891"/>
                  </a:lnTo>
                  <a:lnTo>
                    <a:pt x="172720" y="15241"/>
                  </a:lnTo>
                  <a:lnTo>
                    <a:pt x="179070" y="24131"/>
                  </a:lnTo>
                  <a:lnTo>
                    <a:pt x="184150" y="33022"/>
                  </a:lnTo>
                  <a:lnTo>
                    <a:pt x="187960" y="41911"/>
                  </a:lnTo>
                  <a:lnTo>
                    <a:pt x="191770" y="52072"/>
                  </a:lnTo>
                  <a:lnTo>
                    <a:pt x="195580" y="66041"/>
                  </a:lnTo>
                  <a:lnTo>
                    <a:pt x="196850" y="81281"/>
                  </a:lnTo>
                  <a:lnTo>
                    <a:pt x="198120" y="99061"/>
                  </a:lnTo>
                  <a:lnTo>
                    <a:pt x="199390" y="116841"/>
                  </a:lnTo>
                  <a:lnTo>
                    <a:pt x="199390" y="152400"/>
                  </a:lnTo>
                  <a:lnTo>
                    <a:pt x="200660" y="2501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5222240" y="25817830"/>
              <a:ext cx="196851" cy="212092"/>
            </a:xfrm>
            <a:custGeom>
              <a:avLst/>
              <a:gdLst/>
              <a:ahLst/>
              <a:cxnLst/>
              <a:rect l="0" t="0" r="0" b="0"/>
              <a:pathLst>
                <a:path w="196851" h="212092">
                  <a:moveTo>
                    <a:pt x="31750" y="55881"/>
                  </a:moveTo>
                  <a:lnTo>
                    <a:pt x="31750" y="115570"/>
                  </a:lnTo>
                  <a:lnTo>
                    <a:pt x="33020" y="129540"/>
                  </a:lnTo>
                  <a:lnTo>
                    <a:pt x="34290" y="144781"/>
                  </a:lnTo>
                  <a:lnTo>
                    <a:pt x="36830" y="161290"/>
                  </a:lnTo>
                  <a:lnTo>
                    <a:pt x="40640" y="175259"/>
                  </a:lnTo>
                  <a:lnTo>
                    <a:pt x="45720" y="187959"/>
                  </a:lnTo>
                  <a:lnTo>
                    <a:pt x="52070" y="200659"/>
                  </a:lnTo>
                  <a:lnTo>
                    <a:pt x="60960" y="207009"/>
                  </a:lnTo>
                  <a:lnTo>
                    <a:pt x="73660" y="210820"/>
                  </a:lnTo>
                  <a:lnTo>
                    <a:pt x="87630" y="212091"/>
                  </a:lnTo>
                  <a:lnTo>
                    <a:pt x="101600" y="209549"/>
                  </a:lnTo>
                  <a:lnTo>
                    <a:pt x="115570" y="204470"/>
                  </a:lnTo>
                  <a:lnTo>
                    <a:pt x="129540" y="196849"/>
                  </a:lnTo>
                  <a:lnTo>
                    <a:pt x="139700" y="189231"/>
                  </a:lnTo>
                  <a:lnTo>
                    <a:pt x="148590" y="180340"/>
                  </a:lnTo>
                  <a:lnTo>
                    <a:pt x="168910" y="149859"/>
                  </a:lnTo>
                  <a:lnTo>
                    <a:pt x="175260" y="139700"/>
                  </a:lnTo>
                  <a:lnTo>
                    <a:pt x="181610" y="129540"/>
                  </a:lnTo>
                  <a:lnTo>
                    <a:pt x="186690" y="119381"/>
                  </a:lnTo>
                  <a:lnTo>
                    <a:pt x="190500" y="109220"/>
                  </a:lnTo>
                  <a:lnTo>
                    <a:pt x="194310" y="96520"/>
                  </a:lnTo>
                  <a:lnTo>
                    <a:pt x="195580" y="81281"/>
                  </a:lnTo>
                  <a:lnTo>
                    <a:pt x="196850" y="66040"/>
                  </a:lnTo>
                  <a:lnTo>
                    <a:pt x="194310" y="50800"/>
                  </a:lnTo>
                  <a:lnTo>
                    <a:pt x="189230" y="36831"/>
                  </a:lnTo>
                  <a:lnTo>
                    <a:pt x="182880" y="21590"/>
                  </a:lnTo>
                  <a:lnTo>
                    <a:pt x="172720" y="12700"/>
                  </a:lnTo>
                  <a:lnTo>
                    <a:pt x="162560" y="6350"/>
                  </a:lnTo>
                  <a:lnTo>
                    <a:pt x="149860" y="1270"/>
                  </a:lnTo>
                  <a:lnTo>
                    <a:pt x="134620" y="0"/>
                  </a:lnTo>
                  <a:lnTo>
                    <a:pt x="118110" y="0"/>
                  </a:lnTo>
                  <a:lnTo>
                    <a:pt x="100330" y="1270"/>
                  </a:lnTo>
                  <a:lnTo>
                    <a:pt x="82550" y="5081"/>
                  </a:lnTo>
                  <a:lnTo>
                    <a:pt x="67310" y="889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5527040" y="25664161"/>
              <a:ext cx="19051" cy="346711"/>
            </a:xfrm>
            <a:custGeom>
              <a:avLst/>
              <a:gdLst/>
              <a:ahLst/>
              <a:cxnLst/>
              <a:rect l="0" t="0" r="0" b="0"/>
              <a:pathLst>
                <a:path w="19051" h="346711">
                  <a:moveTo>
                    <a:pt x="0" y="0"/>
                  </a:moveTo>
                  <a:lnTo>
                    <a:pt x="0" y="0"/>
                  </a:lnTo>
                  <a:lnTo>
                    <a:pt x="6350" y="21589"/>
                  </a:lnTo>
                  <a:lnTo>
                    <a:pt x="11430" y="48259"/>
                  </a:lnTo>
                  <a:lnTo>
                    <a:pt x="15240" y="63500"/>
                  </a:lnTo>
                  <a:lnTo>
                    <a:pt x="17780" y="80009"/>
                  </a:lnTo>
                  <a:lnTo>
                    <a:pt x="19050" y="96519"/>
                  </a:lnTo>
                  <a:lnTo>
                    <a:pt x="19050" y="113028"/>
                  </a:lnTo>
                  <a:lnTo>
                    <a:pt x="19050" y="129539"/>
                  </a:lnTo>
                  <a:lnTo>
                    <a:pt x="17780" y="144778"/>
                  </a:lnTo>
                  <a:lnTo>
                    <a:pt x="15240" y="158750"/>
                  </a:lnTo>
                  <a:lnTo>
                    <a:pt x="13970" y="175259"/>
                  </a:lnTo>
                  <a:lnTo>
                    <a:pt x="12700" y="191769"/>
                  </a:lnTo>
                  <a:lnTo>
                    <a:pt x="12700" y="208278"/>
                  </a:lnTo>
                  <a:lnTo>
                    <a:pt x="10160" y="223519"/>
                  </a:lnTo>
                  <a:lnTo>
                    <a:pt x="8890" y="236219"/>
                  </a:lnTo>
                  <a:lnTo>
                    <a:pt x="6350" y="248919"/>
                  </a:lnTo>
                  <a:lnTo>
                    <a:pt x="3810" y="261619"/>
                  </a:lnTo>
                  <a:lnTo>
                    <a:pt x="2540" y="274319"/>
                  </a:lnTo>
                  <a:lnTo>
                    <a:pt x="2540" y="288289"/>
                  </a:lnTo>
                  <a:lnTo>
                    <a:pt x="1270" y="316228"/>
                  </a:lnTo>
                  <a:lnTo>
                    <a:pt x="11430" y="346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5411470" y="25716230"/>
              <a:ext cx="220981" cy="157482"/>
            </a:xfrm>
            <a:custGeom>
              <a:avLst/>
              <a:gdLst/>
              <a:ahLst/>
              <a:cxnLst/>
              <a:rect l="0" t="0" r="0" b="0"/>
              <a:pathLst>
                <a:path w="220981" h="157482">
                  <a:moveTo>
                    <a:pt x="220980" y="0"/>
                  </a:moveTo>
                  <a:lnTo>
                    <a:pt x="204470" y="11431"/>
                  </a:lnTo>
                  <a:lnTo>
                    <a:pt x="184150" y="26670"/>
                  </a:lnTo>
                  <a:lnTo>
                    <a:pt x="119380" y="73659"/>
                  </a:lnTo>
                  <a:lnTo>
                    <a:pt x="96520" y="90170"/>
                  </a:lnTo>
                  <a:lnTo>
                    <a:pt x="85090" y="97790"/>
                  </a:lnTo>
                  <a:lnTo>
                    <a:pt x="74930" y="107950"/>
                  </a:lnTo>
                  <a:lnTo>
                    <a:pt x="63500" y="118109"/>
                  </a:lnTo>
                  <a:lnTo>
                    <a:pt x="53340" y="125731"/>
                  </a:lnTo>
                  <a:lnTo>
                    <a:pt x="41910" y="134620"/>
                  </a:lnTo>
                  <a:lnTo>
                    <a:pt x="0" y="1574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5948680" y="25690830"/>
              <a:ext cx="160021" cy="412750"/>
            </a:xfrm>
            <a:custGeom>
              <a:avLst/>
              <a:gdLst/>
              <a:ahLst/>
              <a:cxnLst/>
              <a:rect l="0" t="0" r="0" b="0"/>
              <a:pathLst>
                <a:path w="160021" h="412750">
                  <a:moveTo>
                    <a:pt x="10160" y="99059"/>
                  </a:moveTo>
                  <a:lnTo>
                    <a:pt x="5080" y="115570"/>
                  </a:lnTo>
                  <a:lnTo>
                    <a:pt x="3810" y="125731"/>
                  </a:lnTo>
                  <a:lnTo>
                    <a:pt x="2540" y="137159"/>
                  </a:lnTo>
                  <a:lnTo>
                    <a:pt x="1270" y="148590"/>
                  </a:lnTo>
                  <a:lnTo>
                    <a:pt x="0" y="180340"/>
                  </a:lnTo>
                  <a:lnTo>
                    <a:pt x="0" y="247650"/>
                  </a:lnTo>
                  <a:lnTo>
                    <a:pt x="1270" y="264159"/>
                  </a:lnTo>
                  <a:lnTo>
                    <a:pt x="2540" y="280670"/>
                  </a:lnTo>
                  <a:lnTo>
                    <a:pt x="11430" y="334009"/>
                  </a:lnTo>
                  <a:lnTo>
                    <a:pt x="13970" y="354331"/>
                  </a:lnTo>
                  <a:lnTo>
                    <a:pt x="16510" y="372109"/>
                  </a:lnTo>
                  <a:lnTo>
                    <a:pt x="17780" y="388620"/>
                  </a:lnTo>
                  <a:lnTo>
                    <a:pt x="19050" y="405131"/>
                  </a:lnTo>
                  <a:lnTo>
                    <a:pt x="17780" y="411481"/>
                  </a:lnTo>
                  <a:lnTo>
                    <a:pt x="13970" y="412749"/>
                  </a:lnTo>
                  <a:lnTo>
                    <a:pt x="8890" y="410209"/>
                  </a:lnTo>
                  <a:lnTo>
                    <a:pt x="6350" y="401320"/>
                  </a:lnTo>
                  <a:lnTo>
                    <a:pt x="3810" y="388620"/>
                  </a:lnTo>
                  <a:lnTo>
                    <a:pt x="2540" y="372109"/>
                  </a:lnTo>
                  <a:lnTo>
                    <a:pt x="1270" y="356870"/>
                  </a:lnTo>
                  <a:lnTo>
                    <a:pt x="1270" y="322581"/>
                  </a:lnTo>
                  <a:lnTo>
                    <a:pt x="0" y="243840"/>
                  </a:lnTo>
                  <a:lnTo>
                    <a:pt x="0" y="176531"/>
                  </a:lnTo>
                  <a:lnTo>
                    <a:pt x="1270" y="160020"/>
                  </a:lnTo>
                  <a:lnTo>
                    <a:pt x="2540" y="144781"/>
                  </a:lnTo>
                  <a:lnTo>
                    <a:pt x="5080" y="129540"/>
                  </a:lnTo>
                  <a:lnTo>
                    <a:pt x="8890" y="114300"/>
                  </a:lnTo>
                  <a:lnTo>
                    <a:pt x="13970" y="86359"/>
                  </a:lnTo>
                  <a:lnTo>
                    <a:pt x="19050" y="72390"/>
                  </a:lnTo>
                  <a:lnTo>
                    <a:pt x="24130" y="60959"/>
                  </a:lnTo>
                  <a:lnTo>
                    <a:pt x="30480" y="48259"/>
                  </a:lnTo>
                  <a:lnTo>
                    <a:pt x="38100" y="38100"/>
                  </a:lnTo>
                  <a:lnTo>
                    <a:pt x="45720" y="26670"/>
                  </a:lnTo>
                  <a:lnTo>
                    <a:pt x="55880" y="15240"/>
                  </a:lnTo>
                  <a:lnTo>
                    <a:pt x="67310" y="8890"/>
                  </a:lnTo>
                  <a:lnTo>
                    <a:pt x="81280" y="3809"/>
                  </a:lnTo>
                  <a:lnTo>
                    <a:pt x="96520" y="0"/>
                  </a:lnTo>
                  <a:lnTo>
                    <a:pt x="109220" y="2540"/>
                  </a:lnTo>
                  <a:lnTo>
                    <a:pt x="121920" y="8890"/>
                  </a:lnTo>
                  <a:lnTo>
                    <a:pt x="134620" y="17781"/>
                  </a:lnTo>
                  <a:lnTo>
                    <a:pt x="143510" y="30481"/>
                  </a:lnTo>
                  <a:lnTo>
                    <a:pt x="149860" y="43181"/>
                  </a:lnTo>
                  <a:lnTo>
                    <a:pt x="156210" y="58420"/>
                  </a:lnTo>
                  <a:lnTo>
                    <a:pt x="158750" y="73659"/>
                  </a:lnTo>
                  <a:lnTo>
                    <a:pt x="160020" y="87631"/>
                  </a:lnTo>
                  <a:lnTo>
                    <a:pt x="158750" y="101600"/>
                  </a:lnTo>
                  <a:lnTo>
                    <a:pt x="156210" y="118109"/>
                  </a:lnTo>
                  <a:lnTo>
                    <a:pt x="152400" y="133350"/>
                  </a:lnTo>
                  <a:lnTo>
                    <a:pt x="147320" y="149859"/>
                  </a:lnTo>
                  <a:lnTo>
                    <a:pt x="140970" y="165100"/>
                  </a:lnTo>
                  <a:lnTo>
                    <a:pt x="134620" y="177800"/>
                  </a:lnTo>
                  <a:lnTo>
                    <a:pt x="128270" y="190500"/>
                  </a:lnTo>
                  <a:lnTo>
                    <a:pt x="121920" y="200659"/>
                  </a:lnTo>
                  <a:lnTo>
                    <a:pt x="115570" y="210820"/>
                  </a:lnTo>
                  <a:lnTo>
                    <a:pt x="107950" y="218440"/>
                  </a:lnTo>
                  <a:lnTo>
                    <a:pt x="101600" y="227331"/>
                  </a:lnTo>
                  <a:lnTo>
                    <a:pt x="93980" y="234950"/>
                  </a:lnTo>
                  <a:lnTo>
                    <a:pt x="87630" y="242570"/>
                  </a:lnTo>
                  <a:lnTo>
                    <a:pt x="80010" y="248920"/>
                  </a:lnTo>
                  <a:lnTo>
                    <a:pt x="69850" y="254000"/>
                  </a:lnTo>
                  <a:lnTo>
                    <a:pt x="31750" y="2578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6191250" y="25708611"/>
              <a:ext cx="220981" cy="189229"/>
            </a:xfrm>
            <a:custGeom>
              <a:avLst/>
              <a:gdLst/>
              <a:ahLst/>
              <a:cxnLst/>
              <a:rect l="0" t="0" r="0" b="0"/>
              <a:pathLst>
                <a:path w="220981" h="189229">
                  <a:moveTo>
                    <a:pt x="0" y="81278"/>
                  </a:moveTo>
                  <a:lnTo>
                    <a:pt x="0" y="104139"/>
                  </a:lnTo>
                  <a:lnTo>
                    <a:pt x="1270" y="114300"/>
                  </a:lnTo>
                  <a:lnTo>
                    <a:pt x="2540" y="124459"/>
                  </a:lnTo>
                  <a:lnTo>
                    <a:pt x="5080" y="134619"/>
                  </a:lnTo>
                  <a:lnTo>
                    <a:pt x="5080" y="147319"/>
                  </a:lnTo>
                  <a:lnTo>
                    <a:pt x="5080" y="161289"/>
                  </a:lnTo>
                  <a:lnTo>
                    <a:pt x="2540" y="176528"/>
                  </a:lnTo>
                  <a:lnTo>
                    <a:pt x="1270" y="181609"/>
                  </a:lnTo>
                  <a:lnTo>
                    <a:pt x="1270" y="179069"/>
                  </a:lnTo>
                  <a:lnTo>
                    <a:pt x="0" y="170178"/>
                  </a:lnTo>
                  <a:lnTo>
                    <a:pt x="1270" y="162559"/>
                  </a:lnTo>
                  <a:lnTo>
                    <a:pt x="2540" y="152400"/>
                  </a:lnTo>
                  <a:lnTo>
                    <a:pt x="5080" y="143509"/>
                  </a:lnTo>
                  <a:lnTo>
                    <a:pt x="7620" y="133350"/>
                  </a:lnTo>
                  <a:lnTo>
                    <a:pt x="13970" y="113028"/>
                  </a:lnTo>
                  <a:lnTo>
                    <a:pt x="34290" y="49528"/>
                  </a:lnTo>
                  <a:lnTo>
                    <a:pt x="40640" y="38100"/>
                  </a:lnTo>
                  <a:lnTo>
                    <a:pt x="48260" y="25400"/>
                  </a:lnTo>
                  <a:lnTo>
                    <a:pt x="55880" y="12700"/>
                  </a:lnTo>
                  <a:lnTo>
                    <a:pt x="66040" y="5078"/>
                  </a:lnTo>
                  <a:lnTo>
                    <a:pt x="74930" y="1269"/>
                  </a:lnTo>
                  <a:lnTo>
                    <a:pt x="85090" y="0"/>
                  </a:lnTo>
                  <a:lnTo>
                    <a:pt x="92710" y="5078"/>
                  </a:lnTo>
                  <a:lnTo>
                    <a:pt x="99060" y="13969"/>
                  </a:lnTo>
                  <a:lnTo>
                    <a:pt x="104140" y="25400"/>
                  </a:lnTo>
                  <a:lnTo>
                    <a:pt x="107950" y="40639"/>
                  </a:lnTo>
                  <a:lnTo>
                    <a:pt x="110490" y="58419"/>
                  </a:lnTo>
                  <a:lnTo>
                    <a:pt x="111760" y="76200"/>
                  </a:lnTo>
                  <a:lnTo>
                    <a:pt x="114300" y="93978"/>
                  </a:lnTo>
                  <a:lnTo>
                    <a:pt x="116840" y="111759"/>
                  </a:lnTo>
                  <a:lnTo>
                    <a:pt x="119380" y="129539"/>
                  </a:lnTo>
                  <a:lnTo>
                    <a:pt x="123190" y="146050"/>
                  </a:lnTo>
                  <a:lnTo>
                    <a:pt x="125730" y="158750"/>
                  </a:lnTo>
                  <a:lnTo>
                    <a:pt x="129540" y="171450"/>
                  </a:lnTo>
                  <a:lnTo>
                    <a:pt x="137160" y="180339"/>
                  </a:lnTo>
                  <a:lnTo>
                    <a:pt x="146050" y="185419"/>
                  </a:lnTo>
                  <a:lnTo>
                    <a:pt x="156210" y="189228"/>
                  </a:lnTo>
                  <a:lnTo>
                    <a:pt x="166370" y="187959"/>
                  </a:lnTo>
                  <a:lnTo>
                    <a:pt x="175260" y="181609"/>
                  </a:lnTo>
                  <a:lnTo>
                    <a:pt x="182880" y="172719"/>
                  </a:lnTo>
                  <a:lnTo>
                    <a:pt x="189230" y="162559"/>
                  </a:lnTo>
                  <a:lnTo>
                    <a:pt x="195580" y="149859"/>
                  </a:lnTo>
                  <a:lnTo>
                    <a:pt x="200660" y="138428"/>
                  </a:lnTo>
                  <a:lnTo>
                    <a:pt x="208280" y="114300"/>
                  </a:lnTo>
                  <a:lnTo>
                    <a:pt x="220980" y="49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6264910" y="25695911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6496050" y="25527000"/>
              <a:ext cx="21591" cy="356871"/>
            </a:xfrm>
            <a:custGeom>
              <a:avLst/>
              <a:gdLst/>
              <a:ahLst/>
              <a:cxnLst/>
              <a:rect l="0" t="0" r="0" b="0"/>
              <a:pathLst>
                <a:path w="21591" h="356871">
                  <a:moveTo>
                    <a:pt x="0" y="0"/>
                  </a:moveTo>
                  <a:lnTo>
                    <a:pt x="15240" y="73661"/>
                  </a:lnTo>
                  <a:lnTo>
                    <a:pt x="16510" y="90170"/>
                  </a:lnTo>
                  <a:lnTo>
                    <a:pt x="17780" y="106680"/>
                  </a:lnTo>
                  <a:lnTo>
                    <a:pt x="19050" y="123189"/>
                  </a:lnTo>
                  <a:lnTo>
                    <a:pt x="20320" y="158750"/>
                  </a:lnTo>
                  <a:lnTo>
                    <a:pt x="21590" y="251461"/>
                  </a:lnTo>
                  <a:lnTo>
                    <a:pt x="21590" y="265430"/>
                  </a:lnTo>
                  <a:lnTo>
                    <a:pt x="20320" y="280670"/>
                  </a:lnTo>
                  <a:lnTo>
                    <a:pt x="17780" y="294639"/>
                  </a:lnTo>
                  <a:lnTo>
                    <a:pt x="15240" y="308611"/>
                  </a:lnTo>
                  <a:lnTo>
                    <a:pt x="13970" y="322580"/>
                  </a:lnTo>
                  <a:lnTo>
                    <a:pt x="12700" y="336550"/>
                  </a:lnTo>
                  <a:lnTo>
                    <a:pt x="11430" y="350520"/>
                  </a:lnTo>
                  <a:lnTo>
                    <a:pt x="10160" y="356870"/>
                  </a:lnTo>
                  <a:lnTo>
                    <a:pt x="7620" y="356870"/>
                  </a:lnTo>
                  <a:lnTo>
                    <a:pt x="0" y="326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6474460" y="25591770"/>
              <a:ext cx="269241" cy="273051"/>
            </a:xfrm>
            <a:custGeom>
              <a:avLst/>
              <a:gdLst/>
              <a:ahLst/>
              <a:cxnLst/>
              <a:rect l="0" t="0" r="0" b="0"/>
              <a:pathLst>
                <a:path w="269241" h="273051">
                  <a:moveTo>
                    <a:pt x="0" y="104141"/>
                  </a:moveTo>
                  <a:lnTo>
                    <a:pt x="6350" y="132080"/>
                  </a:lnTo>
                  <a:lnTo>
                    <a:pt x="10160" y="142241"/>
                  </a:lnTo>
                  <a:lnTo>
                    <a:pt x="15240" y="151130"/>
                  </a:lnTo>
                  <a:lnTo>
                    <a:pt x="20320" y="160019"/>
                  </a:lnTo>
                  <a:lnTo>
                    <a:pt x="27940" y="167641"/>
                  </a:lnTo>
                  <a:lnTo>
                    <a:pt x="36830" y="175260"/>
                  </a:lnTo>
                  <a:lnTo>
                    <a:pt x="45720" y="182880"/>
                  </a:lnTo>
                  <a:lnTo>
                    <a:pt x="54610" y="189230"/>
                  </a:lnTo>
                  <a:lnTo>
                    <a:pt x="64770" y="194310"/>
                  </a:lnTo>
                  <a:lnTo>
                    <a:pt x="74930" y="199391"/>
                  </a:lnTo>
                  <a:lnTo>
                    <a:pt x="87630" y="201930"/>
                  </a:lnTo>
                  <a:lnTo>
                    <a:pt x="101600" y="201930"/>
                  </a:lnTo>
                  <a:lnTo>
                    <a:pt x="116840" y="200660"/>
                  </a:lnTo>
                  <a:lnTo>
                    <a:pt x="130810" y="196850"/>
                  </a:lnTo>
                  <a:lnTo>
                    <a:pt x="143510" y="193041"/>
                  </a:lnTo>
                  <a:lnTo>
                    <a:pt x="156210" y="187960"/>
                  </a:lnTo>
                  <a:lnTo>
                    <a:pt x="168910" y="179069"/>
                  </a:lnTo>
                  <a:lnTo>
                    <a:pt x="184150" y="168910"/>
                  </a:lnTo>
                  <a:lnTo>
                    <a:pt x="200660" y="157480"/>
                  </a:lnTo>
                  <a:lnTo>
                    <a:pt x="213360" y="148591"/>
                  </a:lnTo>
                  <a:lnTo>
                    <a:pt x="224790" y="139700"/>
                  </a:lnTo>
                  <a:lnTo>
                    <a:pt x="233680" y="130810"/>
                  </a:lnTo>
                  <a:lnTo>
                    <a:pt x="242570" y="119380"/>
                  </a:lnTo>
                  <a:lnTo>
                    <a:pt x="251460" y="105410"/>
                  </a:lnTo>
                  <a:lnTo>
                    <a:pt x="259080" y="91441"/>
                  </a:lnTo>
                  <a:lnTo>
                    <a:pt x="264160" y="76200"/>
                  </a:lnTo>
                  <a:lnTo>
                    <a:pt x="267970" y="62230"/>
                  </a:lnTo>
                  <a:lnTo>
                    <a:pt x="269240" y="48260"/>
                  </a:lnTo>
                  <a:lnTo>
                    <a:pt x="269240" y="34291"/>
                  </a:lnTo>
                  <a:lnTo>
                    <a:pt x="265430" y="22860"/>
                  </a:lnTo>
                  <a:lnTo>
                    <a:pt x="261620" y="11430"/>
                  </a:lnTo>
                  <a:lnTo>
                    <a:pt x="254000" y="3810"/>
                  </a:lnTo>
                  <a:lnTo>
                    <a:pt x="245110" y="1269"/>
                  </a:lnTo>
                  <a:lnTo>
                    <a:pt x="233680" y="0"/>
                  </a:lnTo>
                  <a:lnTo>
                    <a:pt x="223520" y="2541"/>
                  </a:lnTo>
                  <a:lnTo>
                    <a:pt x="214630" y="8891"/>
                  </a:lnTo>
                  <a:lnTo>
                    <a:pt x="207010" y="15241"/>
                  </a:lnTo>
                  <a:lnTo>
                    <a:pt x="198120" y="24130"/>
                  </a:lnTo>
                  <a:lnTo>
                    <a:pt x="177800" y="41910"/>
                  </a:lnTo>
                  <a:lnTo>
                    <a:pt x="168910" y="52069"/>
                  </a:lnTo>
                  <a:lnTo>
                    <a:pt x="161290" y="62230"/>
                  </a:lnTo>
                  <a:lnTo>
                    <a:pt x="153670" y="72391"/>
                  </a:lnTo>
                  <a:lnTo>
                    <a:pt x="146050" y="82550"/>
                  </a:lnTo>
                  <a:lnTo>
                    <a:pt x="130810" y="104141"/>
                  </a:lnTo>
                  <a:lnTo>
                    <a:pt x="124460" y="114300"/>
                  </a:lnTo>
                  <a:lnTo>
                    <a:pt x="119380" y="124460"/>
                  </a:lnTo>
                  <a:lnTo>
                    <a:pt x="115570" y="134619"/>
                  </a:lnTo>
                  <a:lnTo>
                    <a:pt x="111760" y="148591"/>
                  </a:lnTo>
                  <a:lnTo>
                    <a:pt x="110490" y="165100"/>
                  </a:lnTo>
                  <a:lnTo>
                    <a:pt x="109220" y="182880"/>
                  </a:lnTo>
                  <a:lnTo>
                    <a:pt x="109220" y="199391"/>
                  </a:lnTo>
                  <a:lnTo>
                    <a:pt x="110490" y="213360"/>
                  </a:lnTo>
                  <a:lnTo>
                    <a:pt x="111760" y="226060"/>
                  </a:lnTo>
                  <a:lnTo>
                    <a:pt x="118110" y="236219"/>
                  </a:lnTo>
                  <a:lnTo>
                    <a:pt x="127000" y="246380"/>
                  </a:lnTo>
                  <a:lnTo>
                    <a:pt x="137160" y="254000"/>
                  </a:lnTo>
                  <a:lnTo>
                    <a:pt x="148590" y="261619"/>
                  </a:lnTo>
                  <a:lnTo>
                    <a:pt x="158750" y="267969"/>
                  </a:lnTo>
                  <a:lnTo>
                    <a:pt x="168910" y="273050"/>
                  </a:lnTo>
                  <a:lnTo>
                    <a:pt x="180340" y="273050"/>
                  </a:lnTo>
                  <a:lnTo>
                    <a:pt x="193040" y="271780"/>
                  </a:lnTo>
                  <a:lnTo>
                    <a:pt x="252730" y="251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6838950" y="25558750"/>
              <a:ext cx="152401" cy="281940"/>
            </a:xfrm>
            <a:custGeom>
              <a:avLst/>
              <a:gdLst/>
              <a:ahLst/>
              <a:cxnLst/>
              <a:rect l="0" t="0" r="0" b="0"/>
              <a:pathLst>
                <a:path w="152401" h="281940">
                  <a:moveTo>
                    <a:pt x="110490" y="0"/>
                  </a:moveTo>
                  <a:lnTo>
                    <a:pt x="110490" y="0"/>
                  </a:lnTo>
                  <a:lnTo>
                    <a:pt x="60960" y="49530"/>
                  </a:lnTo>
                  <a:lnTo>
                    <a:pt x="53340" y="57150"/>
                  </a:lnTo>
                  <a:lnTo>
                    <a:pt x="46990" y="66039"/>
                  </a:lnTo>
                  <a:lnTo>
                    <a:pt x="39370" y="76200"/>
                  </a:lnTo>
                  <a:lnTo>
                    <a:pt x="34290" y="86361"/>
                  </a:lnTo>
                  <a:lnTo>
                    <a:pt x="29210" y="99061"/>
                  </a:lnTo>
                  <a:lnTo>
                    <a:pt x="16510" y="134620"/>
                  </a:lnTo>
                  <a:lnTo>
                    <a:pt x="12700" y="146050"/>
                  </a:lnTo>
                  <a:lnTo>
                    <a:pt x="8890" y="157480"/>
                  </a:lnTo>
                  <a:lnTo>
                    <a:pt x="1270" y="184150"/>
                  </a:lnTo>
                  <a:lnTo>
                    <a:pt x="0" y="195580"/>
                  </a:lnTo>
                  <a:lnTo>
                    <a:pt x="0" y="208280"/>
                  </a:lnTo>
                  <a:lnTo>
                    <a:pt x="1270" y="219711"/>
                  </a:lnTo>
                  <a:lnTo>
                    <a:pt x="5080" y="231139"/>
                  </a:lnTo>
                  <a:lnTo>
                    <a:pt x="10160" y="243839"/>
                  </a:lnTo>
                  <a:lnTo>
                    <a:pt x="15240" y="257811"/>
                  </a:lnTo>
                  <a:lnTo>
                    <a:pt x="22860" y="267970"/>
                  </a:lnTo>
                  <a:lnTo>
                    <a:pt x="33020" y="275589"/>
                  </a:lnTo>
                  <a:lnTo>
                    <a:pt x="44450" y="281939"/>
                  </a:lnTo>
                  <a:lnTo>
                    <a:pt x="58420" y="281939"/>
                  </a:lnTo>
                  <a:lnTo>
                    <a:pt x="73660" y="279400"/>
                  </a:lnTo>
                  <a:lnTo>
                    <a:pt x="88900" y="274320"/>
                  </a:lnTo>
                  <a:lnTo>
                    <a:pt x="101600" y="267970"/>
                  </a:lnTo>
                  <a:lnTo>
                    <a:pt x="113030" y="261620"/>
                  </a:lnTo>
                  <a:lnTo>
                    <a:pt x="152400" y="2311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7127240" y="25453339"/>
              <a:ext cx="11431" cy="389892"/>
            </a:xfrm>
            <a:custGeom>
              <a:avLst/>
              <a:gdLst/>
              <a:ahLst/>
              <a:cxnLst/>
              <a:rect l="0" t="0" r="0" b="0"/>
              <a:pathLst>
                <a:path w="11431" h="389892">
                  <a:moveTo>
                    <a:pt x="11430" y="0"/>
                  </a:moveTo>
                  <a:lnTo>
                    <a:pt x="11430" y="0"/>
                  </a:lnTo>
                  <a:lnTo>
                    <a:pt x="5080" y="21591"/>
                  </a:lnTo>
                  <a:lnTo>
                    <a:pt x="3810" y="36831"/>
                  </a:lnTo>
                  <a:lnTo>
                    <a:pt x="2540" y="54611"/>
                  </a:lnTo>
                  <a:lnTo>
                    <a:pt x="1270" y="93981"/>
                  </a:lnTo>
                  <a:lnTo>
                    <a:pt x="1270" y="156211"/>
                  </a:lnTo>
                  <a:lnTo>
                    <a:pt x="0" y="389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7138670" y="25579070"/>
              <a:ext cx="105411" cy="43181"/>
            </a:xfrm>
            <a:custGeom>
              <a:avLst/>
              <a:gdLst/>
              <a:ahLst/>
              <a:cxnLst/>
              <a:rect l="0" t="0" r="0" b="0"/>
              <a:pathLst>
                <a:path w="105411" h="43181">
                  <a:moveTo>
                    <a:pt x="105410" y="0"/>
                  </a:moveTo>
                  <a:lnTo>
                    <a:pt x="82550" y="6350"/>
                  </a:lnTo>
                  <a:lnTo>
                    <a:pt x="72390" y="8891"/>
                  </a:lnTo>
                  <a:lnTo>
                    <a:pt x="52070" y="15241"/>
                  </a:lnTo>
                  <a:lnTo>
                    <a:pt x="43180" y="19050"/>
                  </a:lnTo>
                  <a:lnTo>
                    <a:pt x="34290" y="25400"/>
                  </a:lnTo>
                  <a:lnTo>
                    <a:pt x="0" y="43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7411720" y="25547320"/>
              <a:ext cx="252731" cy="238761"/>
            </a:xfrm>
            <a:custGeom>
              <a:avLst/>
              <a:gdLst/>
              <a:ahLst/>
              <a:cxnLst/>
              <a:rect l="0" t="0" r="0" b="0"/>
              <a:pathLst>
                <a:path w="252731" h="238761">
                  <a:moveTo>
                    <a:pt x="0" y="85091"/>
                  </a:moveTo>
                  <a:lnTo>
                    <a:pt x="15240" y="143510"/>
                  </a:lnTo>
                  <a:lnTo>
                    <a:pt x="16510" y="157480"/>
                  </a:lnTo>
                  <a:lnTo>
                    <a:pt x="19050" y="172719"/>
                  </a:lnTo>
                  <a:lnTo>
                    <a:pt x="19050" y="189230"/>
                  </a:lnTo>
                  <a:lnTo>
                    <a:pt x="20320" y="219710"/>
                  </a:lnTo>
                  <a:lnTo>
                    <a:pt x="20320" y="234950"/>
                  </a:lnTo>
                  <a:lnTo>
                    <a:pt x="20320" y="238760"/>
                  </a:lnTo>
                  <a:lnTo>
                    <a:pt x="17780" y="234950"/>
                  </a:lnTo>
                  <a:lnTo>
                    <a:pt x="15240" y="227330"/>
                  </a:lnTo>
                  <a:lnTo>
                    <a:pt x="15240" y="213360"/>
                  </a:lnTo>
                  <a:lnTo>
                    <a:pt x="16510" y="196850"/>
                  </a:lnTo>
                  <a:lnTo>
                    <a:pt x="17780" y="176530"/>
                  </a:lnTo>
                  <a:lnTo>
                    <a:pt x="21590" y="160019"/>
                  </a:lnTo>
                  <a:lnTo>
                    <a:pt x="26670" y="146050"/>
                  </a:lnTo>
                  <a:lnTo>
                    <a:pt x="31750" y="132080"/>
                  </a:lnTo>
                  <a:lnTo>
                    <a:pt x="38100" y="120650"/>
                  </a:lnTo>
                  <a:lnTo>
                    <a:pt x="44450" y="107950"/>
                  </a:lnTo>
                  <a:lnTo>
                    <a:pt x="50800" y="96519"/>
                  </a:lnTo>
                  <a:lnTo>
                    <a:pt x="63500" y="74930"/>
                  </a:lnTo>
                  <a:lnTo>
                    <a:pt x="71120" y="64769"/>
                  </a:lnTo>
                  <a:lnTo>
                    <a:pt x="77470" y="54610"/>
                  </a:lnTo>
                  <a:lnTo>
                    <a:pt x="85090" y="45719"/>
                  </a:lnTo>
                  <a:lnTo>
                    <a:pt x="91440" y="38100"/>
                  </a:lnTo>
                  <a:lnTo>
                    <a:pt x="100330" y="31750"/>
                  </a:lnTo>
                  <a:lnTo>
                    <a:pt x="109220" y="25400"/>
                  </a:lnTo>
                  <a:lnTo>
                    <a:pt x="118110" y="20319"/>
                  </a:lnTo>
                  <a:lnTo>
                    <a:pt x="128270" y="16510"/>
                  </a:lnTo>
                  <a:lnTo>
                    <a:pt x="138430" y="12700"/>
                  </a:lnTo>
                  <a:lnTo>
                    <a:pt x="148590" y="8891"/>
                  </a:lnTo>
                  <a:lnTo>
                    <a:pt x="160020" y="6350"/>
                  </a:lnTo>
                  <a:lnTo>
                    <a:pt x="172720" y="3810"/>
                  </a:lnTo>
                  <a:lnTo>
                    <a:pt x="185420" y="2541"/>
                  </a:lnTo>
                  <a:lnTo>
                    <a:pt x="198120" y="2541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7749540" y="25443180"/>
              <a:ext cx="30481" cy="388621"/>
            </a:xfrm>
            <a:custGeom>
              <a:avLst/>
              <a:gdLst/>
              <a:ahLst/>
              <a:cxnLst/>
              <a:rect l="0" t="0" r="0" b="0"/>
              <a:pathLst>
                <a:path w="30481" h="388621">
                  <a:moveTo>
                    <a:pt x="30480" y="0"/>
                  </a:moveTo>
                  <a:lnTo>
                    <a:pt x="30480" y="160020"/>
                  </a:lnTo>
                  <a:lnTo>
                    <a:pt x="30480" y="173990"/>
                  </a:lnTo>
                  <a:lnTo>
                    <a:pt x="27940" y="189231"/>
                  </a:lnTo>
                  <a:lnTo>
                    <a:pt x="25400" y="203200"/>
                  </a:lnTo>
                  <a:lnTo>
                    <a:pt x="24130" y="217170"/>
                  </a:lnTo>
                  <a:lnTo>
                    <a:pt x="22860" y="231140"/>
                  </a:lnTo>
                  <a:lnTo>
                    <a:pt x="21590" y="245109"/>
                  </a:lnTo>
                  <a:lnTo>
                    <a:pt x="21590" y="273050"/>
                  </a:lnTo>
                  <a:lnTo>
                    <a:pt x="20320" y="287020"/>
                  </a:lnTo>
                  <a:lnTo>
                    <a:pt x="19050" y="303531"/>
                  </a:lnTo>
                  <a:lnTo>
                    <a:pt x="17780" y="321309"/>
                  </a:lnTo>
                  <a:lnTo>
                    <a:pt x="0" y="388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7759700" y="25513030"/>
              <a:ext cx="311151" cy="318771"/>
            </a:xfrm>
            <a:custGeom>
              <a:avLst/>
              <a:gdLst/>
              <a:ahLst/>
              <a:cxnLst/>
              <a:rect l="0" t="0" r="0" b="0"/>
              <a:pathLst>
                <a:path w="311151" h="318771">
                  <a:moveTo>
                    <a:pt x="0" y="77470"/>
                  </a:moveTo>
                  <a:lnTo>
                    <a:pt x="27940" y="59690"/>
                  </a:lnTo>
                  <a:lnTo>
                    <a:pt x="39370" y="54609"/>
                  </a:lnTo>
                  <a:lnTo>
                    <a:pt x="50800" y="48259"/>
                  </a:lnTo>
                  <a:lnTo>
                    <a:pt x="62230" y="44450"/>
                  </a:lnTo>
                  <a:lnTo>
                    <a:pt x="72390" y="39370"/>
                  </a:lnTo>
                  <a:lnTo>
                    <a:pt x="93980" y="31750"/>
                  </a:lnTo>
                  <a:lnTo>
                    <a:pt x="105410" y="27940"/>
                  </a:lnTo>
                  <a:lnTo>
                    <a:pt x="154940" y="13970"/>
                  </a:lnTo>
                  <a:lnTo>
                    <a:pt x="166370" y="10159"/>
                  </a:lnTo>
                  <a:lnTo>
                    <a:pt x="191770" y="3809"/>
                  </a:lnTo>
                  <a:lnTo>
                    <a:pt x="204470" y="0"/>
                  </a:lnTo>
                  <a:lnTo>
                    <a:pt x="212090" y="2540"/>
                  </a:lnTo>
                  <a:lnTo>
                    <a:pt x="217170" y="8890"/>
                  </a:lnTo>
                  <a:lnTo>
                    <a:pt x="218440" y="17781"/>
                  </a:lnTo>
                  <a:lnTo>
                    <a:pt x="217170" y="25400"/>
                  </a:lnTo>
                  <a:lnTo>
                    <a:pt x="213360" y="33020"/>
                  </a:lnTo>
                  <a:lnTo>
                    <a:pt x="208280" y="40640"/>
                  </a:lnTo>
                  <a:lnTo>
                    <a:pt x="203200" y="48259"/>
                  </a:lnTo>
                  <a:lnTo>
                    <a:pt x="198120" y="55881"/>
                  </a:lnTo>
                  <a:lnTo>
                    <a:pt x="191770" y="62231"/>
                  </a:lnTo>
                  <a:lnTo>
                    <a:pt x="185420" y="71120"/>
                  </a:lnTo>
                  <a:lnTo>
                    <a:pt x="177800" y="80009"/>
                  </a:lnTo>
                  <a:lnTo>
                    <a:pt x="171450" y="88900"/>
                  </a:lnTo>
                  <a:lnTo>
                    <a:pt x="163830" y="97790"/>
                  </a:lnTo>
                  <a:lnTo>
                    <a:pt x="154940" y="106681"/>
                  </a:lnTo>
                  <a:lnTo>
                    <a:pt x="144780" y="114300"/>
                  </a:lnTo>
                  <a:lnTo>
                    <a:pt x="140970" y="121920"/>
                  </a:lnTo>
                  <a:lnTo>
                    <a:pt x="140970" y="129540"/>
                  </a:lnTo>
                  <a:lnTo>
                    <a:pt x="143510" y="135890"/>
                  </a:lnTo>
                  <a:lnTo>
                    <a:pt x="149860" y="140970"/>
                  </a:lnTo>
                  <a:lnTo>
                    <a:pt x="161290" y="144781"/>
                  </a:lnTo>
                  <a:lnTo>
                    <a:pt x="173990" y="146050"/>
                  </a:lnTo>
                  <a:lnTo>
                    <a:pt x="187960" y="147320"/>
                  </a:lnTo>
                  <a:lnTo>
                    <a:pt x="204470" y="148590"/>
                  </a:lnTo>
                  <a:lnTo>
                    <a:pt x="219710" y="149859"/>
                  </a:lnTo>
                  <a:lnTo>
                    <a:pt x="236220" y="151131"/>
                  </a:lnTo>
                  <a:lnTo>
                    <a:pt x="254000" y="153670"/>
                  </a:lnTo>
                  <a:lnTo>
                    <a:pt x="270510" y="156209"/>
                  </a:lnTo>
                  <a:lnTo>
                    <a:pt x="284480" y="161290"/>
                  </a:lnTo>
                  <a:lnTo>
                    <a:pt x="295910" y="167640"/>
                  </a:lnTo>
                  <a:lnTo>
                    <a:pt x="306070" y="176531"/>
                  </a:lnTo>
                  <a:lnTo>
                    <a:pt x="309880" y="186690"/>
                  </a:lnTo>
                  <a:lnTo>
                    <a:pt x="311150" y="198120"/>
                  </a:lnTo>
                  <a:lnTo>
                    <a:pt x="308610" y="210820"/>
                  </a:lnTo>
                  <a:lnTo>
                    <a:pt x="304800" y="220981"/>
                  </a:lnTo>
                  <a:lnTo>
                    <a:pt x="300990" y="229870"/>
                  </a:lnTo>
                  <a:lnTo>
                    <a:pt x="294640" y="238759"/>
                  </a:lnTo>
                  <a:lnTo>
                    <a:pt x="289560" y="246381"/>
                  </a:lnTo>
                  <a:lnTo>
                    <a:pt x="283210" y="254000"/>
                  </a:lnTo>
                  <a:lnTo>
                    <a:pt x="275590" y="261620"/>
                  </a:lnTo>
                  <a:lnTo>
                    <a:pt x="267970" y="269240"/>
                  </a:lnTo>
                  <a:lnTo>
                    <a:pt x="259080" y="276859"/>
                  </a:lnTo>
                  <a:lnTo>
                    <a:pt x="250190" y="283209"/>
                  </a:lnTo>
                  <a:lnTo>
                    <a:pt x="237490" y="290831"/>
                  </a:lnTo>
                  <a:lnTo>
                    <a:pt x="223520" y="298450"/>
                  </a:lnTo>
                  <a:lnTo>
                    <a:pt x="179070" y="318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8180070" y="25747980"/>
              <a:ext cx="31751" cy="137160"/>
            </a:xfrm>
            <a:custGeom>
              <a:avLst/>
              <a:gdLst/>
              <a:ahLst/>
              <a:cxnLst/>
              <a:rect l="0" t="0" r="0" b="0"/>
              <a:pathLst>
                <a:path w="31751" h="137160">
                  <a:moveTo>
                    <a:pt x="31750" y="0"/>
                  </a:moveTo>
                  <a:lnTo>
                    <a:pt x="26670" y="33020"/>
                  </a:lnTo>
                  <a:lnTo>
                    <a:pt x="24130" y="46990"/>
                  </a:lnTo>
                  <a:lnTo>
                    <a:pt x="20320" y="59690"/>
                  </a:lnTo>
                  <a:lnTo>
                    <a:pt x="17780" y="71120"/>
                  </a:lnTo>
                  <a:lnTo>
                    <a:pt x="11430" y="93981"/>
                  </a:lnTo>
                  <a:lnTo>
                    <a:pt x="0" y="137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8412480" y="25492711"/>
              <a:ext cx="161291" cy="400051"/>
            </a:xfrm>
            <a:custGeom>
              <a:avLst/>
              <a:gdLst/>
              <a:ahLst/>
              <a:cxnLst/>
              <a:rect l="0" t="0" r="0" b="0"/>
              <a:pathLst>
                <a:path w="161291" h="400051">
                  <a:moveTo>
                    <a:pt x="31750" y="86359"/>
                  </a:moveTo>
                  <a:lnTo>
                    <a:pt x="31750" y="151128"/>
                  </a:lnTo>
                  <a:lnTo>
                    <a:pt x="33020" y="166369"/>
                  </a:lnTo>
                  <a:lnTo>
                    <a:pt x="34290" y="180339"/>
                  </a:lnTo>
                  <a:lnTo>
                    <a:pt x="36830" y="194309"/>
                  </a:lnTo>
                  <a:lnTo>
                    <a:pt x="38100" y="209550"/>
                  </a:lnTo>
                  <a:lnTo>
                    <a:pt x="39370" y="223519"/>
                  </a:lnTo>
                  <a:lnTo>
                    <a:pt x="40640" y="237489"/>
                  </a:lnTo>
                  <a:lnTo>
                    <a:pt x="40640" y="269239"/>
                  </a:lnTo>
                  <a:lnTo>
                    <a:pt x="41910" y="285750"/>
                  </a:lnTo>
                  <a:lnTo>
                    <a:pt x="40640" y="303528"/>
                  </a:lnTo>
                  <a:lnTo>
                    <a:pt x="38100" y="322578"/>
                  </a:lnTo>
                  <a:lnTo>
                    <a:pt x="35560" y="341628"/>
                  </a:lnTo>
                  <a:lnTo>
                    <a:pt x="34290" y="359409"/>
                  </a:lnTo>
                  <a:lnTo>
                    <a:pt x="33020" y="375919"/>
                  </a:lnTo>
                  <a:lnTo>
                    <a:pt x="33020" y="392428"/>
                  </a:lnTo>
                  <a:lnTo>
                    <a:pt x="31750" y="398778"/>
                  </a:lnTo>
                  <a:lnTo>
                    <a:pt x="29210" y="400050"/>
                  </a:lnTo>
                  <a:lnTo>
                    <a:pt x="26670" y="397509"/>
                  </a:lnTo>
                  <a:lnTo>
                    <a:pt x="22860" y="392428"/>
                  </a:lnTo>
                  <a:lnTo>
                    <a:pt x="20320" y="384809"/>
                  </a:lnTo>
                  <a:lnTo>
                    <a:pt x="16510" y="377189"/>
                  </a:lnTo>
                  <a:lnTo>
                    <a:pt x="15240" y="367028"/>
                  </a:lnTo>
                  <a:lnTo>
                    <a:pt x="12700" y="355600"/>
                  </a:lnTo>
                  <a:lnTo>
                    <a:pt x="12700" y="342900"/>
                  </a:lnTo>
                  <a:lnTo>
                    <a:pt x="10160" y="328928"/>
                  </a:lnTo>
                  <a:lnTo>
                    <a:pt x="7620" y="313689"/>
                  </a:lnTo>
                  <a:lnTo>
                    <a:pt x="5080" y="297178"/>
                  </a:lnTo>
                  <a:lnTo>
                    <a:pt x="3810" y="280669"/>
                  </a:lnTo>
                  <a:lnTo>
                    <a:pt x="2540" y="264159"/>
                  </a:lnTo>
                  <a:lnTo>
                    <a:pt x="1270" y="247650"/>
                  </a:lnTo>
                  <a:lnTo>
                    <a:pt x="0" y="213359"/>
                  </a:lnTo>
                  <a:lnTo>
                    <a:pt x="0" y="142239"/>
                  </a:lnTo>
                  <a:lnTo>
                    <a:pt x="1270" y="128269"/>
                  </a:lnTo>
                  <a:lnTo>
                    <a:pt x="2540" y="114300"/>
                  </a:lnTo>
                  <a:lnTo>
                    <a:pt x="5080" y="101600"/>
                  </a:lnTo>
                  <a:lnTo>
                    <a:pt x="11430" y="74928"/>
                  </a:lnTo>
                  <a:lnTo>
                    <a:pt x="13970" y="60959"/>
                  </a:lnTo>
                  <a:lnTo>
                    <a:pt x="19050" y="48259"/>
                  </a:lnTo>
                  <a:lnTo>
                    <a:pt x="24130" y="36828"/>
                  </a:lnTo>
                  <a:lnTo>
                    <a:pt x="30480" y="25400"/>
                  </a:lnTo>
                  <a:lnTo>
                    <a:pt x="39370" y="16509"/>
                  </a:lnTo>
                  <a:lnTo>
                    <a:pt x="49530" y="10159"/>
                  </a:lnTo>
                  <a:lnTo>
                    <a:pt x="60960" y="3809"/>
                  </a:lnTo>
                  <a:lnTo>
                    <a:pt x="73660" y="1269"/>
                  </a:lnTo>
                  <a:lnTo>
                    <a:pt x="86360" y="0"/>
                  </a:lnTo>
                  <a:lnTo>
                    <a:pt x="99060" y="1269"/>
                  </a:lnTo>
                  <a:lnTo>
                    <a:pt x="110490" y="3809"/>
                  </a:lnTo>
                  <a:lnTo>
                    <a:pt x="120650" y="7619"/>
                  </a:lnTo>
                  <a:lnTo>
                    <a:pt x="129540" y="12700"/>
                  </a:lnTo>
                  <a:lnTo>
                    <a:pt x="135890" y="20319"/>
                  </a:lnTo>
                  <a:lnTo>
                    <a:pt x="142240" y="27939"/>
                  </a:lnTo>
                  <a:lnTo>
                    <a:pt x="147320" y="36828"/>
                  </a:lnTo>
                  <a:lnTo>
                    <a:pt x="152400" y="49528"/>
                  </a:lnTo>
                  <a:lnTo>
                    <a:pt x="156210" y="63500"/>
                  </a:lnTo>
                  <a:lnTo>
                    <a:pt x="160020" y="77469"/>
                  </a:lnTo>
                  <a:lnTo>
                    <a:pt x="161290" y="93978"/>
                  </a:lnTo>
                  <a:lnTo>
                    <a:pt x="161290" y="110489"/>
                  </a:lnTo>
                  <a:lnTo>
                    <a:pt x="160020" y="127000"/>
                  </a:lnTo>
                  <a:lnTo>
                    <a:pt x="157480" y="142239"/>
                  </a:lnTo>
                  <a:lnTo>
                    <a:pt x="152400" y="154939"/>
                  </a:lnTo>
                  <a:lnTo>
                    <a:pt x="147320" y="167639"/>
                  </a:lnTo>
                  <a:lnTo>
                    <a:pt x="140970" y="177800"/>
                  </a:lnTo>
                  <a:lnTo>
                    <a:pt x="134620" y="186689"/>
                  </a:lnTo>
                  <a:lnTo>
                    <a:pt x="128270" y="195578"/>
                  </a:lnTo>
                  <a:lnTo>
                    <a:pt x="120650" y="203200"/>
                  </a:lnTo>
                  <a:lnTo>
                    <a:pt x="111760" y="208278"/>
                  </a:lnTo>
                  <a:lnTo>
                    <a:pt x="91440" y="219709"/>
                  </a:lnTo>
                  <a:lnTo>
                    <a:pt x="80010" y="226059"/>
                  </a:lnTo>
                  <a:lnTo>
                    <a:pt x="31750" y="2451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8643620" y="25445720"/>
              <a:ext cx="210821" cy="397511"/>
            </a:xfrm>
            <a:custGeom>
              <a:avLst/>
              <a:gdLst/>
              <a:ahLst/>
              <a:cxnLst/>
              <a:rect l="0" t="0" r="0" b="0"/>
              <a:pathLst>
                <a:path w="210821" h="397511">
                  <a:moveTo>
                    <a:pt x="0" y="81280"/>
                  </a:moveTo>
                  <a:lnTo>
                    <a:pt x="11430" y="102869"/>
                  </a:lnTo>
                  <a:lnTo>
                    <a:pt x="16510" y="115569"/>
                  </a:lnTo>
                  <a:lnTo>
                    <a:pt x="20320" y="129541"/>
                  </a:lnTo>
                  <a:lnTo>
                    <a:pt x="24130" y="144780"/>
                  </a:lnTo>
                  <a:lnTo>
                    <a:pt x="31750" y="177800"/>
                  </a:lnTo>
                  <a:lnTo>
                    <a:pt x="35560" y="194310"/>
                  </a:lnTo>
                  <a:lnTo>
                    <a:pt x="38100" y="210819"/>
                  </a:lnTo>
                  <a:lnTo>
                    <a:pt x="39370" y="226060"/>
                  </a:lnTo>
                  <a:lnTo>
                    <a:pt x="40640" y="241300"/>
                  </a:lnTo>
                  <a:lnTo>
                    <a:pt x="40640" y="255269"/>
                  </a:lnTo>
                  <a:lnTo>
                    <a:pt x="41910" y="284480"/>
                  </a:lnTo>
                  <a:lnTo>
                    <a:pt x="40640" y="300991"/>
                  </a:lnTo>
                  <a:lnTo>
                    <a:pt x="39370" y="318769"/>
                  </a:lnTo>
                  <a:lnTo>
                    <a:pt x="36830" y="337819"/>
                  </a:lnTo>
                  <a:lnTo>
                    <a:pt x="35560" y="355600"/>
                  </a:lnTo>
                  <a:lnTo>
                    <a:pt x="34290" y="372110"/>
                  </a:lnTo>
                  <a:lnTo>
                    <a:pt x="33020" y="387350"/>
                  </a:lnTo>
                  <a:lnTo>
                    <a:pt x="29210" y="394969"/>
                  </a:lnTo>
                  <a:lnTo>
                    <a:pt x="22860" y="397510"/>
                  </a:lnTo>
                  <a:lnTo>
                    <a:pt x="15240" y="397510"/>
                  </a:lnTo>
                  <a:lnTo>
                    <a:pt x="10160" y="392430"/>
                  </a:lnTo>
                  <a:lnTo>
                    <a:pt x="7620" y="384810"/>
                  </a:lnTo>
                  <a:lnTo>
                    <a:pt x="5080" y="374650"/>
                  </a:lnTo>
                  <a:lnTo>
                    <a:pt x="3810" y="363219"/>
                  </a:lnTo>
                  <a:lnTo>
                    <a:pt x="2540" y="351791"/>
                  </a:lnTo>
                  <a:lnTo>
                    <a:pt x="1270" y="337819"/>
                  </a:lnTo>
                  <a:lnTo>
                    <a:pt x="1270" y="308610"/>
                  </a:lnTo>
                  <a:lnTo>
                    <a:pt x="0" y="189230"/>
                  </a:lnTo>
                  <a:lnTo>
                    <a:pt x="1270" y="172719"/>
                  </a:lnTo>
                  <a:lnTo>
                    <a:pt x="3810" y="154941"/>
                  </a:lnTo>
                  <a:lnTo>
                    <a:pt x="6350" y="137160"/>
                  </a:lnTo>
                  <a:lnTo>
                    <a:pt x="10160" y="121919"/>
                  </a:lnTo>
                  <a:lnTo>
                    <a:pt x="15240" y="107950"/>
                  </a:lnTo>
                  <a:lnTo>
                    <a:pt x="20320" y="95250"/>
                  </a:lnTo>
                  <a:lnTo>
                    <a:pt x="33020" y="69850"/>
                  </a:lnTo>
                  <a:lnTo>
                    <a:pt x="39370" y="55880"/>
                  </a:lnTo>
                  <a:lnTo>
                    <a:pt x="46990" y="44450"/>
                  </a:lnTo>
                  <a:lnTo>
                    <a:pt x="53340" y="34291"/>
                  </a:lnTo>
                  <a:lnTo>
                    <a:pt x="59690" y="25400"/>
                  </a:lnTo>
                  <a:lnTo>
                    <a:pt x="68580" y="17780"/>
                  </a:lnTo>
                  <a:lnTo>
                    <a:pt x="77470" y="12700"/>
                  </a:lnTo>
                  <a:lnTo>
                    <a:pt x="86360" y="7619"/>
                  </a:lnTo>
                  <a:lnTo>
                    <a:pt x="99060" y="3810"/>
                  </a:lnTo>
                  <a:lnTo>
                    <a:pt x="113030" y="1269"/>
                  </a:lnTo>
                  <a:lnTo>
                    <a:pt x="128270" y="0"/>
                  </a:lnTo>
                  <a:lnTo>
                    <a:pt x="142240" y="2541"/>
                  </a:lnTo>
                  <a:lnTo>
                    <a:pt x="157480" y="7619"/>
                  </a:lnTo>
                  <a:lnTo>
                    <a:pt x="171450" y="13969"/>
                  </a:lnTo>
                  <a:lnTo>
                    <a:pt x="182880" y="24130"/>
                  </a:lnTo>
                  <a:lnTo>
                    <a:pt x="194310" y="34291"/>
                  </a:lnTo>
                  <a:lnTo>
                    <a:pt x="203200" y="46991"/>
                  </a:lnTo>
                  <a:lnTo>
                    <a:pt x="208280" y="60960"/>
                  </a:lnTo>
                  <a:lnTo>
                    <a:pt x="209550" y="76200"/>
                  </a:lnTo>
                  <a:lnTo>
                    <a:pt x="210820" y="91441"/>
                  </a:lnTo>
                  <a:lnTo>
                    <a:pt x="209550" y="105410"/>
                  </a:lnTo>
                  <a:lnTo>
                    <a:pt x="207010" y="118110"/>
                  </a:lnTo>
                  <a:lnTo>
                    <a:pt x="205740" y="130810"/>
                  </a:lnTo>
                  <a:lnTo>
                    <a:pt x="200660" y="140969"/>
                  </a:lnTo>
                  <a:lnTo>
                    <a:pt x="195580" y="149860"/>
                  </a:lnTo>
                  <a:lnTo>
                    <a:pt x="171450" y="187960"/>
                  </a:lnTo>
                  <a:lnTo>
                    <a:pt x="165100" y="196850"/>
                  </a:lnTo>
                  <a:lnTo>
                    <a:pt x="157480" y="204469"/>
                  </a:lnTo>
                  <a:lnTo>
                    <a:pt x="151130" y="213360"/>
                  </a:lnTo>
                  <a:lnTo>
                    <a:pt x="142240" y="219710"/>
                  </a:lnTo>
                  <a:lnTo>
                    <a:pt x="133350" y="224791"/>
                  </a:lnTo>
                  <a:lnTo>
                    <a:pt x="124460" y="229869"/>
                  </a:lnTo>
                  <a:lnTo>
                    <a:pt x="114300" y="233680"/>
                  </a:lnTo>
                  <a:lnTo>
                    <a:pt x="104140" y="237491"/>
                  </a:lnTo>
                  <a:lnTo>
                    <a:pt x="41910" y="2501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8981440" y="25306020"/>
              <a:ext cx="20321" cy="368301"/>
            </a:xfrm>
            <a:custGeom>
              <a:avLst/>
              <a:gdLst/>
              <a:ahLst/>
              <a:cxnLst/>
              <a:rect l="0" t="0" r="0" b="0"/>
              <a:pathLst>
                <a:path w="20321" h="368301">
                  <a:moveTo>
                    <a:pt x="0" y="0"/>
                  </a:moveTo>
                  <a:lnTo>
                    <a:pt x="5080" y="21591"/>
                  </a:lnTo>
                  <a:lnTo>
                    <a:pt x="11430" y="48260"/>
                  </a:lnTo>
                  <a:lnTo>
                    <a:pt x="13970" y="63500"/>
                  </a:lnTo>
                  <a:lnTo>
                    <a:pt x="16510" y="80010"/>
                  </a:lnTo>
                  <a:lnTo>
                    <a:pt x="17780" y="96519"/>
                  </a:lnTo>
                  <a:lnTo>
                    <a:pt x="19050" y="113030"/>
                  </a:lnTo>
                  <a:lnTo>
                    <a:pt x="19050" y="144780"/>
                  </a:lnTo>
                  <a:lnTo>
                    <a:pt x="20320" y="208280"/>
                  </a:lnTo>
                  <a:lnTo>
                    <a:pt x="19050" y="224791"/>
                  </a:lnTo>
                  <a:lnTo>
                    <a:pt x="17780" y="240030"/>
                  </a:lnTo>
                  <a:lnTo>
                    <a:pt x="15240" y="254000"/>
                  </a:lnTo>
                  <a:lnTo>
                    <a:pt x="12700" y="271780"/>
                  </a:lnTo>
                  <a:lnTo>
                    <a:pt x="12700" y="28956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3427730" y="26410921"/>
              <a:ext cx="214631" cy="463551"/>
            </a:xfrm>
            <a:custGeom>
              <a:avLst/>
              <a:gdLst/>
              <a:ahLst/>
              <a:cxnLst/>
              <a:rect l="0" t="0" r="0" b="0"/>
              <a:pathLst>
                <a:path w="214631" h="463551">
                  <a:moveTo>
                    <a:pt x="15240" y="0"/>
                  </a:moveTo>
                  <a:lnTo>
                    <a:pt x="15240" y="245108"/>
                  </a:lnTo>
                  <a:lnTo>
                    <a:pt x="13970" y="264158"/>
                  </a:lnTo>
                  <a:lnTo>
                    <a:pt x="11430" y="281940"/>
                  </a:lnTo>
                  <a:lnTo>
                    <a:pt x="6350" y="320040"/>
                  </a:lnTo>
                  <a:lnTo>
                    <a:pt x="0" y="359408"/>
                  </a:lnTo>
                  <a:lnTo>
                    <a:pt x="0" y="367029"/>
                  </a:lnTo>
                  <a:lnTo>
                    <a:pt x="0" y="367029"/>
                  </a:lnTo>
                  <a:lnTo>
                    <a:pt x="1270" y="360679"/>
                  </a:lnTo>
                  <a:lnTo>
                    <a:pt x="3810" y="347979"/>
                  </a:lnTo>
                  <a:lnTo>
                    <a:pt x="8890" y="312418"/>
                  </a:lnTo>
                  <a:lnTo>
                    <a:pt x="13970" y="294640"/>
                  </a:lnTo>
                  <a:lnTo>
                    <a:pt x="19050" y="278129"/>
                  </a:lnTo>
                  <a:lnTo>
                    <a:pt x="24130" y="262890"/>
                  </a:lnTo>
                  <a:lnTo>
                    <a:pt x="30480" y="248918"/>
                  </a:lnTo>
                  <a:lnTo>
                    <a:pt x="36830" y="236218"/>
                  </a:lnTo>
                  <a:lnTo>
                    <a:pt x="44450" y="224790"/>
                  </a:lnTo>
                  <a:lnTo>
                    <a:pt x="50800" y="213358"/>
                  </a:lnTo>
                  <a:lnTo>
                    <a:pt x="64770" y="190500"/>
                  </a:lnTo>
                  <a:lnTo>
                    <a:pt x="73660" y="182879"/>
                  </a:lnTo>
                  <a:lnTo>
                    <a:pt x="85090" y="175258"/>
                  </a:lnTo>
                  <a:lnTo>
                    <a:pt x="96520" y="170179"/>
                  </a:lnTo>
                  <a:lnTo>
                    <a:pt x="107950" y="170179"/>
                  </a:lnTo>
                  <a:lnTo>
                    <a:pt x="119380" y="175258"/>
                  </a:lnTo>
                  <a:lnTo>
                    <a:pt x="129540" y="184150"/>
                  </a:lnTo>
                  <a:lnTo>
                    <a:pt x="138430" y="193040"/>
                  </a:lnTo>
                  <a:lnTo>
                    <a:pt x="144780" y="201929"/>
                  </a:lnTo>
                  <a:lnTo>
                    <a:pt x="151130" y="212090"/>
                  </a:lnTo>
                  <a:lnTo>
                    <a:pt x="154940" y="223518"/>
                  </a:lnTo>
                  <a:lnTo>
                    <a:pt x="157480" y="236218"/>
                  </a:lnTo>
                  <a:lnTo>
                    <a:pt x="158750" y="248918"/>
                  </a:lnTo>
                  <a:lnTo>
                    <a:pt x="161290" y="262890"/>
                  </a:lnTo>
                  <a:lnTo>
                    <a:pt x="167640" y="294640"/>
                  </a:lnTo>
                  <a:lnTo>
                    <a:pt x="184150" y="382268"/>
                  </a:lnTo>
                  <a:lnTo>
                    <a:pt x="186690" y="402590"/>
                  </a:lnTo>
                  <a:lnTo>
                    <a:pt x="191770" y="417829"/>
                  </a:lnTo>
                  <a:lnTo>
                    <a:pt x="196850" y="430529"/>
                  </a:lnTo>
                  <a:lnTo>
                    <a:pt x="214630" y="463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3712210" y="26548079"/>
              <a:ext cx="194311" cy="237493"/>
            </a:xfrm>
            <a:custGeom>
              <a:avLst/>
              <a:gdLst/>
              <a:ahLst/>
              <a:cxnLst/>
              <a:rect l="0" t="0" r="0" b="0"/>
              <a:pathLst>
                <a:path w="194311" h="237493">
                  <a:moveTo>
                    <a:pt x="130810" y="0"/>
                  </a:moveTo>
                  <a:lnTo>
                    <a:pt x="107950" y="0"/>
                  </a:lnTo>
                  <a:lnTo>
                    <a:pt x="99060" y="2542"/>
                  </a:lnTo>
                  <a:lnTo>
                    <a:pt x="91440" y="6350"/>
                  </a:lnTo>
                  <a:lnTo>
                    <a:pt x="74930" y="16510"/>
                  </a:lnTo>
                  <a:lnTo>
                    <a:pt x="55880" y="29210"/>
                  </a:lnTo>
                  <a:lnTo>
                    <a:pt x="46990" y="38100"/>
                  </a:lnTo>
                  <a:lnTo>
                    <a:pt x="38100" y="49532"/>
                  </a:lnTo>
                  <a:lnTo>
                    <a:pt x="30480" y="60960"/>
                  </a:lnTo>
                  <a:lnTo>
                    <a:pt x="24130" y="74932"/>
                  </a:lnTo>
                  <a:lnTo>
                    <a:pt x="19050" y="88900"/>
                  </a:lnTo>
                  <a:lnTo>
                    <a:pt x="13970" y="105410"/>
                  </a:lnTo>
                  <a:lnTo>
                    <a:pt x="5080" y="135892"/>
                  </a:lnTo>
                  <a:lnTo>
                    <a:pt x="1270" y="149860"/>
                  </a:lnTo>
                  <a:lnTo>
                    <a:pt x="0" y="165100"/>
                  </a:lnTo>
                  <a:lnTo>
                    <a:pt x="0" y="181610"/>
                  </a:lnTo>
                  <a:lnTo>
                    <a:pt x="1270" y="198121"/>
                  </a:lnTo>
                  <a:lnTo>
                    <a:pt x="5080" y="212092"/>
                  </a:lnTo>
                  <a:lnTo>
                    <a:pt x="8890" y="223521"/>
                  </a:lnTo>
                  <a:lnTo>
                    <a:pt x="15240" y="232410"/>
                  </a:lnTo>
                  <a:lnTo>
                    <a:pt x="21590" y="237492"/>
                  </a:lnTo>
                  <a:lnTo>
                    <a:pt x="30480" y="237492"/>
                  </a:lnTo>
                  <a:lnTo>
                    <a:pt x="39370" y="236221"/>
                  </a:lnTo>
                  <a:lnTo>
                    <a:pt x="46990" y="232410"/>
                  </a:lnTo>
                  <a:lnTo>
                    <a:pt x="54610" y="227332"/>
                  </a:lnTo>
                  <a:lnTo>
                    <a:pt x="62230" y="222250"/>
                  </a:lnTo>
                  <a:lnTo>
                    <a:pt x="68580" y="214632"/>
                  </a:lnTo>
                  <a:lnTo>
                    <a:pt x="74930" y="205742"/>
                  </a:lnTo>
                  <a:lnTo>
                    <a:pt x="78740" y="196850"/>
                  </a:lnTo>
                  <a:lnTo>
                    <a:pt x="83820" y="184150"/>
                  </a:lnTo>
                  <a:lnTo>
                    <a:pt x="87630" y="168910"/>
                  </a:lnTo>
                  <a:lnTo>
                    <a:pt x="91440" y="151132"/>
                  </a:lnTo>
                  <a:lnTo>
                    <a:pt x="95250" y="135892"/>
                  </a:lnTo>
                  <a:lnTo>
                    <a:pt x="99060" y="121921"/>
                  </a:lnTo>
                  <a:lnTo>
                    <a:pt x="102870" y="109221"/>
                  </a:lnTo>
                  <a:lnTo>
                    <a:pt x="105410" y="93982"/>
                  </a:lnTo>
                  <a:lnTo>
                    <a:pt x="109220" y="76200"/>
                  </a:lnTo>
                  <a:lnTo>
                    <a:pt x="113030" y="58421"/>
                  </a:lnTo>
                  <a:lnTo>
                    <a:pt x="115570" y="40642"/>
                  </a:lnTo>
                  <a:lnTo>
                    <a:pt x="116840" y="25400"/>
                  </a:lnTo>
                  <a:lnTo>
                    <a:pt x="118110" y="10160"/>
                  </a:lnTo>
                  <a:lnTo>
                    <a:pt x="118110" y="2542"/>
                  </a:lnTo>
                  <a:lnTo>
                    <a:pt x="115570" y="2542"/>
                  </a:lnTo>
                  <a:lnTo>
                    <a:pt x="114300" y="5082"/>
                  </a:lnTo>
                  <a:lnTo>
                    <a:pt x="113030" y="13971"/>
                  </a:lnTo>
                  <a:lnTo>
                    <a:pt x="111760" y="26671"/>
                  </a:lnTo>
                  <a:lnTo>
                    <a:pt x="110490" y="41910"/>
                  </a:lnTo>
                  <a:lnTo>
                    <a:pt x="111760" y="55882"/>
                  </a:lnTo>
                  <a:lnTo>
                    <a:pt x="113030" y="68582"/>
                  </a:lnTo>
                  <a:lnTo>
                    <a:pt x="115570" y="81282"/>
                  </a:lnTo>
                  <a:lnTo>
                    <a:pt x="116840" y="93982"/>
                  </a:lnTo>
                  <a:lnTo>
                    <a:pt x="118110" y="106682"/>
                  </a:lnTo>
                  <a:lnTo>
                    <a:pt x="119380" y="120650"/>
                  </a:lnTo>
                  <a:lnTo>
                    <a:pt x="120650" y="133350"/>
                  </a:lnTo>
                  <a:lnTo>
                    <a:pt x="123190" y="144782"/>
                  </a:lnTo>
                  <a:lnTo>
                    <a:pt x="125730" y="156210"/>
                  </a:lnTo>
                  <a:lnTo>
                    <a:pt x="129540" y="168910"/>
                  </a:lnTo>
                  <a:lnTo>
                    <a:pt x="134620" y="181610"/>
                  </a:lnTo>
                  <a:lnTo>
                    <a:pt x="139700" y="194310"/>
                  </a:lnTo>
                  <a:lnTo>
                    <a:pt x="147320" y="201932"/>
                  </a:lnTo>
                  <a:lnTo>
                    <a:pt x="156210" y="205742"/>
                  </a:lnTo>
                  <a:lnTo>
                    <a:pt x="194310" y="2108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3958590" y="26431239"/>
              <a:ext cx="431801" cy="317501"/>
            </a:xfrm>
            <a:custGeom>
              <a:avLst/>
              <a:gdLst/>
              <a:ahLst/>
              <a:cxnLst/>
              <a:rect l="0" t="0" r="0" b="0"/>
              <a:pathLst>
                <a:path w="431801" h="317501">
                  <a:moveTo>
                    <a:pt x="0" y="74932"/>
                  </a:moveTo>
                  <a:lnTo>
                    <a:pt x="0" y="107950"/>
                  </a:lnTo>
                  <a:lnTo>
                    <a:pt x="1270" y="121922"/>
                  </a:lnTo>
                  <a:lnTo>
                    <a:pt x="3810" y="134622"/>
                  </a:lnTo>
                  <a:lnTo>
                    <a:pt x="5080" y="146050"/>
                  </a:lnTo>
                  <a:lnTo>
                    <a:pt x="11430" y="171450"/>
                  </a:lnTo>
                  <a:lnTo>
                    <a:pt x="15240" y="185422"/>
                  </a:lnTo>
                  <a:lnTo>
                    <a:pt x="25400" y="231140"/>
                  </a:lnTo>
                  <a:lnTo>
                    <a:pt x="29210" y="245111"/>
                  </a:lnTo>
                  <a:lnTo>
                    <a:pt x="34290" y="256540"/>
                  </a:lnTo>
                  <a:lnTo>
                    <a:pt x="40640" y="265432"/>
                  </a:lnTo>
                  <a:lnTo>
                    <a:pt x="46990" y="270511"/>
                  </a:lnTo>
                  <a:lnTo>
                    <a:pt x="53340" y="270511"/>
                  </a:lnTo>
                  <a:lnTo>
                    <a:pt x="60960" y="267972"/>
                  </a:lnTo>
                  <a:lnTo>
                    <a:pt x="66040" y="262890"/>
                  </a:lnTo>
                  <a:lnTo>
                    <a:pt x="71120" y="256540"/>
                  </a:lnTo>
                  <a:lnTo>
                    <a:pt x="74930" y="248922"/>
                  </a:lnTo>
                  <a:lnTo>
                    <a:pt x="80010" y="234950"/>
                  </a:lnTo>
                  <a:lnTo>
                    <a:pt x="83820" y="218440"/>
                  </a:lnTo>
                  <a:lnTo>
                    <a:pt x="87630" y="198122"/>
                  </a:lnTo>
                  <a:lnTo>
                    <a:pt x="95250" y="154940"/>
                  </a:lnTo>
                  <a:lnTo>
                    <a:pt x="97790" y="132082"/>
                  </a:lnTo>
                  <a:lnTo>
                    <a:pt x="102870" y="111761"/>
                  </a:lnTo>
                  <a:lnTo>
                    <a:pt x="107950" y="93982"/>
                  </a:lnTo>
                  <a:lnTo>
                    <a:pt x="114300" y="76200"/>
                  </a:lnTo>
                  <a:lnTo>
                    <a:pt x="120650" y="68582"/>
                  </a:lnTo>
                  <a:lnTo>
                    <a:pt x="127000" y="67311"/>
                  </a:lnTo>
                  <a:lnTo>
                    <a:pt x="134620" y="69850"/>
                  </a:lnTo>
                  <a:lnTo>
                    <a:pt x="139700" y="74932"/>
                  </a:lnTo>
                  <a:lnTo>
                    <a:pt x="144780" y="82550"/>
                  </a:lnTo>
                  <a:lnTo>
                    <a:pt x="148590" y="90172"/>
                  </a:lnTo>
                  <a:lnTo>
                    <a:pt x="153670" y="99061"/>
                  </a:lnTo>
                  <a:lnTo>
                    <a:pt x="157480" y="107950"/>
                  </a:lnTo>
                  <a:lnTo>
                    <a:pt x="177800" y="160022"/>
                  </a:lnTo>
                  <a:lnTo>
                    <a:pt x="185420" y="172722"/>
                  </a:lnTo>
                  <a:lnTo>
                    <a:pt x="193040" y="182882"/>
                  </a:lnTo>
                  <a:lnTo>
                    <a:pt x="203200" y="193040"/>
                  </a:lnTo>
                  <a:lnTo>
                    <a:pt x="213360" y="200661"/>
                  </a:lnTo>
                  <a:lnTo>
                    <a:pt x="226060" y="205740"/>
                  </a:lnTo>
                  <a:lnTo>
                    <a:pt x="238760" y="212090"/>
                  </a:lnTo>
                  <a:lnTo>
                    <a:pt x="250190" y="212090"/>
                  </a:lnTo>
                  <a:lnTo>
                    <a:pt x="261620" y="208282"/>
                  </a:lnTo>
                  <a:lnTo>
                    <a:pt x="273050" y="201932"/>
                  </a:lnTo>
                  <a:lnTo>
                    <a:pt x="281940" y="194311"/>
                  </a:lnTo>
                  <a:lnTo>
                    <a:pt x="290830" y="182882"/>
                  </a:lnTo>
                  <a:lnTo>
                    <a:pt x="299720" y="171450"/>
                  </a:lnTo>
                  <a:lnTo>
                    <a:pt x="307340" y="161290"/>
                  </a:lnTo>
                  <a:lnTo>
                    <a:pt x="314960" y="152400"/>
                  </a:lnTo>
                  <a:lnTo>
                    <a:pt x="322580" y="144782"/>
                  </a:lnTo>
                  <a:lnTo>
                    <a:pt x="328930" y="133350"/>
                  </a:lnTo>
                  <a:lnTo>
                    <a:pt x="334010" y="119382"/>
                  </a:lnTo>
                  <a:lnTo>
                    <a:pt x="337820" y="104140"/>
                  </a:lnTo>
                  <a:lnTo>
                    <a:pt x="341630" y="88900"/>
                  </a:lnTo>
                  <a:lnTo>
                    <a:pt x="342900" y="72390"/>
                  </a:lnTo>
                  <a:lnTo>
                    <a:pt x="345440" y="55882"/>
                  </a:lnTo>
                  <a:lnTo>
                    <a:pt x="342900" y="41911"/>
                  </a:lnTo>
                  <a:lnTo>
                    <a:pt x="340360" y="30482"/>
                  </a:lnTo>
                  <a:lnTo>
                    <a:pt x="335280" y="20322"/>
                  </a:lnTo>
                  <a:lnTo>
                    <a:pt x="328930" y="12700"/>
                  </a:lnTo>
                  <a:lnTo>
                    <a:pt x="321310" y="6350"/>
                  </a:lnTo>
                  <a:lnTo>
                    <a:pt x="312420" y="1272"/>
                  </a:lnTo>
                  <a:lnTo>
                    <a:pt x="304800" y="0"/>
                  </a:lnTo>
                  <a:lnTo>
                    <a:pt x="295910" y="1272"/>
                  </a:lnTo>
                  <a:lnTo>
                    <a:pt x="289560" y="5082"/>
                  </a:lnTo>
                  <a:lnTo>
                    <a:pt x="281940" y="8890"/>
                  </a:lnTo>
                  <a:lnTo>
                    <a:pt x="274320" y="15240"/>
                  </a:lnTo>
                  <a:lnTo>
                    <a:pt x="266700" y="20322"/>
                  </a:lnTo>
                  <a:lnTo>
                    <a:pt x="260350" y="29211"/>
                  </a:lnTo>
                  <a:lnTo>
                    <a:pt x="252730" y="39372"/>
                  </a:lnTo>
                  <a:lnTo>
                    <a:pt x="246380" y="52072"/>
                  </a:lnTo>
                  <a:lnTo>
                    <a:pt x="240030" y="62232"/>
                  </a:lnTo>
                  <a:lnTo>
                    <a:pt x="234950" y="73661"/>
                  </a:lnTo>
                  <a:lnTo>
                    <a:pt x="229870" y="85090"/>
                  </a:lnTo>
                  <a:lnTo>
                    <a:pt x="226060" y="97790"/>
                  </a:lnTo>
                  <a:lnTo>
                    <a:pt x="222250" y="111761"/>
                  </a:lnTo>
                  <a:lnTo>
                    <a:pt x="207010" y="172722"/>
                  </a:lnTo>
                  <a:lnTo>
                    <a:pt x="204470" y="186690"/>
                  </a:lnTo>
                  <a:lnTo>
                    <a:pt x="203200" y="200661"/>
                  </a:lnTo>
                  <a:lnTo>
                    <a:pt x="201930" y="214632"/>
                  </a:lnTo>
                  <a:lnTo>
                    <a:pt x="203200" y="229872"/>
                  </a:lnTo>
                  <a:lnTo>
                    <a:pt x="204470" y="246382"/>
                  </a:lnTo>
                  <a:lnTo>
                    <a:pt x="207010" y="262890"/>
                  </a:lnTo>
                  <a:lnTo>
                    <a:pt x="209550" y="275590"/>
                  </a:lnTo>
                  <a:lnTo>
                    <a:pt x="214630" y="287022"/>
                  </a:lnTo>
                  <a:lnTo>
                    <a:pt x="220980" y="297182"/>
                  </a:lnTo>
                  <a:lnTo>
                    <a:pt x="228600" y="304800"/>
                  </a:lnTo>
                  <a:lnTo>
                    <a:pt x="238760" y="311150"/>
                  </a:lnTo>
                  <a:lnTo>
                    <a:pt x="250190" y="316232"/>
                  </a:lnTo>
                  <a:lnTo>
                    <a:pt x="262890" y="317500"/>
                  </a:lnTo>
                  <a:lnTo>
                    <a:pt x="275590" y="316232"/>
                  </a:lnTo>
                  <a:lnTo>
                    <a:pt x="289560" y="313690"/>
                  </a:lnTo>
                  <a:lnTo>
                    <a:pt x="302260" y="309882"/>
                  </a:lnTo>
                  <a:lnTo>
                    <a:pt x="325120" y="302261"/>
                  </a:lnTo>
                  <a:lnTo>
                    <a:pt x="335280" y="297182"/>
                  </a:lnTo>
                  <a:lnTo>
                    <a:pt x="344170" y="289561"/>
                  </a:lnTo>
                  <a:lnTo>
                    <a:pt x="381000" y="252732"/>
                  </a:lnTo>
                  <a:lnTo>
                    <a:pt x="389890" y="242572"/>
                  </a:lnTo>
                  <a:lnTo>
                    <a:pt x="397510" y="232411"/>
                  </a:lnTo>
                  <a:lnTo>
                    <a:pt x="431800" y="1803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4653280" y="26316939"/>
              <a:ext cx="210821" cy="289562"/>
            </a:xfrm>
            <a:custGeom>
              <a:avLst/>
              <a:gdLst/>
              <a:ahLst/>
              <a:cxnLst/>
              <a:rect l="0" t="0" r="0" b="0"/>
              <a:pathLst>
                <a:path w="210821" h="289562">
                  <a:moveTo>
                    <a:pt x="0" y="105411"/>
                  </a:moveTo>
                  <a:lnTo>
                    <a:pt x="0" y="177800"/>
                  </a:lnTo>
                  <a:lnTo>
                    <a:pt x="1270" y="193040"/>
                  </a:lnTo>
                  <a:lnTo>
                    <a:pt x="3810" y="208282"/>
                  </a:lnTo>
                  <a:lnTo>
                    <a:pt x="6350" y="223522"/>
                  </a:lnTo>
                  <a:lnTo>
                    <a:pt x="7620" y="240032"/>
                  </a:lnTo>
                  <a:lnTo>
                    <a:pt x="8890" y="257811"/>
                  </a:lnTo>
                  <a:lnTo>
                    <a:pt x="8890" y="276861"/>
                  </a:lnTo>
                  <a:lnTo>
                    <a:pt x="11430" y="285750"/>
                  </a:lnTo>
                  <a:lnTo>
                    <a:pt x="12700" y="289561"/>
                  </a:lnTo>
                  <a:lnTo>
                    <a:pt x="16510" y="287022"/>
                  </a:lnTo>
                  <a:lnTo>
                    <a:pt x="19050" y="281940"/>
                  </a:lnTo>
                  <a:lnTo>
                    <a:pt x="21590" y="273050"/>
                  </a:lnTo>
                  <a:lnTo>
                    <a:pt x="25400" y="262890"/>
                  </a:lnTo>
                  <a:lnTo>
                    <a:pt x="27940" y="251461"/>
                  </a:lnTo>
                  <a:lnTo>
                    <a:pt x="29210" y="238761"/>
                  </a:lnTo>
                  <a:lnTo>
                    <a:pt x="30480" y="226061"/>
                  </a:lnTo>
                  <a:lnTo>
                    <a:pt x="33020" y="213361"/>
                  </a:lnTo>
                  <a:lnTo>
                    <a:pt x="36830" y="201932"/>
                  </a:lnTo>
                  <a:lnTo>
                    <a:pt x="41910" y="190500"/>
                  </a:lnTo>
                  <a:lnTo>
                    <a:pt x="46990" y="177800"/>
                  </a:lnTo>
                  <a:lnTo>
                    <a:pt x="50800" y="165100"/>
                  </a:lnTo>
                  <a:lnTo>
                    <a:pt x="55880" y="152400"/>
                  </a:lnTo>
                  <a:lnTo>
                    <a:pt x="60960" y="139700"/>
                  </a:lnTo>
                  <a:lnTo>
                    <a:pt x="66040" y="128272"/>
                  </a:lnTo>
                  <a:lnTo>
                    <a:pt x="72390" y="116840"/>
                  </a:lnTo>
                  <a:lnTo>
                    <a:pt x="78740" y="106682"/>
                  </a:lnTo>
                  <a:lnTo>
                    <a:pt x="85090" y="97790"/>
                  </a:lnTo>
                  <a:lnTo>
                    <a:pt x="92710" y="90172"/>
                  </a:lnTo>
                  <a:lnTo>
                    <a:pt x="99060" y="80011"/>
                  </a:lnTo>
                  <a:lnTo>
                    <a:pt x="105410" y="68582"/>
                  </a:lnTo>
                  <a:lnTo>
                    <a:pt x="113030" y="55882"/>
                  </a:lnTo>
                  <a:lnTo>
                    <a:pt x="121920" y="45722"/>
                  </a:lnTo>
                  <a:lnTo>
                    <a:pt x="133350" y="35561"/>
                  </a:lnTo>
                  <a:lnTo>
                    <a:pt x="144780" y="26672"/>
                  </a:lnTo>
                  <a:lnTo>
                    <a:pt x="156210" y="20322"/>
                  </a:lnTo>
                  <a:lnTo>
                    <a:pt x="167640" y="1524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4947920" y="26179779"/>
              <a:ext cx="53341" cy="378461"/>
            </a:xfrm>
            <a:custGeom>
              <a:avLst/>
              <a:gdLst/>
              <a:ahLst/>
              <a:cxnLst/>
              <a:rect l="0" t="0" r="0" b="0"/>
              <a:pathLst>
                <a:path w="53341" h="378461">
                  <a:moveTo>
                    <a:pt x="53340" y="0"/>
                  </a:moveTo>
                  <a:lnTo>
                    <a:pt x="46990" y="27942"/>
                  </a:lnTo>
                  <a:lnTo>
                    <a:pt x="35560" y="95250"/>
                  </a:lnTo>
                  <a:lnTo>
                    <a:pt x="27940" y="127000"/>
                  </a:lnTo>
                  <a:lnTo>
                    <a:pt x="26670" y="142242"/>
                  </a:lnTo>
                  <a:lnTo>
                    <a:pt x="24130" y="156210"/>
                  </a:lnTo>
                  <a:lnTo>
                    <a:pt x="24130" y="171450"/>
                  </a:lnTo>
                  <a:lnTo>
                    <a:pt x="22860" y="185421"/>
                  </a:lnTo>
                  <a:lnTo>
                    <a:pt x="21590" y="213360"/>
                  </a:lnTo>
                  <a:lnTo>
                    <a:pt x="21590" y="256542"/>
                  </a:lnTo>
                  <a:lnTo>
                    <a:pt x="20320" y="269242"/>
                  </a:lnTo>
                  <a:lnTo>
                    <a:pt x="19050" y="280671"/>
                  </a:lnTo>
                  <a:lnTo>
                    <a:pt x="16510" y="292100"/>
                  </a:lnTo>
                  <a:lnTo>
                    <a:pt x="13970" y="304800"/>
                  </a:lnTo>
                  <a:lnTo>
                    <a:pt x="12700" y="31750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4864100" y="26410921"/>
              <a:ext cx="83821" cy="11430"/>
            </a:xfrm>
            <a:custGeom>
              <a:avLst/>
              <a:gdLst/>
              <a:ahLst/>
              <a:cxnLst/>
              <a:rect l="0" t="0" r="0" b="0"/>
              <a:pathLst>
                <a:path w="83821" h="11430">
                  <a:moveTo>
                    <a:pt x="0" y="11429"/>
                  </a:moveTo>
                  <a:lnTo>
                    <a:pt x="27940" y="11429"/>
                  </a:lnTo>
                  <a:lnTo>
                    <a:pt x="39370" y="10158"/>
                  </a:lnTo>
                  <a:lnTo>
                    <a:pt x="50800" y="7618"/>
                  </a:lnTo>
                  <a:lnTo>
                    <a:pt x="838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5180330" y="26432511"/>
              <a:ext cx="1" cy="20319"/>
            </a:xfrm>
            <a:custGeom>
              <a:avLst/>
              <a:gdLst/>
              <a:ahLst/>
              <a:cxnLst/>
              <a:rect l="0" t="0" r="0" b="0"/>
              <a:pathLst>
                <a:path w="1" h="20319">
                  <a:moveTo>
                    <a:pt x="0" y="0"/>
                  </a:moveTo>
                  <a:lnTo>
                    <a:pt x="0" y="203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5411470" y="26148029"/>
              <a:ext cx="62231" cy="378461"/>
            </a:xfrm>
            <a:custGeom>
              <a:avLst/>
              <a:gdLst/>
              <a:ahLst/>
              <a:cxnLst/>
              <a:rect l="0" t="0" r="0" b="0"/>
              <a:pathLst>
                <a:path w="62231" h="378461">
                  <a:moveTo>
                    <a:pt x="53340" y="0"/>
                  </a:moveTo>
                  <a:lnTo>
                    <a:pt x="58420" y="16510"/>
                  </a:lnTo>
                  <a:lnTo>
                    <a:pt x="59690" y="26671"/>
                  </a:lnTo>
                  <a:lnTo>
                    <a:pt x="60960" y="38100"/>
                  </a:lnTo>
                  <a:lnTo>
                    <a:pt x="62230" y="49532"/>
                  </a:lnTo>
                  <a:lnTo>
                    <a:pt x="60960" y="67310"/>
                  </a:lnTo>
                  <a:lnTo>
                    <a:pt x="59690" y="87632"/>
                  </a:lnTo>
                  <a:lnTo>
                    <a:pt x="57150" y="111760"/>
                  </a:lnTo>
                  <a:lnTo>
                    <a:pt x="54610" y="132082"/>
                  </a:lnTo>
                  <a:lnTo>
                    <a:pt x="52070" y="149860"/>
                  </a:lnTo>
                  <a:lnTo>
                    <a:pt x="48260" y="166371"/>
                  </a:lnTo>
                  <a:lnTo>
                    <a:pt x="41910" y="198121"/>
                  </a:lnTo>
                  <a:lnTo>
                    <a:pt x="35560" y="228600"/>
                  </a:lnTo>
                  <a:lnTo>
                    <a:pt x="27940" y="261621"/>
                  </a:lnTo>
                  <a:lnTo>
                    <a:pt x="24130" y="275592"/>
                  </a:lnTo>
                  <a:lnTo>
                    <a:pt x="21590" y="289560"/>
                  </a:lnTo>
                  <a:lnTo>
                    <a:pt x="17780" y="302260"/>
                  </a:lnTo>
                  <a:lnTo>
                    <a:pt x="15240" y="314960"/>
                  </a:lnTo>
                  <a:lnTo>
                    <a:pt x="13970" y="32766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5411470" y="26280111"/>
              <a:ext cx="354331" cy="250190"/>
            </a:xfrm>
            <a:custGeom>
              <a:avLst/>
              <a:gdLst/>
              <a:ahLst/>
              <a:cxnLst/>
              <a:rect l="0" t="0" r="0" b="0"/>
              <a:pathLst>
                <a:path w="354331" h="250190">
                  <a:moveTo>
                    <a:pt x="0" y="25400"/>
                  </a:moveTo>
                  <a:lnTo>
                    <a:pt x="16510" y="31750"/>
                  </a:lnTo>
                  <a:lnTo>
                    <a:pt x="26670" y="33018"/>
                  </a:lnTo>
                  <a:lnTo>
                    <a:pt x="38100" y="34289"/>
                  </a:lnTo>
                  <a:lnTo>
                    <a:pt x="49530" y="35560"/>
                  </a:lnTo>
                  <a:lnTo>
                    <a:pt x="63500" y="34289"/>
                  </a:lnTo>
                  <a:lnTo>
                    <a:pt x="78740" y="33018"/>
                  </a:lnTo>
                  <a:lnTo>
                    <a:pt x="111760" y="27939"/>
                  </a:lnTo>
                  <a:lnTo>
                    <a:pt x="151130" y="21589"/>
                  </a:lnTo>
                  <a:lnTo>
                    <a:pt x="168910" y="19050"/>
                  </a:lnTo>
                  <a:lnTo>
                    <a:pt x="185420" y="17778"/>
                  </a:lnTo>
                  <a:lnTo>
                    <a:pt x="200660" y="17778"/>
                  </a:lnTo>
                  <a:lnTo>
                    <a:pt x="214630" y="19050"/>
                  </a:lnTo>
                  <a:lnTo>
                    <a:pt x="227330" y="22860"/>
                  </a:lnTo>
                  <a:lnTo>
                    <a:pt x="238760" y="26668"/>
                  </a:lnTo>
                  <a:lnTo>
                    <a:pt x="246380" y="34289"/>
                  </a:lnTo>
                  <a:lnTo>
                    <a:pt x="250190" y="44450"/>
                  </a:lnTo>
                  <a:lnTo>
                    <a:pt x="250190" y="55878"/>
                  </a:lnTo>
                  <a:lnTo>
                    <a:pt x="250190" y="71118"/>
                  </a:lnTo>
                  <a:lnTo>
                    <a:pt x="248920" y="87628"/>
                  </a:lnTo>
                  <a:lnTo>
                    <a:pt x="246380" y="105410"/>
                  </a:lnTo>
                  <a:lnTo>
                    <a:pt x="243840" y="121918"/>
                  </a:lnTo>
                  <a:lnTo>
                    <a:pt x="241300" y="138428"/>
                  </a:lnTo>
                  <a:lnTo>
                    <a:pt x="228600" y="203200"/>
                  </a:lnTo>
                  <a:lnTo>
                    <a:pt x="228600" y="217168"/>
                  </a:lnTo>
                  <a:lnTo>
                    <a:pt x="231140" y="231139"/>
                  </a:lnTo>
                  <a:lnTo>
                    <a:pt x="234950" y="243839"/>
                  </a:lnTo>
                  <a:lnTo>
                    <a:pt x="240030" y="248918"/>
                  </a:lnTo>
                  <a:lnTo>
                    <a:pt x="247650" y="250189"/>
                  </a:lnTo>
                  <a:lnTo>
                    <a:pt x="256540" y="248918"/>
                  </a:lnTo>
                  <a:lnTo>
                    <a:pt x="265430" y="243839"/>
                  </a:lnTo>
                  <a:lnTo>
                    <a:pt x="275590" y="236218"/>
                  </a:lnTo>
                  <a:lnTo>
                    <a:pt x="311150" y="199389"/>
                  </a:lnTo>
                  <a:lnTo>
                    <a:pt x="317500" y="190500"/>
                  </a:lnTo>
                  <a:lnTo>
                    <a:pt x="322580" y="181610"/>
                  </a:lnTo>
                  <a:lnTo>
                    <a:pt x="327660" y="171450"/>
                  </a:lnTo>
                  <a:lnTo>
                    <a:pt x="332740" y="160018"/>
                  </a:lnTo>
                  <a:lnTo>
                    <a:pt x="345440" y="129539"/>
                  </a:lnTo>
                  <a:lnTo>
                    <a:pt x="349250" y="114300"/>
                  </a:lnTo>
                  <a:lnTo>
                    <a:pt x="353060" y="97789"/>
                  </a:lnTo>
                  <a:lnTo>
                    <a:pt x="354330" y="81278"/>
                  </a:lnTo>
                  <a:lnTo>
                    <a:pt x="354330" y="66039"/>
                  </a:lnTo>
                  <a:lnTo>
                    <a:pt x="353060" y="52068"/>
                  </a:lnTo>
                  <a:lnTo>
                    <a:pt x="351790" y="40639"/>
                  </a:lnTo>
                  <a:lnTo>
                    <a:pt x="346710" y="29210"/>
                  </a:lnTo>
                  <a:lnTo>
                    <a:pt x="340360" y="20318"/>
                  </a:lnTo>
                  <a:lnTo>
                    <a:pt x="331470" y="11428"/>
                  </a:lnTo>
                  <a:lnTo>
                    <a:pt x="322580" y="6350"/>
                  </a:lnTo>
                  <a:lnTo>
                    <a:pt x="311150" y="2539"/>
                  </a:lnTo>
                  <a:lnTo>
                    <a:pt x="298450" y="0"/>
                  </a:lnTo>
                  <a:lnTo>
                    <a:pt x="284480" y="0"/>
                  </a:lnTo>
                  <a:lnTo>
                    <a:pt x="269240" y="2539"/>
                  </a:lnTo>
                  <a:lnTo>
                    <a:pt x="252730" y="6350"/>
                  </a:lnTo>
                  <a:lnTo>
                    <a:pt x="226060" y="15239"/>
                  </a:lnTo>
                  <a:lnTo>
                    <a:pt x="213360" y="19050"/>
                  </a:lnTo>
                  <a:lnTo>
                    <a:pt x="201930" y="22860"/>
                  </a:lnTo>
                  <a:lnTo>
                    <a:pt x="190500" y="29210"/>
                  </a:lnTo>
                  <a:lnTo>
                    <a:pt x="147320" y="469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5948680" y="26196289"/>
              <a:ext cx="452121" cy="293373"/>
            </a:xfrm>
            <a:custGeom>
              <a:avLst/>
              <a:gdLst/>
              <a:ahLst/>
              <a:cxnLst/>
              <a:rect l="0" t="0" r="0" b="0"/>
              <a:pathLst>
                <a:path w="452121" h="293373">
                  <a:moveTo>
                    <a:pt x="0" y="172722"/>
                  </a:moveTo>
                  <a:lnTo>
                    <a:pt x="0" y="280672"/>
                  </a:lnTo>
                  <a:lnTo>
                    <a:pt x="2540" y="284482"/>
                  </a:lnTo>
                  <a:lnTo>
                    <a:pt x="6350" y="281940"/>
                  </a:lnTo>
                  <a:lnTo>
                    <a:pt x="11430" y="273050"/>
                  </a:lnTo>
                  <a:lnTo>
                    <a:pt x="15240" y="264161"/>
                  </a:lnTo>
                  <a:lnTo>
                    <a:pt x="20320" y="255272"/>
                  </a:lnTo>
                  <a:lnTo>
                    <a:pt x="24130" y="245111"/>
                  </a:lnTo>
                  <a:lnTo>
                    <a:pt x="31750" y="224790"/>
                  </a:lnTo>
                  <a:lnTo>
                    <a:pt x="45720" y="182882"/>
                  </a:lnTo>
                  <a:lnTo>
                    <a:pt x="50800" y="172722"/>
                  </a:lnTo>
                  <a:lnTo>
                    <a:pt x="55880" y="162561"/>
                  </a:lnTo>
                  <a:lnTo>
                    <a:pt x="62230" y="151132"/>
                  </a:lnTo>
                  <a:lnTo>
                    <a:pt x="68580" y="142240"/>
                  </a:lnTo>
                  <a:lnTo>
                    <a:pt x="74930" y="133350"/>
                  </a:lnTo>
                  <a:lnTo>
                    <a:pt x="81280" y="125732"/>
                  </a:lnTo>
                  <a:lnTo>
                    <a:pt x="87630" y="118111"/>
                  </a:lnTo>
                  <a:lnTo>
                    <a:pt x="101600" y="102872"/>
                  </a:lnTo>
                  <a:lnTo>
                    <a:pt x="110490" y="97790"/>
                  </a:lnTo>
                  <a:lnTo>
                    <a:pt x="119380" y="91440"/>
                  </a:lnTo>
                  <a:lnTo>
                    <a:pt x="128270" y="87632"/>
                  </a:lnTo>
                  <a:lnTo>
                    <a:pt x="139700" y="85090"/>
                  </a:lnTo>
                  <a:lnTo>
                    <a:pt x="151130" y="85090"/>
                  </a:lnTo>
                  <a:lnTo>
                    <a:pt x="163830" y="86361"/>
                  </a:lnTo>
                  <a:lnTo>
                    <a:pt x="176530" y="88900"/>
                  </a:lnTo>
                  <a:lnTo>
                    <a:pt x="187960" y="93982"/>
                  </a:lnTo>
                  <a:lnTo>
                    <a:pt x="198120" y="99061"/>
                  </a:lnTo>
                  <a:lnTo>
                    <a:pt x="209550" y="106682"/>
                  </a:lnTo>
                  <a:lnTo>
                    <a:pt x="220980" y="114300"/>
                  </a:lnTo>
                  <a:lnTo>
                    <a:pt x="231140" y="123190"/>
                  </a:lnTo>
                  <a:lnTo>
                    <a:pt x="242570" y="132082"/>
                  </a:lnTo>
                  <a:lnTo>
                    <a:pt x="255270" y="139700"/>
                  </a:lnTo>
                  <a:lnTo>
                    <a:pt x="269240" y="147322"/>
                  </a:lnTo>
                  <a:lnTo>
                    <a:pt x="281940" y="152400"/>
                  </a:lnTo>
                  <a:lnTo>
                    <a:pt x="295910" y="156211"/>
                  </a:lnTo>
                  <a:lnTo>
                    <a:pt x="309880" y="157482"/>
                  </a:lnTo>
                  <a:lnTo>
                    <a:pt x="322580" y="156211"/>
                  </a:lnTo>
                  <a:lnTo>
                    <a:pt x="336550" y="151132"/>
                  </a:lnTo>
                  <a:lnTo>
                    <a:pt x="350520" y="144782"/>
                  </a:lnTo>
                  <a:lnTo>
                    <a:pt x="364490" y="135890"/>
                  </a:lnTo>
                  <a:lnTo>
                    <a:pt x="378460" y="127000"/>
                  </a:lnTo>
                  <a:lnTo>
                    <a:pt x="392430" y="118111"/>
                  </a:lnTo>
                  <a:lnTo>
                    <a:pt x="405130" y="106682"/>
                  </a:lnTo>
                  <a:lnTo>
                    <a:pt x="415290" y="95250"/>
                  </a:lnTo>
                  <a:lnTo>
                    <a:pt x="424180" y="82550"/>
                  </a:lnTo>
                  <a:lnTo>
                    <a:pt x="431800" y="69850"/>
                  </a:lnTo>
                  <a:lnTo>
                    <a:pt x="436880" y="58422"/>
                  </a:lnTo>
                  <a:lnTo>
                    <a:pt x="441960" y="48261"/>
                  </a:lnTo>
                  <a:lnTo>
                    <a:pt x="444500" y="36832"/>
                  </a:lnTo>
                  <a:lnTo>
                    <a:pt x="444500" y="25400"/>
                  </a:lnTo>
                  <a:lnTo>
                    <a:pt x="444500" y="15240"/>
                  </a:lnTo>
                  <a:lnTo>
                    <a:pt x="438150" y="7622"/>
                  </a:lnTo>
                  <a:lnTo>
                    <a:pt x="430530" y="3811"/>
                  </a:lnTo>
                  <a:lnTo>
                    <a:pt x="420370" y="0"/>
                  </a:lnTo>
                  <a:lnTo>
                    <a:pt x="408940" y="1272"/>
                  </a:lnTo>
                  <a:lnTo>
                    <a:pt x="396240" y="6350"/>
                  </a:lnTo>
                  <a:lnTo>
                    <a:pt x="383540" y="12700"/>
                  </a:lnTo>
                  <a:lnTo>
                    <a:pt x="372110" y="19050"/>
                  </a:lnTo>
                  <a:lnTo>
                    <a:pt x="363220" y="25400"/>
                  </a:lnTo>
                  <a:lnTo>
                    <a:pt x="354330" y="33022"/>
                  </a:lnTo>
                  <a:lnTo>
                    <a:pt x="346710" y="39372"/>
                  </a:lnTo>
                  <a:lnTo>
                    <a:pt x="337820" y="46990"/>
                  </a:lnTo>
                  <a:lnTo>
                    <a:pt x="331470" y="53340"/>
                  </a:lnTo>
                  <a:lnTo>
                    <a:pt x="323850" y="62232"/>
                  </a:lnTo>
                  <a:lnTo>
                    <a:pt x="316230" y="71122"/>
                  </a:lnTo>
                  <a:lnTo>
                    <a:pt x="308610" y="80011"/>
                  </a:lnTo>
                  <a:lnTo>
                    <a:pt x="303530" y="90172"/>
                  </a:lnTo>
                  <a:lnTo>
                    <a:pt x="298450" y="100332"/>
                  </a:lnTo>
                  <a:lnTo>
                    <a:pt x="293370" y="110490"/>
                  </a:lnTo>
                  <a:lnTo>
                    <a:pt x="289560" y="121922"/>
                  </a:lnTo>
                  <a:lnTo>
                    <a:pt x="285750" y="134622"/>
                  </a:lnTo>
                  <a:lnTo>
                    <a:pt x="278130" y="158750"/>
                  </a:lnTo>
                  <a:lnTo>
                    <a:pt x="270510" y="181611"/>
                  </a:lnTo>
                  <a:lnTo>
                    <a:pt x="269240" y="193040"/>
                  </a:lnTo>
                  <a:lnTo>
                    <a:pt x="269240" y="203200"/>
                  </a:lnTo>
                  <a:lnTo>
                    <a:pt x="270510" y="214632"/>
                  </a:lnTo>
                  <a:lnTo>
                    <a:pt x="274320" y="226061"/>
                  </a:lnTo>
                  <a:lnTo>
                    <a:pt x="278130" y="238761"/>
                  </a:lnTo>
                  <a:lnTo>
                    <a:pt x="284480" y="251461"/>
                  </a:lnTo>
                  <a:lnTo>
                    <a:pt x="292100" y="262890"/>
                  </a:lnTo>
                  <a:lnTo>
                    <a:pt x="302260" y="273050"/>
                  </a:lnTo>
                  <a:lnTo>
                    <a:pt x="313690" y="281940"/>
                  </a:lnTo>
                  <a:lnTo>
                    <a:pt x="326390" y="287022"/>
                  </a:lnTo>
                  <a:lnTo>
                    <a:pt x="339090" y="290832"/>
                  </a:lnTo>
                  <a:lnTo>
                    <a:pt x="351790" y="293372"/>
                  </a:lnTo>
                  <a:lnTo>
                    <a:pt x="367030" y="293372"/>
                  </a:lnTo>
                  <a:lnTo>
                    <a:pt x="382270" y="290832"/>
                  </a:lnTo>
                  <a:lnTo>
                    <a:pt x="398780" y="287022"/>
                  </a:lnTo>
                  <a:lnTo>
                    <a:pt x="412750" y="280672"/>
                  </a:lnTo>
                  <a:lnTo>
                    <a:pt x="422910" y="273050"/>
                  </a:lnTo>
                  <a:lnTo>
                    <a:pt x="452120" y="2463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6549390" y="26169621"/>
              <a:ext cx="167641" cy="287019"/>
            </a:xfrm>
            <a:custGeom>
              <a:avLst/>
              <a:gdLst/>
              <a:ahLst/>
              <a:cxnLst/>
              <a:rect l="0" t="0" r="0" b="0"/>
              <a:pathLst>
                <a:path w="167641" h="287019">
                  <a:moveTo>
                    <a:pt x="10160" y="20318"/>
                  </a:moveTo>
                  <a:lnTo>
                    <a:pt x="3810" y="36829"/>
                  </a:lnTo>
                  <a:lnTo>
                    <a:pt x="2540" y="50800"/>
                  </a:lnTo>
                  <a:lnTo>
                    <a:pt x="1270" y="67308"/>
                  </a:lnTo>
                  <a:lnTo>
                    <a:pt x="0" y="104140"/>
                  </a:lnTo>
                  <a:lnTo>
                    <a:pt x="0" y="166368"/>
                  </a:lnTo>
                  <a:lnTo>
                    <a:pt x="0" y="234950"/>
                  </a:lnTo>
                  <a:lnTo>
                    <a:pt x="0" y="251458"/>
                  </a:lnTo>
                  <a:lnTo>
                    <a:pt x="2540" y="265429"/>
                  </a:lnTo>
                  <a:lnTo>
                    <a:pt x="5080" y="278129"/>
                  </a:lnTo>
                  <a:lnTo>
                    <a:pt x="12700" y="284479"/>
                  </a:lnTo>
                  <a:lnTo>
                    <a:pt x="22860" y="287018"/>
                  </a:lnTo>
                  <a:lnTo>
                    <a:pt x="36830" y="285750"/>
                  </a:lnTo>
                  <a:lnTo>
                    <a:pt x="48260" y="279400"/>
                  </a:lnTo>
                  <a:lnTo>
                    <a:pt x="59690" y="269240"/>
                  </a:lnTo>
                  <a:lnTo>
                    <a:pt x="71120" y="256540"/>
                  </a:lnTo>
                  <a:lnTo>
                    <a:pt x="81280" y="245108"/>
                  </a:lnTo>
                  <a:lnTo>
                    <a:pt x="90170" y="232408"/>
                  </a:lnTo>
                  <a:lnTo>
                    <a:pt x="99060" y="222250"/>
                  </a:lnTo>
                  <a:lnTo>
                    <a:pt x="105410" y="210818"/>
                  </a:lnTo>
                  <a:lnTo>
                    <a:pt x="110490" y="200658"/>
                  </a:lnTo>
                  <a:lnTo>
                    <a:pt x="115570" y="189229"/>
                  </a:lnTo>
                  <a:lnTo>
                    <a:pt x="120650" y="177800"/>
                  </a:lnTo>
                  <a:lnTo>
                    <a:pt x="124460" y="165100"/>
                  </a:lnTo>
                  <a:lnTo>
                    <a:pt x="132080" y="139700"/>
                  </a:lnTo>
                  <a:lnTo>
                    <a:pt x="139700" y="116840"/>
                  </a:lnTo>
                  <a:lnTo>
                    <a:pt x="143510" y="104140"/>
                  </a:lnTo>
                  <a:lnTo>
                    <a:pt x="149860" y="78740"/>
                  </a:lnTo>
                  <a:lnTo>
                    <a:pt x="153670" y="63500"/>
                  </a:lnTo>
                  <a:lnTo>
                    <a:pt x="16764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6822440" y="26179779"/>
              <a:ext cx="130811" cy="264161"/>
            </a:xfrm>
            <a:custGeom>
              <a:avLst/>
              <a:gdLst/>
              <a:ahLst/>
              <a:cxnLst/>
              <a:rect l="0" t="0" r="0" b="0"/>
              <a:pathLst>
                <a:path w="130811" h="264161">
                  <a:moveTo>
                    <a:pt x="10160" y="73660"/>
                  </a:moveTo>
                  <a:lnTo>
                    <a:pt x="5080" y="96521"/>
                  </a:lnTo>
                  <a:lnTo>
                    <a:pt x="3810" y="106682"/>
                  </a:lnTo>
                  <a:lnTo>
                    <a:pt x="2540" y="119382"/>
                  </a:lnTo>
                  <a:lnTo>
                    <a:pt x="1270" y="132082"/>
                  </a:lnTo>
                  <a:lnTo>
                    <a:pt x="2540" y="147321"/>
                  </a:lnTo>
                  <a:lnTo>
                    <a:pt x="3810" y="165100"/>
                  </a:lnTo>
                  <a:lnTo>
                    <a:pt x="6350" y="184150"/>
                  </a:lnTo>
                  <a:lnTo>
                    <a:pt x="8890" y="200660"/>
                  </a:lnTo>
                  <a:lnTo>
                    <a:pt x="11430" y="217171"/>
                  </a:lnTo>
                  <a:lnTo>
                    <a:pt x="15240" y="232410"/>
                  </a:lnTo>
                  <a:lnTo>
                    <a:pt x="20320" y="243842"/>
                  </a:lnTo>
                  <a:lnTo>
                    <a:pt x="27940" y="252732"/>
                  </a:lnTo>
                  <a:lnTo>
                    <a:pt x="35560" y="259082"/>
                  </a:lnTo>
                  <a:lnTo>
                    <a:pt x="44450" y="262892"/>
                  </a:lnTo>
                  <a:lnTo>
                    <a:pt x="54610" y="264160"/>
                  </a:lnTo>
                  <a:lnTo>
                    <a:pt x="64770" y="264160"/>
                  </a:lnTo>
                  <a:lnTo>
                    <a:pt x="73660" y="259082"/>
                  </a:lnTo>
                  <a:lnTo>
                    <a:pt x="81280" y="251460"/>
                  </a:lnTo>
                  <a:lnTo>
                    <a:pt x="90170" y="241300"/>
                  </a:lnTo>
                  <a:lnTo>
                    <a:pt x="96520" y="231142"/>
                  </a:lnTo>
                  <a:lnTo>
                    <a:pt x="101600" y="220982"/>
                  </a:lnTo>
                  <a:lnTo>
                    <a:pt x="106680" y="209550"/>
                  </a:lnTo>
                  <a:lnTo>
                    <a:pt x="110490" y="199392"/>
                  </a:lnTo>
                  <a:lnTo>
                    <a:pt x="114300" y="189232"/>
                  </a:lnTo>
                  <a:lnTo>
                    <a:pt x="118110" y="179071"/>
                  </a:lnTo>
                  <a:lnTo>
                    <a:pt x="121920" y="163832"/>
                  </a:lnTo>
                  <a:lnTo>
                    <a:pt x="125730" y="144782"/>
                  </a:lnTo>
                  <a:lnTo>
                    <a:pt x="129540" y="124460"/>
                  </a:lnTo>
                  <a:lnTo>
                    <a:pt x="130810" y="105410"/>
                  </a:lnTo>
                  <a:lnTo>
                    <a:pt x="130810" y="86360"/>
                  </a:lnTo>
                  <a:lnTo>
                    <a:pt x="129540" y="68582"/>
                  </a:lnTo>
                  <a:lnTo>
                    <a:pt x="125730" y="52071"/>
                  </a:lnTo>
                  <a:lnTo>
                    <a:pt x="121920" y="38100"/>
                  </a:lnTo>
                  <a:lnTo>
                    <a:pt x="115570" y="25400"/>
                  </a:lnTo>
                  <a:lnTo>
                    <a:pt x="109220" y="15242"/>
                  </a:lnTo>
                  <a:lnTo>
                    <a:pt x="100330" y="7621"/>
                  </a:lnTo>
                  <a:lnTo>
                    <a:pt x="91440" y="1271"/>
                  </a:lnTo>
                  <a:lnTo>
                    <a:pt x="81280" y="0"/>
                  </a:lnTo>
                  <a:lnTo>
                    <a:pt x="69850" y="1271"/>
                  </a:lnTo>
                  <a:lnTo>
                    <a:pt x="57150" y="3810"/>
                  </a:lnTo>
                  <a:lnTo>
                    <a:pt x="44450" y="8892"/>
                  </a:lnTo>
                  <a:lnTo>
                    <a:pt x="33020" y="13971"/>
                  </a:ln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7148830" y="25937211"/>
              <a:ext cx="31751" cy="485140"/>
            </a:xfrm>
            <a:custGeom>
              <a:avLst/>
              <a:gdLst/>
              <a:ahLst/>
              <a:cxnLst/>
              <a:rect l="0" t="0" r="0" b="0"/>
              <a:pathLst>
                <a:path w="31751" h="485140">
                  <a:moveTo>
                    <a:pt x="31750" y="0"/>
                  </a:moveTo>
                  <a:lnTo>
                    <a:pt x="31750" y="0"/>
                  </a:lnTo>
                  <a:lnTo>
                    <a:pt x="31750" y="85089"/>
                  </a:lnTo>
                  <a:lnTo>
                    <a:pt x="30480" y="102868"/>
                  </a:lnTo>
                  <a:lnTo>
                    <a:pt x="27940" y="120650"/>
                  </a:lnTo>
                  <a:lnTo>
                    <a:pt x="25400" y="137160"/>
                  </a:lnTo>
                  <a:lnTo>
                    <a:pt x="24130" y="153668"/>
                  </a:lnTo>
                  <a:lnTo>
                    <a:pt x="22860" y="170178"/>
                  </a:lnTo>
                  <a:lnTo>
                    <a:pt x="22860" y="186689"/>
                  </a:lnTo>
                  <a:lnTo>
                    <a:pt x="20320" y="203200"/>
                  </a:lnTo>
                  <a:lnTo>
                    <a:pt x="19050" y="218439"/>
                  </a:lnTo>
                  <a:lnTo>
                    <a:pt x="16510" y="233678"/>
                  </a:lnTo>
                  <a:lnTo>
                    <a:pt x="13970" y="248918"/>
                  </a:lnTo>
                  <a:lnTo>
                    <a:pt x="12700" y="265428"/>
                  </a:lnTo>
                  <a:lnTo>
                    <a:pt x="12700" y="281939"/>
                  </a:lnTo>
                  <a:lnTo>
                    <a:pt x="10160" y="298450"/>
                  </a:lnTo>
                  <a:lnTo>
                    <a:pt x="7620" y="313689"/>
                  </a:lnTo>
                  <a:lnTo>
                    <a:pt x="5080" y="328928"/>
                  </a:lnTo>
                  <a:lnTo>
                    <a:pt x="3810" y="342900"/>
                  </a:lnTo>
                  <a:lnTo>
                    <a:pt x="2540" y="358139"/>
                  </a:lnTo>
                  <a:lnTo>
                    <a:pt x="1270" y="372110"/>
                  </a:lnTo>
                  <a:lnTo>
                    <a:pt x="1270" y="406400"/>
                  </a:lnTo>
                  <a:lnTo>
                    <a:pt x="0" y="425450"/>
                  </a:lnTo>
                  <a:lnTo>
                    <a:pt x="2540" y="440689"/>
                  </a:lnTo>
                  <a:lnTo>
                    <a:pt x="6350" y="453389"/>
                  </a:lnTo>
                  <a:lnTo>
                    <a:pt x="21590" y="4851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7423150" y="25979120"/>
              <a:ext cx="20321" cy="431802"/>
            </a:xfrm>
            <a:custGeom>
              <a:avLst/>
              <a:gdLst/>
              <a:ahLst/>
              <a:cxnLst/>
              <a:rect l="0" t="0" r="0" b="0"/>
              <a:pathLst>
                <a:path w="20321" h="431802">
                  <a:moveTo>
                    <a:pt x="0" y="0"/>
                  </a:moveTo>
                  <a:lnTo>
                    <a:pt x="5080" y="22860"/>
                  </a:lnTo>
                  <a:lnTo>
                    <a:pt x="6350" y="36830"/>
                  </a:lnTo>
                  <a:lnTo>
                    <a:pt x="7620" y="52069"/>
                  </a:lnTo>
                  <a:lnTo>
                    <a:pt x="8890" y="86359"/>
                  </a:lnTo>
                  <a:lnTo>
                    <a:pt x="10160" y="133351"/>
                  </a:lnTo>
                  <a:lnTo>
                    <a:pt x="10160" y="218441"/>
                  </a:lnTo>
                  <a:lnTo>
                    <a:pt x="8890" y="234951"/>
                  </a:lnTo>
                  <a:lnTo>
                    <a:pt x="6350" y="250191"/>
                  </a:lnTo>
                  <a:lnTo>
                    <a:pt x="3810" y="265430"/>
                  </a:lnTo>
                  <a:lnTo>
                    <a:pt x="2540" y="280669"/>
                  </a:lnTo>
                  <a:lnTo>
                    <a:pt x="1270" y="297180"/>
                  </a:lnTo>
                  <a:lnTo>
                    <a:pt x="1270" y="313691"/>
                  </a:lnTo>
                  <a:lnTo>
                    <a:pt x="0" y="351791"/>
                  </a:lnTo>
                  <a:lnTo>
                    <a:pt x="0" y="372109"/>
                  </a:lnTo>
                  <a:lnTo>
                    <a:pt x="2540" y="387351"/>
                  </a:lnTo>
                  <a:lnTo>
                    <a:pt x="6350" y="400051"/>
                  </a:lnTo>
                  <a:lnTo>
                    <a:pt x="20320" y="431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7244080" y="26095961"/>
              <a:ext cx="314961" cy="157479"/>
            </a:xfrm>
            <a:custGeom>
              <a:avLst/>
              <a:gdLst/>
              <a:ahLst/>
              <a:cxnLst/>
              <a:rect l="0" t="0" r="0" b="0"/>
              <a:pathLst>
                <a:path w="314961" h="157479">
                  <a:moveTo>
                    <a:pt x="314960" y="0"/>
                  </a:moveTo>
                  <a:lnTo>
                    <a:pt x="293370" y="0"/>
                  </a:lnTo>
                  <a:lnTo>
                    <a:pt x="279400" y="1268"/>
                  </a:lnTo>
                  <a:lnTo>
                    <a:pt x="262890" y="5078"/>
                  </a:lnTo>
                  <a:lnTo>
                    <a:pt x="245110" y="10160"/>
                  </a:lnTo>
                  <a:lnTo>
                    <a:pt x="227330" y="16510"/>
                  </a:lnTo>
                  <a:lnTo>
                    <a:pt x="210820" y="22860"/>
                  </a:lnTo>
                  <a:lnTo>
                    <a:pt x="193040" y="29210"/>
                  </a:lnTo>
                  <a:lnTo>
                    <a:pt x="172720" y="39368"/>
                  </a:lnTo>
                  <a:lnTo>
                    <a:pt x="151130" y="52068"/>
                  </a:lnTo>
                  <a:lnTo>
                    <a:pt x="87630" y="91439"/>
                  </a:lnTo>
                  <a:lnTo>
                    <a:pt x="68580" y="102868"/>
                  </a:lnTo>
                  <a:lnTo>
                    <a:pt x="53340" y="114300"/>
                  </a:lnTo>
                  <a:lnTo>
                    <a:pt x="38100" y="124460"/>
                  </a:lnTo>
                  <a:lnTo>
                    <a:pt x="0" y="1574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" name="Group 725"/>
          <p:cNvGrpSpPr/>
          <p:nvPr/>
        </p:nvGrpSpPr>
        <p:grpSpPr>
          <a:xfrm>
            <a:off x="770890" y="26487121"/>
            <a:ext cx="8535671" cy="1356359"/>
            <a:chOff x="770890" y="26487121"/>
            <a:chExt cx="8535671" cy="1356359"/>
          </a:xfrm>
        </p:grpSpPr>
        <p:sp>
          <p:nvSpPr>
            <p:cNvPr id="686" name="Freeform 685"/>
            <p:cNvSpPr/>
            <p:nvPr/>
          </p:nvSpPr>
          <p:spPr>
            <a:xfrm>
              <a:off x="770890" y="27271979"/>
              <a:ext cx="334011" cy="492761"/>
            </a:xfrm>
            <a:custGeom>
              <a:avLst/>
              <a:gdLst/>
              <a:ahLst/>
              <a:cxnLst/>
              <a:rect l="0" t="0" r="0" b="0"/>
              <a:pathLst>
                <a:path w="334011" h="492761">
                  <a:moveTo>
                    <a:pt x="144780" y="12700"/>
                  </a:moveTo>
                  <a:lnTo>
                    <a:pt x="161290" y="2542"/>
                  </a:lnTo>
                  <a:lnTo>
                    <a:pt x="171450" y="0"/>
                  </a:lnTo>
                  <a:lnTo>
                    <a:pt x="182880" y="0"/>
                  </a:lnTo>
                  <a:lnTo>
                    <a:pt x="194310" y="0"/>
                  </a:lnTo>
                  <a:lnTo>
                    <a:pt x="204470" y="3810"/>
                  </a:lnTo>
                  <a:lnTo>
                    <a:pt x="214630" y="7621"/>
                  </a:lnTo>
                  <a:lnTo>
                    <a:pt x="222250" y="12700"/>
                  </a:lnTo>
                  <a:lnTo>
                    <a:pt x="231140" y="20321"/>
                  </a:lnTo>
                  <a:lnTo>
                    <a:pt x="238760" y="27942"/>
                  </a:lnTo>
                  <a:lnTo>
                    <a:pt x="246380" y="36832"/>
                  </a:lnTo>
                  <a:lnTo>
                    <a:pt x="252730" y="46992"/>
                  </a:lnTo>
                  <a:lnTo>
                    <a:pt x="257810" y="57150"/>
                  </a:lnTo>
                  <a:lnTo>
                    <a:pt x="261620" y="67310"/>
                  </a:lnTo>
                  <a:lnTo>
                    <a:pt x="265430" y="78742"/>
                  </a:lnTo>
                  <a:lnTo>
                    <a:pt x="266700" y="90171"/>
                  </a:lnTo>
                  <a:lnTo>
                    <a:pt x="269240" y="102871"/>
                  </a:lnTo>
                  <a:lnTo>
                    <a:pt x="269240" y="118110"/>
                  </a:lnTo>
                  <a:lnTo>
                    <a:pt x="270510" y="133350"/>
                  </a:lnTo>
                  <a:lnTo>
                    <a:pt x="270510" y="166371"/>
                  </a:lnTo>
                  <a:lnTo>
                    <a:pt x="271780" y="199392"/>
                  </a:lnTo>
                  <a:lnTo>
                    <a:pt x="270510" y="215900"/>
                  </a:lnTo>
                  <a:lnTo>
                    <a:pt x="267970" y="231142"/>
                  </a:lnTo>
                  <a:lnTo>
                    <a:pt x="262890" y="262892"/>
                  </a:lnTo>
                  <a:lnTo>
                    <a:pt x="256540" y="295910"/>
                  </a:lnTo>
                  <a:lnTo>
                    <a:pt x="252730" y="311150"/>
                  </a:lnTo>
                  <a:lnTo>
                    <a:pt x="246380" y="326392"/>
                  </a:lnTo>
                  <a:lnTo>
                    <a:pt x="241300" y="341632"/>
                  </a:lnTo>
                  <a:lnTo>
                    <a:pt x="234950" y="354332"/>
                  </a:lnTo>
                  <a:lnTo>
                    <a:pt x="228600" y="367032"/>
                  </a:lnTo>
                  <a:lnTo>
                    <a:pt x="222250" y="378460"/>
                  </a:lnTo>
                  <a:lnTo>
                    <a:pt x="214630" y="389892"/>
                  </a:lnTo>
                  <a:lnTo>
                    <a:pt x="200660" y="412750"/>
                  </a:lnTo>
                  <a:lnTo>
                    <a:pt x="194310" y="421642"/>
                  </a:lnTo>
                  <a:lnTo>
                    <a:pt x="186690" y="430532"/>
                  </a:lnTo>
                  <a:lnTo>
                    <a:pt x="180340" y="439421"/>
                  </a:lnTo>
                  <a:lnTo>
                    <a:pt x="172720" y="447042"/>
                  </a:lnTo>
                  <a:lnTo>
                    <a:pt x="158750" y="462282"/>
                  </a:lnTo>
                  <a:lnTo>
                    <a:pt x="148590" y="468632"/>
                  </a:lnTo>
                  <a:lnTo>
                    <a:pt x="135890" y="476250"/>
                  </a:lnTo>
                  <a:lnTo>
                    <a:pt x="121920" y="482600"/>
                  </a:lnTo>
                  <a:lnTo>
                    <a:pt x="106680" y="487682"/>
                  </a:lnTo>
                  <a:lnTo>
                    <a:pt x="92710" y="491492"/>
                  </a:lnTo>
                  <a:lnTo>
                    <a:pt x="78740" y="492760"/>
                  </a:lnTo>
                  <a:lnTo>
                    <a:pt x="66040" y="492760"/>
                  </a:lnTo>
                  <a:lnTo>
                    <a:pt x="53340" y="488950"/>
                  </a:lnTo>
                  <a:lnTo>
                    <a:pt x="41910" y="485142"/>
                  </a:lnTo>
                  <a:lnTo>
                    <a:pt x="33020" y="477521"/>
                  </a:lnTo>
                  <a:lnTo>
                    <a:pt x="25400" y="467360"/>
                  </a:lnTo>
                  <a:lnTo>
                    <a:pt x="20320" y="457200"/>
                  </a:lnTo>
                  <a:lnTo>
                    <a:pt x="15240" y="445771"/>
                  </a:lnTo>
                  <a:lnTo>
                    <a:pt x="10160" y="434342"/>
                  </a:lnTo>
                  <a:lnTo>
                    <a:pt x="6350" y="424182"/>
                  </a:lnTo>
                  <a:lnTo>
                    <a:pt x="3810" y="410210"/>
                  </a:lnTo>
                  <a:lnTo>
                    <a:pt x="1270" y="393700"/>
                  </a:lnTo>
                  <a:lnTo>
                    <a:pt x="0" y="375921"/>
                  </a:lnTo>
                  <a:lnTo>
                    <a:pt x="1270" y="358142"/>
                  </a:lnTo>
                  <a:lnTo>
                    <a:pt x="5080" y="340360"/>
                  </a:lnTo>
                  <a:lnTo>
                    <a:pt x="10160" y="322582"/>
                  </a:lnTo>
                  <a:lnTo>
                    <a:pt x="16510" y="304800"/>
                  </a:lnTo>
                  <a:lnTo>
                    <a:pt x="24130" y="287021"/>
                  </a:lnTo>
                  <a:lnTo>
                    <a:pt x="33020" y="269242"/>
                  </a:lnTo>
                  <a:lnTo>
                    <a:pt x="41910" y="256542"/>
                  </a:lnTo>
                  <a:lnTo>
                    <a:pt x="52070" y="246382"/>
                  </a:lnTo>
                  <a:lnTo>
                    <a:pt x="62230" y="238760"/>
                  </a:lnTo>
                  <a:lnTo>
                    <a:pt x="74930" y="232410"/>
                  </a:lnTo>
                  <a:lnTo>
                    <a:pt x="88900" y="227332"/>
                  </a:lnTo>
                  <a:lnTo>
                    <a:pt x="104140" y="222250"/>
                  </a:lnTo>
                  <a:lnTo>
                    <a:pt x="119380" y="219710"/>
                  </a:lnTo>
                  <a:lnTo>
                    <a:pt x="133350" y="217171"/>
                  </a:lnTo>
                  <a:lnTo>
                    <a:pt x="147320" y="215900"/>
                  </a:lnTo>
                  <a:lnTo>
                    <a:pt x="161290" y="215900"/>
                  </a:lnTo>
                  <a:lnTo>
                    <a:pt x="172720" y="217171"/>
                  </a:lnTo>
                  <a:lnTo>
                    <a:pt x="185420" y="219710"/>
                  </a:lnTo>
                  <a:lnTo>
                    <a:pt x="195580" y="223521"/>
                  </a:lnTo>
                  <a:lnTo>
                    <a:pt x="207010" y="228600"/>
                  </a:lnTo>
                  <a:lnTo>
                    <a:pt x="218440" y="233682"/>
                  </a:lnTo>
                  <a:lnTo>
                    <a:pt x="227330" y="241300"/>
                  </a:lnTo>
                  <a:lnTo>
                    <a:pt x="236220" y="248921"/>
                  </a:lnTo>
                  <a:lnTo>
                    <a:pt x="245110" y="257810"/>
                  </a:lnTo>
                  <a:lnTo>
                    <a:pt x="260350" y="274321"/>
                  </a:lnTo>
                  <a:lnTo>
                    <a:pt x="266700" y="281942"/>
                  </a:lnTo>
                  <a:lnTo>
                    <a:pt x="274320" y="290832"/>
                  </a:lnTo>
                  <a:lnTo>
                    <a:pt x="281940" y="299721"/>
                  </a:lnTo>
                  <a:lnTo>
                    <a:pt x="288290" y="309882"/>
                  </a:lnTo>
                  <a:lnTo>
                    <a:pt x="294640" y="320042"/>
                  </a:lnTo>
                  <a:lnTo>
                    <a:pt x="299720" y="330200"/>
                  </a:lnTo>
                  <a:lnTo>
                    <a:pt x="304800" y="340360"/>
                  </a:lnTo>
                  <a:lnTo>
                    <a:pt x="316230" y="364492"/>
                  </a:lnTo>
                  <a:lnTo>
                    <a:pt x="334010" y="434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1242060" y="27011629"/>
              <a:ext cx="166371" cy="831851"/>
            </a:xfrm>
            <a:custGeom>
              <a:avLst/>
              <a:gdLst/>
              <a:ahLst/>
              <a:cxnLst/>
              <a:rect l="0" t="0" r="0" b="0"/>
              <a:pathLst>
                <a:path w="166371" h="831851">
                  <a:moveTo>
                    <a:pt x="0" y="0"/>
                  </a:moveTo>
                  <a:lnTo>
                    <a:pt x="16510" y="5082"/>
                  </a:lnTo>
                  <a:lnTo>
                    <a:pt x="25400" y="11432"/>
                  </a:lnTo>
                  <a:lnTo>
                    <a:pt x="34290" y="20321"/>
                  </a:lnTo>
                  <a:lnTo>
                    <a:pt x="44450" y="31750"/>
                  </a:lnTo>
                  <a:lnTo>
                    <a:pt x="53340" y="41910"/>
                  </a:lnTo>
                  <a:lnTo>
                    <a:pt x="60960" y="52071"/>
                  </a:lnTo>
                  <a:lnTo>
                    <a:pt x="105410" y="111760"/>
                  </a:lnTo>
                  <a:lnTo>
                    <a:pt x="121920" y="134621"/>
                  </a:lnTo>
                  <a:lnTo>
                    <a:pt x="128270" y="148592"/>
                  </a:lnTo>
                  <a:lnTo>
                    <a:pt x="133350" y="163832"/>
                  </a:lnTo>
                  <a:lnTo>
                    <a:pt x="138430" y="179071"/>
                  </a:lnTo>
                  <a:lnTo>
                    <a:pt x="142240" y="195582"/>
                  </a:lnTo>
                  <a:lnTo>
                    <a:pt x="146050" y="212092"/>
                  </a:lnTo>
                  <a:lnTo>
                    <a:pt x="153670" y="246382"/>
                  </a:lnTo>
                  <a:lnTo>
                    <a:pt x="161290" y="280671"/>
                  </a:lnTo>
                  <a:lnTo>
                    <a:pt x="163830" y="299721"/>
                  </a:lnTo>
                  <a:lnTo>
                    <a:pt x="165100" y="318771"/>
                  </a:lnTo>
                  <a:lnTo>
                    <a:pt x="166370" y="339092"/>
                  </a:lnTo>
                  <a:lnTo>
                    <a:pt x="166370" y="359410"/>
                  </a:lnTo>
                  <a:lnTo>
                    <a:pt x="165100" y="379732"/>
                  </a:lnTo>
                  <a:lnTo>
                    <a:pt x="162560" y="400050"/>
                  </a:lnTo>
                  <a:lnTo>
                    <a:pt x="161290" y="421642"/>
                  </a:lnTo>
                  <a:lnTo>
                    <a:pt x="160020" y="441960"/>
                  </a:lnTo>
                  <a:lnTo>
                    <a:pt x="160020" y="463550"/>
                  </a:lnTo>
                  <a:lnTo>
                    <a:pt x="156210" y="483871"/>
                  </a:lnTo>
                  <a:lnTo>
                    <a:pt x="152400" y="505460"/>
                  </a:lnTo>
                  <a:lnTo>
                    <a:pt x="147320" y="525782"/>
                  </a:lnTo>
                  <a:lnTo>
                    <a:pt x="142240" y="547371"/>
                  </a:lnTo>
                  <a:lnTo>
                    <a:pt x="134620" y="589282"/>
                  </a:lnTo>
                  <a:lnTo>
                    <a:pt x="129540" y="610871"/>
                  </a:lnTo>
                  <a:lnTo>
                    <a:pt x="124460" y="631192"/>
                  </a:lnTo>
                  <a:lnTo>
                    <a:pt x="118110" y="652782"/>
                  </a:lnTo>
                  <a:lnTo>
                    <a:pt x="113030" y="671832"/>
                  </a:lnTo>
                  <a:lnTo>
                    <a:pt x="91440" y="758192"/>
                  </a:lnTo>
                  <a:lnTo>
                    <a:pt x="88900" y="772160"/>
                  </a:lnTo>
                  <a:lnTo>
                    <a:pt x="81280" y="797560"/>
                  </a:lnTo>
                  <a:lnTo>
                    <a:pt x="76200" y="807721"/>
                  </a:lnTo>
                  <a:lnTo>
                    <a:pt x="71120" y="816610"/>
                  </a:lnTo>
                  <a:lnTo>
                    <a:pt x="53340" y="8318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1596390" y="27075129"/>
              <a:ext cx="278131" cy="528322"/>
            </a:xfrm>
            <a:custGeom>
              <a:avLst/>
              <a:gdLst/>
              <a:ahLst/>
              <a:cxnLst/>
              <a:rect l="0" t="0" r="0" b="0"/>
              <a:pathLst>
                <a:path w="278131" h="528322">
                  <a:moveTo>
                    <a:pt x="3810" y="0"/>
                  </a:moveTo>
                  <a:lnTo>
                    <a:pt x="10160" y="21592"/>
                  </a:lnTo>
                  <a:lnTo>
                    <a:pt x="15240" y="48260"/>
                  </a:lnTo>
                  <a:lnTo>
                    <a:pt x="19050" y="63500"/>
                  </a:lnTo>
                  <a:lnTo>
                    <a:pt x="20320" y="78742"/>
                  </a:lnTo>
                  <a:lnTo>
                    <a:pt x="21590" y="92710"/>
                  </a:lnTo>
                  <a:lnTo>
                    <a:pt x="22860" y="107950"/>
                  </a:lnTo>
                  <a:lnTo>
                    <a:pt x="24130" y="123192"/>
                  </a:lnTo>
                  <a:lnTo>
                    <a:pt x="24130" y="156210"/>
                  </a:lnTo>
                  <a:lnTo>
                    <a:pt x="25400" y="312421"/>
                  </a:lnTo>
                  <a:lnTo>
                    <a:pt x="24130" y="328932"/>
                  </a:lnTo>
                  <a:lnTo>
                    <a:pt x="21590" y="346710"/>
                  </a:lnTo>
                  <a:lnTo>
                    <a:pt x="19050" y="364492"/>
                  </a:lnTo>
                  <a:lnTo>
                    <a:pt x="16510" y="381000"/>
                  </a:lnTo>
                  <a:lnTo>
                    <a:pt x="13970" y="396242"/>
                  </a:lnTo>
                  <a:lnTo>
                    <a:pt x="0" y="461010"/>
                  </a:lnTo>
                  <a:lnTo>
                    <a:pt x="0" y="467360"/>
                  </a:lnTo>
                  <a:lnTo>
                    <a:pt x="2540" y="467360"/>
                  </a:lnTo>
                  <a:lnTo>
                    <a:pt x="6350" y="462282"/>
                  </a:lnTo>
                  <a:lnTo>
                    <a:pt x="11430" y="454660"/>
                  </a:lnTo>
                  <a:lnTo>
                    <a:pt x="22860" y="438150"/>
                  </a:lnTo>
                  <a:lnTo>
                    <a:pt x="31750" y="431800"/>
                  </a:lnTo>
                  <a:lnTo>
                    <a:pt x="43180" y="425450"/>
                  </a:lnTo>
                  <a:lnTo>
                    <a:pt x="54610" y="420371"/>
                  </a:lnTo>
                  <a:lnTo>
                    <a:pt x="66040" y="417832"/>
                  </a:lnTo>
                  <a:lnTo>
                    <a:pt x="76200" y="417832"/>
                  </a:lnTo>
                  <a:lnTo>
                    <a:pt x="87630" y="419100"/>
                  </a:lnTo>
                  <a:lnTo>
                    <a:pt x="99060" y="422910"/>
                  </a:lnTo>
                  <a:lnTo>
                    <a:pt x="111760" y="429260"/>
                  </a:lnTo>
                  <a:lnTo>
                    <a:pt x="125730" y="436882"/>
                  </a:lnTo>
                  <a:lnTo>
                    <a:pt x="137160" y="447042"/>
                  </a:lnTo>
                  <a:lnTo>
                    <a:pt x="148590" y="457200"/>
                  </a:lnTo>
                  <a:lnTo>
                    <a:pt x="160020" y="469900"/>
                  </a:lnTo>
                  <a:lnTo>
                    <a:pt x="170180" y="482600"/>
                  </a:lnTo>
                  <a:lnTo>
                    <a:pt x="179070" y="496571"/>
                  </a:lnTo>
                  <a:lnTo>
                    <a:pt x="187960" y="509271"/>
                  </a:lnTo>
                  <a:lnTo>
                    <a:pt x="198120" y="518160"/>
                  </a:lnTo>
                  <a:lnTo>
                    <a:pt x="209550" y="524510"/>
                  </a:lnTo>
                  <a:lnTo>
                    <a:pt x="220980" y="528321"/>
                  </a:lnTo>
                  <a:lnTo>
                    <a:pt x="232410" y="528321"/>
                  </a:lnTo>
                  <a:lnTo>
                    <a:pt x="241300" y="527050"/>
                  </a:lnTo>
                  <a:lnTo>
                    <a:pt x="278130" y="4940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1958340" y="27296111"/>
              <a:ext cx="52071" cy="241301"/>
            </a:xfrm>
            <a:custGeom>
              <a:avLst/>
              <a:gdLst/>
              <a:ahLst/>
              <a:cxnLst/>
              <a:rect l="0" t="0" r="0" b="0"/>
              <a:pathLst>
                <a:path w="52071" h="241301">
                  <a:moveTo>
                    <a:pt x="10160" y="0"/>
                  </a:moveTo>
                  <a:lnTo>
                    <a:pt x="5080" y="33018"/>
                  </a:lnTo>
                  <a:lnTo>
                    <a:pt x="3810" y="48260"/>
                  </a:lnTo>
                  <a:lnTo>
                    <a:pt x="2540" y="62228"/>
                  </a:lnTo>
                  <a:lnTo>
                    <a:pt x="1270" y="76200"/>
                  </a:lnTo>
                  <a:lnTo>
                    <a:pt x="0" y="104139"/>
                  </a:lnTo>
                  <a:lnTo>
                    <a:pt x="0" y="172718"/>
                  </a:lnTo>
                  <a:lnTo>
                    <a:pt x="1270" y="189228"/>
                  </a:lnTo>
                  <a:lnTo>
                    <a:pt x="2540" y="205739"/>
                  </a:lnTo>
                  <a:lnTo>
                    <a:pt x="5080" y="220978"/>
                  </a:lnTo>
                  <a:lnTo>
                    <a:pt x="11430" y="229868"/>
                  </a:lnTo>
                  <a:lnTo>
                    <a:pt x="20320" y="234950"/>
                  </a:lnTo>
                  <a:lnTo>
                    <a:pt x="5207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2119630" y="27222450"/>
              <a:ext cx="181611" cy="304801"/>
            </a:xfrm>
            <a:custGeom>
              <a:avLst/>
              <a:gdLst/>
              <a:ahLst/>
              <a:cxnLst/>
              <a:rect l="0" t="0" r="0" b="0"/>
              <a:pathLst>
                <a:path w="181611" h="304801">
                  <a:moveTo>
                    <a:pt x="91440" y="0"/>
                  </a:moveTo>
                  <a:lnTo>
                    <a:pt x="74930" y="10161"/>
                  </a:lnTo>
                  <a:lnTo>
                    <a:pt x="66040" y="17779"/>
                  </a:lnTo>
                  <a:lnTo>
                    <a:pt x="57150" y="25400"/>
                  </a:lnTo>
                  <a:lnTo>
                    <a:pt x="38100" y="43179"/>
                  </a:lnTo>
                  <a:lnTo>
                    <a:pt x="22860" y="58421"/>
                  </a:lnTo>
                  <a:lnTo>
                    <a:pt x="15240" y="66039"/>
                  </a:lnTo>
                  <a:lnTo>
                    <a:pt x="7620" y="76200"/>
                  </a:lnTo>
                  <a:lnTo>
                    <a:pt x="0" y="85089"/>
                  </a:lnTo>
                  <a:lnTo>
                    <a:pt x="0" y="90171"/>
                  </a:lnTo>
                  <a:lnTo>
                    <a:pt x="5080" y="92711"/>
                  </a:lnTo>
                  <a:lnTo>
                    <a:pt x="12700" y="93979"/>
                  </a:lnTo>
                  <a:lnTo>
                    <a:pt x="24130" y="91439"/>
                  </a:lnTo>
                  <a:lnTo>
                    <a:pt x="36830" y="87629"/>
                  </a:lnTo>
                  <a:lnTo>
                    <a:pt x="52070" y="82550"/>
                  </a:lnTo>
                  <a:lnTo>
                    <a:pt x="67310" y="78739"/>
                  </a:lnTo>
                  <a:lnTo>
                    <a:pt x="83820" y="74929"/>
                  </a:lnTo>
                  <a:lnTo>
                    <a:pt x="100330" y="69850"/>
                  </a:lnTo>
                  <a:lnTo>
                    <a:pt x="114300" y="68579"/>
                  </a:lnTo>
                  <a:lnTo>
                    <a:pt x="128270" y="69850"/>
                  </a:lnTo>
                  <a:lnTo>
                    <a:pt x="140970" y="71121"/>
                  </a:lnTo>
                  <a:lnTo>
                    <a:pt x="151130" y="76200"/>
                  </a:lnTo>
                  <a:lnTo>
                    <a:pt x="160020" y="85089"/>
                  </a:lnTo>
                  <a:lnTo>
                    <a:pt x="168910" y="95250"/>
                  </a:lnTo>
                  <a:lnTo>
                    <a:pt x="175260" y="107950"/>
                  </a:lnTo>
                  <a:lnTo>
                    <a:pt x="179070" y="121921"/>
                  </a:lnTo>
                  <a:lnTo>
                    <a:pt x="181610" y="137161"/>
                  </a:lnTo>
                  <a:lnTo>
                    <a:pt x="181610" y="154939"/>
                  </a:lnTo>
                  <a:lnTo>
                    <a:pt x="180340" y="172721"/>
                  </a:lnTo>
                  <a:lnTo>
                    <a:pt x="179070" y="191771"/>
                  </a:lnTo>
                  <a:lnTo>
                    <a:pt x="173990" y="209550"/>
                  </a:lnTo>
                  <a:lnTo>
                    <a:pt x="167640" y="226061"/>
                  </a:lnTo>
                  <a:lnTo>
                    <a:pt x="160020" y="242571"/>
                  </a:lnTo>
                  <a:lnTo>
                    <a:pt x="152400" y="255271"/>
                  </a:lnTo>
                  <a:lnTo>
                    <a:pt x="144780" y="265429"/>
                  </a:lnTo>
                  <a:lnTo>
                    <a:pt x="10160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2358390" y="27137361"/>
              <a:ext cx="31751" cy="368301"/>
            </a:xfrm>
            <a:custGeom>
              <a:avLst/>
              <a:gdLst/>
              <a:ahLst/>
              <a:cxnLst/>
              <a:rect l="0" t="0" r="0" b="0"/>
              <a:pathLst>
                <a:path w="31751" h="368301">
                  <a:moveTo>
                    <a:pt x="31750" y="0"/>
                  </a:moveTo>
                  <a:lnTo>
                    <a:pt x="22860" y="49528"/>
                  </a:lnTo>
                  <a:lnTo>
                    <a:pt x="16510" y="82550"/>
                  </a:lnTo>
                  <a:lnTo>
                    <a:pt x="15240" y="100328"/>
                  </a:lnTo>
                  <a:lnTo>
                    <a:pt x="13970" y="116839"/>
                  </a:lnTo>
                  <a:lnTo>
                    <a:pt x="12700" y="134618"/>
                  </a:lnTo>
                  <a:lnTo>
                    <a:pt x="10160" y="151128"/>
                  </a:lnTo>
                  <a:lnTo>
                    <a:pt x="7620" y="168910"/>
                  </a:lnTo>
                  <a:lnTo>
                    <a:pt x="5080" y="186689"/>
                  </a:lnTo>
                  <a:lnTo>
                    <a:pt x="3810" y="203200"/>
                  </a:lnTo>
                  <a:lnTo>
                    <a:pt x="2540" y="218439"/>
                  </a:lnTo>
                  <a:lnTo>
                    <a:pt x="1270" y="233678"/>
                  </a:lnTo>
                  <a:lnTo>
                    <a:pt x="1270" y="262889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2358390" y="275056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2348230" y="27252929"/>
              <a:ext cx="179071" cy="31751"/>
            </a:xfrm>
            <a:custGeom>
              <a:avLst/>
              <a:gdLst/>
              <a:ahLst/>
              <a:cxnLst/>
              <a:rect l="0" t="0" r="0" b="0"/>
              <a:pathLst>
                <a:path w="179071" h="31751">
                  <a:moveTo>
                    <a:pt x="0" y="31750"/>
                  </a:moveTo>
                  <a:lnTo>
                    <a:pt x="72390" y="17782"/>
                  </a:lnTo>
                  <a:lnTo>
                    <a:pt x="113030" y="11432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2764790" y="27247850"/>
              <a:ext cx="267971" cy="247651"/>
            </a:xfrm>
            <a:custGeom>
              <a:avLst/>
              <a:gdLst/>
              <a:ahLst/>
              <a:cxnLst/>
              <a:rect l="0" t="0" r="0" b="0"/>
              <a:pathLst>
                <a:path w="267971" h="247651">
                  <a:moveTo>
                    <a:pt x="140970" y="5079"/>
                  </a:moveTo>
                  <a:lnTo>
                    <a:pt x="124460" y="0"/>
                  </a:lnTo>
                  <a:lnTo>
                    <a:pt x="114300" y="1271"/>
                  </a:lnTo>
                  <a:lnTo>
                    <a:pt x="104140" y="3811"/>
                  </a:lnTo>
                  <a:lnTo>
                    <a:pt x="91440" y="7621"/>
                  </a:lnTo>
                  <a:lnTo>
                    <a:pt x="80010" y="13971"/>
                  </a:lnTo>
                  <a:lnTo>
                    <a:pt x="68580" y="21589"/>
                  </a:lnTo>
                  <a:lnTo>
                    <a:pt x="57150" y="30479"/>
                  </a:lnTo>
                  <a:lnTo>
                    <a:pt x="49530" y="39371"/>
                  </a:lnTo>
                  <a:lnTo>
                    <a:pt x="41910" y="49529"/>
                  </a:lnTo>
                  <a:lnTo>
                    <a:pt x="36830" y="59689"/>
                  </a:lnTo>
                  <a:lnTo>
                    <a:pt x="31750" y="69850"/>
                  </a:lnTo>
                  <a:lnTo>
                    <a:pt x="26670" y="80011"/>
                  </a:lnTo>
                  <a:lnTo>
                    <a:pt x="22860" y="90171"/>
                  </a:lnTo>
                  <a:lnTo>
                    <a:pt x="19050" y="101600"/>
                  </a:lnTo>
                  <a:lnTo>
                    <a:pt x="15240" y="114300"/>
                  </a:lnTo>
                  <a:lnTo>
                    <a:pt x="7620" y="139700"/>
                  </a:lnTo>
                  <a:lnTo>
                    <a:pt x="1270" y="162561"/>
                  </a:lnTo>
                  <a:lnTo>
                    <a:pt x="0" y="175261"/>
                  </a:lnTo>
                  <a:lnTo>
                    <a:pt x="0" y="190500"/>
                  </a:lnTo>
                  <a:lnTo>
                    <a:pt x="1270" y="205739"/>
                  </a:lnTo>
                  <a:lnTo>
                    <a:pt x="5080" y="218439"/>
                  </a:lnTo>
                  <a:lnTo>
                    <a:pt x="8890" y="229871"/>
                  </a:lnTo>
                  <a:lnTo>
                    <a:pt x="13970" y="238761"/>
                  </a:lnTo>
                  <a:lnTo>
                    <a:pt x="21590" y="243839"/>
                  </a:lnTo>
                  <a:lnTo>
                    <a:pt x="30480" y="246379"/>
                  </a:lnTo>
                  <a:lnTo>
                    <a:pt x="39370" y="247650"/>
                  </a:lnTo>
                  <a:lnTo>
                    <a:pt x="46990" y="243839"/>
                  </a:lnTo>
                  <a:lnTo>
                    <a:pt x="54610" y="238761"/>
                  </a:lnTo>
                  <a:lnTo>
                    <a:pt x="62230" y="231139"/>
                  </a:lnTo>
                  <a:lnTo>
                    <a:pt x="71120" y="219711"/>
                  </a:lnTo>
                  <a:lnTo>
                    <a:pt x="80010" y="207011"/>
                  </a:lnTo>
                  <a:lnTo>
                    <a:pt x="90170" y="193039"/>
                  </a:lnTo>
                  <a:lnTo>
                    <a:pt x="97790" y="179071"/>
                  </a:lnTo>
                  <a:lnTo>
                    <a:pt x="104140" y="167639"/>
                  </a:lnTo>
                  <a:lnTo>
                    <a:pt x="109220" y="154939"/>
                  </a:lnTo>
                  <a:lnTo>
                    <a:pt x="114300" y="143511"/>
                  </a:lnTo>
                  <a:lnTo>
                    <a:pt x="118110" y="133350"/>
                  </a:lnTo>
                  <a:lnTo>
                    <a:pt x="121920" y="121921"/>
                  </a:lnTo>
                  <a:lnTo>
                    <a:pt x="125730" y="107950"/>
                  </a:lnTo>
                  <a:lnTo>
                    <a:pt x="129540" y="91439"/>
                  </a:lnTo>
                  <a:lnTo>
                    <a:pt x="137160" y="57150"/>
                  </a:lnTo>
                  <a:lnTo>
                    <a:pt x="144780" y="25400"/>
                  </a:lnTo>
                  <a:lnTo>
                    <a:pt x="148590" y="21589"/>
                  </a:lnTo>
                  <a:lnTo>
                    <a:pt x="154940" y="24129"/>
                  </a:lnTo>
                  <a:lnTo>
                    <a:pt x="161290" y="31750"/>
                  </a:lnTo>
                  <a:lnTo>
                    <a:pt x="163830" y="41911"/>
                  </a:lnTo>
                  <a:lnTo>
                    <a:pt x="163830" y="53339"/>
                  </a:lnTo>
                  <a:lnTo>
                    <a:pt x="163830" y="66039"/>
                  </a:lnTo>
                  <a:lnTo>
                    <a:pt x="162560" y="91439"/>
                  </a:lnTo>
                  <a:lnTo>
                    <a:pt x="162560" y="105411"/>
                  </a:lnTo>
                  <a:lnTo>
                    <a:pt x="163830" y="118111"/>
                  </a:lnTo>
                  <a:lnTo>
                    <a:pt x="165100" y="132079"/>
                  </a:lnTo>
                  <a:lnTo>
                    <a:pt x="170180" y="161289"/>
                  </a:lnTo>
                  <a:lnTo>
                    <a:pt x="176530" y="194311"/>
                  </a:lnTo>
                  <a:lnTo>
                    <a:pt x="181610" y="207011"/>
                  </a:lnTo>
                  <a:lnTo>
                    <a:pt x="186690" y="218439"/>
                  </a:lnTo>
                  <a:lnTo>
                    <a:pt x="193040" y="228600"/>
                  </a:lnTo>
                  <a:lnTo>
                    <a:pt x="199390" y="232411"/>
                  </a:lnTo>
                  <a:lnTo>
                    <a:pt x="208280" y="232411"/>
                  </a:lnTo>
                  <a:lnTo>
                    <a:pt x="217170" y="231139"/>
                  </a:lnTo>
                  <a:lnTo>
                    <a:pt x="226060" y="227329"/>
                  </a:lnTo>
                  <a:lnTo>
                    <a:pt x="233680" y="222250"/>
                  </a:lnTo>
                  <a:lnTo>
                    <a:pt x="267970" y="1841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3168650" y="27075129"/>
              <a:ext cx="41911" cy="349251"/>
            </a:xfrm>
            <a:custGeom>
              <a:avLst/>
              <a:gdLst/>
              <a:ahLst/>
              <a:cxnLst/>
              <a:rect l="0" t="0" r="0" b="0"/>
              <a:pathLst>
                <a:path w="41911" h="349251">
                  <a:moveTo>
                    <a:pt x="31750" y="0"/>
                  </a:moveTo>
                  <a:lnTo>
                    <a:pt x="31750" y="21592"/>
                  </a:lnTo>
                  <a:lnTo>
                    <a:pt x="30480" y="33021"/>
                  </a:lnTo>
                  <a:lnTo>
                    <a:pt x="29210" y="45721"/>
                  </a:lnTo>
                  <a:lnTo>
                    <a:pt x="26670" y="58421"/>
                  </a:lnTo>
                  <a:lnTo>
                    <a:pt x="20320" y="85092"/>
                  </a:lnTo>
                  <a:lnTo>
                    <a:pt x="17780" y="97792"/>
                  </a:lnTo>
                  <a:lnTo>
                    <a:pt x="15240" y="113032"/>
                  </a:lnTo>
                  <a:lnTo>
                    <a:pt x="13970" y="129542"/>
                  </a:lnTo>
                  <a:lnTo>
                    <a:pt x="12700" y="146050"/>
                  </a:lnTo>
                  <a:lnTo>
                    <a:pt x="11430" y="162560"/>
                  </a:lnTo>
                  <a:lnTo>
                    <a:pt x="8890" y="179071"/>
                  </a:lnTo>
                  <a:lnTo>
                    <a:pt x="6350" y="196850"/>
                  </a:lnTo>
                  <a:lnTo>
                    <a:pt x="3810" y="213360"/>
                  </a:lnTo>
                  <a:lnTo>
                    <a:pt x="2540" y="231142"/>
                  </a:lnTo>
                  <a:lnTo>
                    <a:pt x="1270" y="265432"/>
                  </a:lnTo>
                  <a:lnTo>
                    <a:pt x="1270" y="309882"/>
                  </a:lnTo>
                  <a:lnTo>
                    <a:pt x="0" y="339092"/>
                  </a:lnTo>
                  <a:lnTo>
                    <a:pt x="2540" y="346710"/>
                  </a:lnTo>
                  <a:lnTo>
                    <a:pt x="6350" y="349250"/>
                  </a:lnTo>
                  <a:lnTo>
                    <a:pt x="11430" y="347982"/>
                  </a:lnTo>
                  <a:lnTo>
                    <a:pt x="16510" y="342900"/>
                  </a:lnTo>
                  <a:lnTo>
                    <a:pt x="20320" y="335282"/>
                  </a:lnTo>
                  <a:lnTo>
                    <a:pt x="41910" y="283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3337560" y="27053539"/>
              <a:ext cx="31751" cy="336551"/>
            </a:xfrm>
            <a:custGeom>
              <a:avLst/>
              <a:gdLst/>
              <a:ahLst/>
              <a:cxnLst/>
              <a:rect l="0" t="0" r="0" b="0"/>
              <a:pathLst>
                <a:path w="31751" h="336551">
                  <a:moveTo>
                    <a:pt x="31750" y="0"/>
                  </a:moveTo>
                  <a:lnTo>
                    <a:pt x="31750" y="27940"/>
                  </a:lnTo>
                  <a:lnTo>
                    <a:pt x="30480" y="41911"/>
                  </a:lnTo>
                  <a:lnTo>
                    <a:pt x="27940" y="57150"/>
                  </a:lnTo>
                  <a:lnTo>
                    <a:pt x="25400" y="73661"/>
                  </a:lnTo>
                  <a:lnTo>
                    <a:pt x="22860" y="88900"/>
                  </a:lnTo>
                  <a:lnTo>
                    <a:pt x="16510" y="118111"/>
                  </a:lnTo>
                  <a:lnTo>
                    <a:pt x="15240" y="133350"/>
                  </a:lnTo>
                  <a:lnTo>
                    <a:pt x="13970" y="149861"/>
                  </a:lnTo>
                  <a:lnTo>
                    <a:pt x="12700" y="166372"/>
                  </a:lnTo>
                  <a:lnTo>
                    <a:pt x="10160" y="184150"/>
                  </a:lnTo>
                  <a:lnTo>
                    <a:pt x="7620" y="200661"/>
                  </a:lnTo>
                  <a:lnTo>
                    <a:pt x="5080" y="218440"/>
                  </a:lnTo>
                  <a:lnTo>
                    <a:pt x="3810" y="233682"/>
                  </a:lnTo>
                  <a:lnTo>
                    <a:pt x="2540" y="250190"/>
                  </a:lnTo>
                  <a:lnTo>
                    <a:pt x="1270" y="264161"/>
                  </a:lnTo>
                  <a:lnTo>
                    <a:pt x="1270" y="293372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3653790" y="27169111"/>
              <a:ext cx="105411" cy="166369"/>
            </a:xfrm>
            <a:custGeom>
              <a:avLst/>
              <a:gdLst/>
              <a:ahLst/>
              <a:cxnLst/>
              <a:rect l="0" t="0" r="0" b="0"/>
              <a:pathLst>
                <a:path w="105411" h="166369">
                  <a:moveTo>
                    <a:pt x="0" y="0"/>
                  </a:moveTo>
                  <a:lnTo>
                    <a:pt x="0" y="110489"/>
                  </a:lnTo>
                  <a:lnTo>
                    <a:pt x="2540" y="125728"/>
                  </a:lnTo>
                  <a:lnTo>
                    <a:pt x="6350" y="140968"/>
                  </a:lnTo>
                  <a:lnTo>
                    <a:pt x="10160" y="153668"/>
                  </a:lnTo>
                  <a:lnTo>
                    <a:pt x="19050" y="161289"/>
                  </a:lnTo>
                  <a:lnTo>
                    <a:pt x="29210" y="165100"/>
                  </a:lnTo>
                  <a:lnTo>
                    <a:pt x="40640" y="166368"/>
                  </a:lnTo>
                  <a:lnTo>
                    <a:pt x="50800" y="162560"/>
                  </a:lnTo>
                  <a:lnTo>
                    <a:pt x="62230" y="154939"/>
                  </a:lnTo>
                  <a:lnTo>
                    <a:pt x="72390" y="146050"/>
                  </a:lnTo>
                  <a:lnTo>
                    <a:pt x="81280" y="134618"/>
                  </a:lnTo>
                  <a:lnTo>
                    <a:pt x="87630" y="121918"/>
                  </a:lnTo>
                  <a:lnTo>
                    <a:pt x="93980" y="109218"/>
                  </a:lnTo>
                  <a:lnTo>
                    <a:pt x="97790" y="95250"/>
                  </a:lnTo>
                  <a:lnTo>
                    <a:pt x="100330" y="80010"/>
                  </a:lnTo>
                  <a:lnTo>
                    <a:pt x="10541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3618230" y="26912571"/>
              <a:ext cx="401321" cy="622301"/>
            </a:xfrm>
            <a:custGeom>
              <a:avLst/>
              <a:gdLst/>
              <a:ahLst/>
              <a:cxnLst/>
              <a:rect l="0" t="0" r="0" b="0"/>
              <a:pathLst>
                <a:path w="401321" h="622301">
                  <a:moveTo>
                    <a:pt x="24130" y="204468"/>
                  </a:moveTo>
                  <a:lnTo>
                    <a:pt x="13970" y="193040"/>
                  </a:lnTo>
                  <a:lnTo>
                    <a:pt x="5080" y="177800"/>
                  </a:lnTo>
                  <a:lnTo>
                    <a:pt x="1270" y="168908"/>
                  </a:lnTo>
                  <a:lnTo>
                    <a:pt x="0" y="157479"/>
                  </a:lnTo>
                  <a:lnTo>
                    <a:pt x="0" y="143508"/>
                  </a:lnTo>
                  <a:lnTo>
                    <a:pt x="1270" y="128268"/>
                  </a:lnTo>
                  <a:lnTo>
                    <a:pt x="2540" y="115568"/>
                  </a:lnTo>
                  <a:lnTo>
                    <a:pt x="5080" y="102868"/>
                  </a:lnTo>
                  <a:lnTo>
                    <a:pt x="8890" y="91440"/>
                  </a:lnTo>
                  <a:lnTo>
                    <a:pt x="17780" y="71118"/>
                  </a:lnTo>
                  <a:lnTo>
                    <a:pt x="43180" y="34290"/>
                  </a:lnTo>
                  <a:lnTo>
                    <a:pt x="50800" y="26668"/>
                  </a:lnTo>
                  <a:lnTo>
                    <a:pt x="59690" y="20318"/>
                  </a:lnTo>
                  <a:lnTo>
                    <a:pt x="68580" y="15240"/>
                  </a:lnTo>
                  <a:lnTo>
                    <a:pt x="78740" y="10158"/>
                  </a:lnTo>
                  <a:lnTo>
                    <a:pt x="88900" y="6350"/>
                  </a:lnTo>
                  <a:lnTo>
                    <a:pt x="99060" y="1268"/>
                  </a:lnTo>
                  <a:lnTo>
                    <a:pt x="113030" y="0"/>
                  </a:lnTo>
                  <a:lnTo>
                    <a:pt x="129540" y="0"/>
                  </a:lnTo>
                  <a:lnTo>
                    <a:pt x="147320" y="1268"/>
                  </a:lnTo>
                  <a:lnTo>
                    <a:pt x="161290" y="5079"/>
                  </a:lnTo>
                  <a:lnTo>
                    <a:pt x="172720" y="8890"/>
                  </a:lnTo>
                  <a:lnTo>
                    <a:pt x="182880" y="13968"/>
                  </a:lnTo>
                  <a:lnTo>
                    <a:pt x="191770" y="22858"/>
                  </a:lnTo>
                  <a:lnTo>
                    <a:pt x="200660" y="33018"/>
                  </a:lnTo>
                  <a:lnTo>
                    <a:pt x="208280" y="44450"/>
                  </a:lnTo>
                  <a:lnTo>
                    <a:pt x="215900" y="57150"/>
                  </a:lnTo>
                  <a:lnTo>
                    <a:pt x="223520" y="69850"/>
                  </a:lnTo>
                  <a:lnTo>
                    <a:pt x="231140" y="82550"/>
                  </a:lnTo>
                  <a:lnTo>
                    <a:pt x="237490" y="97790"/>
                  </a:lnTo>
                  <a:lnTo>
                    <a:pt x="242570" y="113029"/>
                  </a:lnTo>
                  <a:lnTo>
                    <a:pt x="246380" y="129540"/>
                  </a:lnTo>
                  <a:lnTo>
                    <a:pt x="251460" y="147318"/>
                  </a:lnTo>
                  <a:lnTo>
                    <a:pt x="255270" y="166368"/>
                  </a:lnTo>
                  <a:lnTo>
                    <a:pt x="259080" y="185418"/>
                  </a:lnTo>
                  <a:lnTo>
                    <a:pt x="261620" y="205740"/>
                  </a:lnTo>
                  <a:lnTo>
                    <a:pt x="262890" y="226058"/>
                  </a:lnTo>
                  <a:lnTo>
                    <a:pt x="264160" y="247650"/>
                  </a:lnTo>
                  <a:lnTo>
                    <a:pt x="266700" y="267968"/>
                  </a:lnTo>
                  <a:lnTo>
                    <a:pt x="269240" y="288290"/>
                  </a:lnTo>
                  <a:lnTo>
                    <a:pt x="271780" y="309879"/>
                  </a:lnTo>
                  <a:lnTo>
                    <a:pt x="271780" y="331468"/>
                  </a:lnTo>
                  <a:lnTo>
                    <a:pt x="271780" y="354329"/>
                  </a:lnTo>
                  <a:lnTo>
                    <a:pt x="270510" y="378458"/>
                  </a:lnTo>
                  <a:lnTo>
                    <a:pt x="270510" y="401318"/>
                  </a:lnTo>
                  <a:lnTo>
                    <a:pt x="271780" y="422908"/>
                  </a:lnTo>
                  <a:lnTo>
                    <a:pt x="273050" y="444500"/>
                  </a:lnTo>
                  <a:lnTo>
                    <a:pt x="274320" y="464818"/>
                  </a:lnTo>
                  <a:lnTo>
                    <a:pt x="275590" y="502918"/>
                  </a:lnTo>
                  <a:lnTo>
                    <a:pt x="276860" y="552450"/>
                  </a:lnTo>
                  <a:lnTo>
                    <a:pt x="278130" y="566418"/>
                  </a:lnTo>
                  <a:lnTo>
                    <a:pt x="280670" y="579118"/>
                  </a:lnTo>
                  <a:lnTo>
                    <a:pt x="283210" y="590550"/>
                  </a:lnTo>
                  <a:lnTo>
                    <a:pt x="288290" y="600708"/>
                  </a:lnTo>
                  <a:lnTo>
                    <a:pt x="294640" y="610868"/>
                  </a:lnTo>
                  <a:lnTo>
                    <a:pt x="303530" y="618490"/>
                  </a:lnTo>
                  <a:lnTo>
                    <a:pt x="312420" y="622300"/>
                  </a:lnTo>
                  <a:lnTo>
                    <a:pt x="321310" y="622300"/>
                  </a:lnTo>
                  <a:lnTo>
                    <a:pt x="331470" y="619758"/>
                  </a:lnTo>
                  <a:lnTo>
                    <a:pt x="340360" y="615950"/>
                  </a:lnTo>
                  <a:lnTo>
                    <a:pt x="347980" y="610868"/>
                  </a:lnTo>
                  <a:lnTo>
                    <a:pt x="356870" y="604518"/>
                  </a:lnTo>
                  <a:lnTo>
                    <a:pt x="368300" y="589279"/>
                  </a:lnTo>
                  <a:lnTo>
                    <a:pt x="377190" y="570229"/>
                  </a:lnTo>
                  <a:lnTo>
                    <a:pt x="381000" y="561340"/>
                  </a:lnTo>
                  <a:lnTo>
                    <a:pt x="384810" y="551179"/>
                  </a:lnTo>
                  <a:lnTo>
                    <a:pt x="388620" y="539750"/>
                  </a:lnTo>
                  <a:lnTo>
                    <a:pt x="392430" y="527050"/>
                  </a:lnTo>
                  <a:lnTo>
                    <a:pt x="396240" y="514350"/>
                  </a:lnTo>
                  <a:lnTo>
                    <a:pt x="398780" y="497840"/>
                  </a:lnTo>
                  <a:lnTo>
                    <a:pt x="400050" y="477518"/>
                  </a:lnTo>
                  <a:lnTo>
                    <a:pt x="401320" y="457200"/>
                  </a:lnTo>
                  <a:lnTo>
                    <a:pt x="401320" y="436879"/>
                  </a:lnTo>
                  <a:lnTo>
                    <a:pt x="400050" y="417829"/>
                  </a:lnTo>
                  <a:lnTo>
                    <a:pt x="397510" y="398779"/>
                  </a:lnTo>
                  <a:lnTo>
                    <a:pt x="393700" y="384808"/>
                  </a:lnTo>
                  <a:lnTo>
                    <a:pt x="388620" y="372108"/>
                  </a:lnTo>
                  <a:lnTo>
                    <a:pt x="383540" y="361950"/>
                  </a:lnTo>
                  <a:lnTo>
                    <a:pt x="374650" y="354329"/>
                  </a:lnTo>
                  <a:lnTo>
                    <a:pt x="364490" y="350518"/>
                  </a:lnTo>
                  <a:lnTo>
                    <a:pt x="353060" y="346708"/>
                  </a:lnTo>
                  <a:lnTo>
                    <a:pt x="340360" y="347979"/>
                  </a:lnTo>
                  <a:lnTo>
                    <a:pt x="327660" y="353058"/>
                  </a:lnTo>
                  <a:lnTo>
                    <a:pt x="314960" y="359408"/>
                  </a:lnTo>
                  <a:lnTo>
                    <a:pt x="302260" y="367029"/>
                  </a:lnTo>
                  <a:lnTo>
                    <a:pt x="290830" y="375918"/>
                  </a:lnTo>
                  <a:lnTo>
                    <a:pt x="279400" y="386079"/>
                  </a:lnTo>
                  <a:lnTo>
                    <a:pt x="269240" y="393700"/>
                  </a:lnTo>
                  <a:lnTo>
                    <a:pt x="260350" y="402590"/>
                  </a:lnTo>
                  <a:lnTo>
                    <a:pt x="243840" y="417829"/>
                  </a:lnTo>
                  <a:lnTo>
                    <a:pt x="236220" y="424179"/>
                  </a:lnTo>
                  <a:lnTo>
                    <a:pt x="203200" y="4457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4326890" y="26906221"/>
              <a:ext cx="21591" cy="421641"/>
            </a:xfrm>
            <a:custGeom>
              <a:avLst/>
              <a:gdLst/>
              <a:ahLst/>
              <a:cxnLst/>
              <a:rect l="0" t="0" r="0" b="0"/>
              <a:pathLst>
                <a:path w="21591" h="421641">
                  <a:moveTo>
                    <a:pt x="0" y="0"/>
                  </a:moveTo>
                  <a:lnTo>
                    <a:pt x="11430" y="22858"/>
                  </a:lnTo>
                  <a:lnTo>
                    <a:pt x="15240" y="34290"/>
                  </a:lnTo>
                  <a:lnTo>
                    <a:pt x="16510" y="48258"/>
                  </a:lnTo>
                  <a:lnTo>
                    <a:pt x="19050" y="63500"/>
                  </a:lnTo>
                  <a:lnTo>
                    <a:pt x="19050" y="80008"/>
                  </a:lnTo>
                  <a:lnTo>
                    <a:pt x="20320" y="113029"/>
                  </a:lnTo>
                  <a:lnTo>
                    <a:pt x="21590" y="165100"/>
                  </a:lnTo>
                  <a:lnTo>
                    <a:pt x="20320" y="182879"/>
                  </a:lnTo>
                  <a:lnTo>
                    <a:pt x="17780" y="200658"/>
                  </a:lnTo>
                  <a:lnTo>
                    <a:pt x="15240" y="217168"/>
                  </a:lnTo>
                  <a:lnTo>
                    <a:pt x="13970" y="234950"/>
                  </a:lnTo>
                  <a:lnTo>
                    <a:pt x="12700" y="252729"/>
                  </a:lnTo>
                  <a:lnTo>
                    <a:pt x="12700" y="270508"/>
                  </a:lnTo>
                  <a:lnTo>
                    <a:pt x="10160" y="288290"/>
                  </a:lnTo>
                  <a:lnTo>
                    <a:pt x="8890" y="304800"/>
                  </a:lnTo>
                  <a:lnTo>
                    <a:pt x="5080" y="322579"/>
                  </a:lnTo>
                  <a:lnTo>
                    <a:pt x="3810" y="339090"/>
                  </a:lnTo>
                  <a:lnTo>
                    <a:pt x="2540" y="354329"/>
                  </a:lnTo>
                  <a:lnTo>
                    <a:pt x="11430" y="421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4274820" y="26906221"/>
              <a:ext cx="210821" cy="242569"/>
            </a:xfrm>
            <a:custGeom>
              <a:avLst/>
              <a:gdLst/>
              <a:ahLst/>
              <a:cxnLst/>
              <a:rect l="0" t="0" r="0" b="0"/>
              <a:pathLst>
                <a:path w="210821" h="242569">
                  <a:moveTo>
                    <a:pt x="210820" y="0"/>
                  </a:moveTo>
                  <a:lnTo>
                    <a:pt x="193040" y="11429"/>
                  </a:lnTo>
                  <a:lnTo>
                    <a:pt x="184150" y="19050"/>
                  </a:lnTo>
                  <a:lnTo>
                    <a:pt x="172720" y="29208"/>
                  </a:lnTo>
                  <a:lnTo>
                    <a:pt x="161290" y="40640"/>
                  </a:lnTo>
                  <a:lnTo>
                    <a:pt x="148590" y="52068"/>
                  </a:lnTo>
                  <a:lnTo>
                    <a:pt x="138430" y="66040"/>
                  </a:lnTo>
                  <a:lnTo>
                    <a:pt x="127000" y="78740"/>
                  </a:lnTo>
                  <a:lnTo>
                    <a:pt x="105410" y="105408"/>
                  </a:lnTo>
                  <a:lnTo>
                    <a:pt x="63500" y="161290"/>
                  </a:lnTo>
                  <a:lnTo>
                    <a:pt x="52070" y="173990"/>
                  </a:lnTo>
                  <a:lnTo>
                    <a:pt x="41910" y="186690"/>
                  </a:lnTo>
                  <a:lnTo>
                    <a:pt x="0" y="2425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4516120" y="26884629"/>
              <a:ext cx="421641" cy="417833"/>
            </a:xfrm>
            <a:custGeom>
              <a:avLst/>
              <a:gdLst/>
              <a:ahLst/>
              <a:cxnLst/>
              <a:rect l="0" t="0" r="0" b="0"/>
              <a:pathLst>
                <a:path w="421641" h="417833">
                  <a:moveTo>
                    <a:pt x="0" y="0"/>
                  </a:moveTo>
                  <a:lnTo>
                    <a:pt x="6350" y="22860"/>
                  </a:lnTo>
                  <a:lnTo>
                    <a:pt x="7620" y="35560"/>
                  </a:lnTo>
                  <a:lnTo>
                    <a:pt x="8890" y="49532"/>
                  </a:lnTo>
                  <a:lnTo>
                    <a:pt x="10160" y="64771"/>
                  </a:lnTo>
                  <a:lnTo>
                    <a:pt x="10160" y="97792"/>
                  </a:lnTo>
                  <a:lnTo>
                    <a:pt x="11430" y="166371"/>
                  </a:lnTo>
                  <a:lnTo>
                    <a:pt x="10160" y="182882"/>
                  </a:lnTo>
                  <a:lnTo>
                    <a:pt x="7620" y="200660"/>
                  </a:lnTo>
                  <a:lnTo>
                    <a:pt x="5080" y="218442"/>
                  </a:lnTo>
                  <a:lnTo>
                    <a:pt x="3810" y="236221"/>
                  </a:lnTo>
                  <a:lnTo>
                    <a:pt x="2540" y="252732"/>
                  </a:lnTo>
                  <a:lnTo>
                    <a:pt x="2540" y="270510"/>
                  </a:lnTo>
                  <a:lnTo>
                    <a:pt x="1270" y="308610"/>
                  </a:lnTo>
                  <a:lnTo>
                    <a:pt x="1270" y="328932"/>
                  </a:lnTo>
                  <a:lnTo>
                    <a:pt x="3810" y="344171"/>
                  </a:lnTo>
                  <a:lnTo>
                    <a:pt x="7620" y="356871"/>
                  </a:lnTo>
                  <a:lnTo>
                    <a:pt x="11430" y="368300"/>
                  </a:lnTo>
                  <a:lnTo>
                    <a:pt x="17780" y="373382"/>
                  </a:lnTo>
                  <a:lnTo>
                    <a:pt x="24130" y="374650"/>
                  </a:lnTo>
                  <a:lnTo>
                    <a:pt x="30480" y="372110"/>
                  </a:lnTo>
                  <a:lnTo>
                    <a:pt x="36830" y="365760"/>
                  </a:lnTo>
                  <a:lnTo>
                    <a:pt x="43180" y="354332"/>
                  </a:lnTo>
                  <a:lnTo>
                    <a:pt x="49530" y="341632"/>
                  </a:lnTo>
                  <a:lnTo>
                    <a:pt x="55880" y="330200"/>
                  </a:lnTo>
                  <a:lnTo>
                    <a:pt x="60960" y="318771"/>
                  </a:lnTo>
                  <a:lnTo>
                    <a:pt x="64770" y="307342"/>
                  </a:lnTo>
                  <a:lnTo>
                    <a:pt x="71120" y="295910"/>
                  </a:lnTo>
                  <a:lnTo>
                    <a:pt x="76200" y="285750"/>
                  </a:lnTo>
                  <a:lnTo>
                    <a:pt x="82550" y="274321"/>
                  </a:lnTo>
                  <a:lnTo>
                    <a:pt x="96520" y="252732"/>
                  </a:lnTo>
                  <a:lnTo>
                    <a:pt x="102870" y="242571"/>
                  </a:lnTo>
                  <a:lnTo>
                    <a:pt x="107950" y="232410"/>
                  </a:lnTo>
                  <a:lnTo>
                    <a:pt x="113030" y="220982"/>
                  </a:lnTo>
                  <a:lnTo>
                    <a:pt x="118110" y="210821"/>
                  </a:lnTo>
                  <a:lnTo>
                    <a:pt x="125730" y="201932"/>
                  </a:lnTo>
                  <a:lnTo>
                    <a:pt x="135890" y="193042"/>
                  </a:lnTo>
                  <a:lnTo>
                    <a:pt x="146050" y="185421"/>
                  </a:lnTo>
                  <a:lnTo>
                    <a:pt x="157480" y="181610"/>
                  </a:lnTo>
                  <a:lnTo>
                    <a:pt x="168910" y="182882"/>
                  </a:lnTo>
                  <a:lnTo>
                    <a:pt x="179070" y="185421"/>
                  </a:lnTo>
                  <a:lnTo>
                    <a:pt x="187960" y="190500"/>
                  </a:lnTo>
                  <a:lnTo>
                    <a:pt x="194310" y="196850"/>
                  </a:lnTo>
                  <a:lnTo>
                    <a:pt x="199390" y="205742"/>
                  </a:lnTo>
                  <a:lnTo>
                    <a:pt x="204470" y="215900"/>
                  </a:lnTo>
                  <a:lnTo>
                    <a:pt x="209550" y="227332"/>
                  </a:lnTo>
                  <a:lnTo>
                    <a:pt x="213360" y="238760"/>
                  </a:lnTo>
                  <a:lnTo>
                    <a:pt x="215900" y="251460"/>
                  </a:lnTo>
                  <a:lnTo>
                    <a:pt x="218440" y="265432"/>
                  </a:lnTo>
                  <a:lnTo>
                    <a:pt x="219710" y="278132"/>
                  </a:lnTo>
                  <a:lnTo>
                    <a:pt x="220980" y="292100"/>
                  </a:lnTo>
                  <a:lnTo>
                    <a:pt x="223520" y="306071"/>
                  </a:lnTo>
                  <a:lnTo>
                    <a:pt x="226060" y="320042"/>
                  </a:lnTo>
                  <a:lnTo>
                    <a:pt x="228600" y="334010"/>
                  </a:lnTo>
                  <a:lnTo>
                    <a:pt x="229870" y="347982"/>
                  </a:lnTo>
                  <a:lnTo>
                    <a:pt x="231140" y="361950"/>
                  </a:lnTo>
                  <a:lnTo>
                    <a:pt x="233680" y="375921"/>
                  </a:lnTo>
                  <a:lnTo>
                    <a:pt x="237490" y="389892"/>
                  </a:lnTo>
                  <a:lnTo>
                    <a:pt x="242570" y="403860"/>
                  </a:lnTo>
                  <a:lnTo>
                    <a:pt x="250190" y="412750"/>
                  </a:lnTo>
                  <a:lnTo>
                    <a:pt x="257810" y="416560"/>
                  </a:lnTo>
                  <a:lnTo>
                    <a:pt x="266700" y="417832"/>
                  </a:lnTo>
                  <a:lnTo>
                    <a:pt x="278130" y="415292"/>
                  </a:lnTo>
                  <a:lnTo>
                    <a:pt x="289560" y="410210"/>
                  </a:lnTo>
                  <a:lnTo>
                    <a:pt x="302260" y="403860"/>
                  </a:lnTo>
                  <a:lnTo>
                    <a:pt x="312420" y="396242"/>
                  </a:lnTo>
                  <a:lnTo>
                    <a:pt x="322580" y="389892"/>
                  </a:lnTo>
                  <a:lnTo>
                    <a:pt x="330200" y="382271"/>
                  </a:lnTo>
                  <a:lnTo>
                    <a:pt x="337820" y="374650"/>
                  </a:lnTo>
                  <a:lnTo>
                    <a:pt x="342900" y="365760"/>
                  </a:lnTo>
                  <a:lnTo>
                    <a:pt x="347980" y="356871"/>
                  </a:lnTo>
                  <a:lnTo>
                    <a:pt x="354330" y="346710"/>
                  </a:lnTo>
                  <a:lnTo>
                    <a:pt x="367030" y="326392"/>
                  </a:lnTo>
                  <a:lnTo>
                    <a:pt x="373380" y="314960"/>
                  </a:lnTo>
                  <a:lnTo>
                    <a:pt x="387350" y="289560"/>
                  </a:lnTo>
                  <a:lnTo>
                    <a:pt x="392430" y="275592"/>
                  </a:lnTo>
                  <a:lnTo>
                    <a:pt x="397510" y="262892"/>
                  </a:lnTo>
                  <a:lnTo>
                    <a:pt x="414020" y="213360"/>
                  </a:lnTo>
                  <a:lnTo>
                    <a:pt x="416560" y="199392"/>
                  </a:lnTo>
                  <a:lnTo>
                    <a:pt x="417830" y="184150"/>
                  </a:lnTo>
                  <a:lnTo>
                    <a:pt x="419100" y="168910"/>
                  </a:lnTo>
                  <a:lnTo>
                    <a:pt x="415290" y="157482"/>
                  </a:lnTo>
                  <a:lnTo>
                    <a:pt x="407670" y="148592"/>
                  </a:lnTo>
                  <a:lnTo>
                    <a:pt x="398780" y="140971"/>
                  </a:lnTo>
                  <a:lnTo>
                    <a:pt x="387350" y="142242"/>
                  </a:lnTo>
                  <a:lnTo>
                    <a:pt x="375920" y="148592"/>
                  </a:lnTo>
                  <a:lnTo>
                    <a:pt x="363220" y="158750"/>
                  </a:lnTo>
                  <a:lnTo>
                    <a:pt x="353060" y="168910"/>
                  </a:lnTo>
                  <a:lnTo>
                    <a:pt x="345440" y="179071"/>
                  </a:lnTo>
                  <a:lnTo>
                    <a:pt x="339090" y="190500"/>
                  </a:lnTo>
                  <a:lnTo>
                    <a:pt x="331470" y="201932"/>
                  </a:lnTo>
                  <a:lnTo>
                    <a:pt x="313690" y="227332"/>
                  </a:lnTo>
                  <a:lnTo>
                    <a:pt x="306070" y="240032"/>
                  </a:lnTo>
                  <a:lnTo>
                    <a:pt x="300990" y="254000"/>
                  </a:lnTo>
                  <a:lnTo>
                    <a:pt x="290830" y="280671"/>
                  </a:lnTo>
                  <a:lnTo>
                    <a:pt x="281940" y="303532"/>
                  </a:lnTo>
                  <a:lnTo>
                    <a:pt x="280670" y="317500"/>
                  </a:lnTo>
                  <a:lnTo>
                    <a:pt x="280670" y="332742"/>
                  </a:lnTo>
                  <a:lnTo>
                    <a:pt x="281940" y="347982"/>
                  </a:lnTo>
                  <a:lnTo>
                    <a:pt x="287020" y="360682"/>
                  </a:lnTo>
                  <a:lnTo>
                    <a:pt x="293370" y="372110"/>
                  </a:lnTo>
                  <a:lnTo>
                    <a:pt x="300990" y="381000"/>
                  </a:lnTo>
                  <a:lnTo>
                    <a:pt x="313690" y="386082"/>
                  </a:lnTo>
                  <a:lnTo>
                    <a:pt x="327660" y="388621"/>
                  </a:lnTo>
                  <a:lnTo>
                    <a:pt x="345440" y="388621"/>
                  </a:lnTo>
                  <a:lnTo>
                    <a:pt x="361950" y="388621"/>
                  </a:lnTo>
                  <a:lnTo>
                    <a:pt x="377190" y="386082"/>
                  </a:lnTo>
                  <a:lnTo>
                    <a:pt x="421640" y="3797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5280660" y="26926539"/>
              <a:ext cx="156211" cy="645162"/>
            </a:xfrm>
            <a:custGeom>
              <a:avLst/>
              <a:gdLst/>
              <a:ahLst/>
              <a:cxnLst/>
              <a:rect l="0" t="0" r="0" b="0"/>
              <a:pathLst>
                <a:path w="156211" h="645162">
                  <a:moveTo>
                    <a:pt x="120650" y="0"/>
                  </a:moveTo>
                  <a:lnTo>
                    <a:pt x="104140" y="6350"/>
                  </a:lnTo>
                  <a:lnTo>
                    <a:pt x="96520" y="10161"/>
                  </a:lnTo>
                  <a:lnTo>
                    <a:pt x="88900" y="15240"/>
                  </a:lnTo>
                  <a:lnTo>
                    <a:pt x="82550" y="20322"/>
                  </a:lnTo>
                  <a:lnTo>
                    <a:pt x="76200" y="27940"/>
                  </a:lnTo>
                  <a:lnTo>
                    <a:pt x="71120" y="36832"/>
                  </a:lnTo>
                  <a:lnTo>
                    <a:pt x="29210" y="120650"/>
                  </a:lnTo>
                  <a:lnTo>
                    <a:pt x="22860" y="134622"/>
                  </a:lnTo>
                  <a:lnTo>
                    <a:pt x="17780" y="148590"/>
                  </a:lnTo>
                  <a:lnTo>
                    <a:pt x="13970" y="162561"/>
                  </a:lnTo>
                  <a:lnTo>
                    <a:pt x="8890" y="176532"/>
                  </a:lnTo>
                  <a:lnTo>
                    <a:pt x="1270" y="204472"/>
                  </a:lnTo>
                  <a:lnTo>
                    <a:pt x="0" y="219711"/>
                  </a:lnTo>
                  <a:lnTo>
                    <a:pt x="0" y="234950"/>
                  </a:lnTo>
                  <a:lnTo>
                    <a:pt x="2540" y="251461"/>
                  </a:lnTo>
                  <a:lnTo>
                    <a:pt x="7620" y="264161"/>
                  </a:lnTo>
                  <a:lnTo>
                    <a:pt x="16510" y="273050"/>
                  </a:lnTo>
                  <a:lnTo>
                    <a:pt x="26670" y="280672"/>
                  </a:lnTo>
                  <a:lnTo>
                    <a:pt x="35560" y="283211"/>
                  </a:lnTo>
                  <a:lnTo>
                    <a:pt x="44450" y="283211"/>
                  </a:lnTo>
                  <a:lnTo>
                    <a:pt x="52070" y="279400"/>
                  </a:lnTo>
                  <a:lnTo>
                    <a:pt x="59690" y="275590"/>
                  </a:lnTo>
                  <a:lnTo>
                    <a:pt x="67310" y="270511"/>
                  </a:lnTo>
                  <a:lnTo>
                    <a:pt x="73660" y="265432"/>
                  </a:lnTo>
                  <a:lnTo>
                    <a:pt x="80010" y="257811"/>
                  </a:lnTo>
                  <a:lnTo>
                    <a:pt x="85090" y="248922"/>
                  </a:lnTo>
                  <a:lnTo>
                    <a:pt x="90170" y="240032"/>
                  </a:lnTo>
                  <a:lnTo>
                    <a:pt x="95250" y="228600"/>
                  </a:lnTo>
                  <a:lnTo>
                    <a:pt x="107950" y="199390"/>
                  </a:lnTo>
                  <a:lnTo>
                    <a:pt x="113030" y="184150"/>
                  </a:lnTo>
                  <a:lnTo>
                    <a:pt x="118110" y="170182"/>
                  </a:lnTo>
                  <a:lnTo>
                    <a:pt x="130810" y="130811"/>
                  </a:lnTo>
                  <a:lnTo>
                    <a:pt x="144780" y="85090"/>
                  </a:lnTo>
                  <a:lnTo>
                    <a:pt x="148590" y="73661"/>
                  </a:lnTo>
                  <a:lnTo>
                    <a:pt x="154940" y="48261"/>
                  </a:lnTo>
                  <a:lnTo>
                    <a:pt x="156210" y="45722"/>
                  </a:lnTo>
                  <a:lnTo>
                    <a:pt x="153670" y="78740"/>
                  </a:lnTo>
                  <a:lnTo>
                    <a:pt x="152400" y="118111"/>
                  </a:lnTo>
                  <a:lnTo>
                    <a:pt x="152400" y="242572"/>
                  </a:lnTo>
                  <a:lnTo>
                    <a:pt x="152400" y="304800"/>
                  </a:lnTo>
                  <a:lnTo>
                    <a:pt x="151130" y="320040"/>
                  </a:lnTo>
                  <a:lnTo>
                    <a:pt x="148590" y="335282"/>
                  </a:lnTo>
                  <a:lnTo>
                    <a:pt x="146050" y="350522"/>
                  </a:lnTo>
                  <a:lnTo>
                    <a:pt x="144780" y="364490"/>
                  </a:lnTo>
                  <a:lnTo>
                    <a:pt x="143510" y="378461"/>
                  </a:lnTo>
                  <a:lnTo>
                    <a:pt x="143510" y="393700"/>
                  </a:lnTo>
                  <a:lnTo>
                    <a:pt x="142240" y="421640"/>
                  </a:lnTo>
                  <a:lnTo>
                    <a:pt x="142240" y="435611"/>
                  </a:lnTo>
                  <a:lnTo>
                    <a:pt x="140970" y="449582"/>
                  </a:lnTo>
                  <a:lnTo>
                    <a:pt x="138430" y="463550"/>
                  </a:lnTo>
                  <a:lnTo>
                    <a:pt x="135890" y="477522"/>
                  </a:lnTo>
                  <a:lnTo>
                    <a:pt x="133350" y="491490"/>
                  </a:lnTo>
                  <a:lnTo>
                    <a:pt x="127000" y="519432"/>
                  </a:lnTo>
                  <a:lnTo>
                    <a:pt x="123190" y="533400"/>
                  </a:lnTo>
                  <a:lnTo>
                    <a:pt x="120650" y="544832"/>
                  </a:lnTo>
                  <a:lnTo>
                    <a:pt x="113030" y="567690"/>
                  </a:lnTo>
                  <a:lnTo>
                    <a:pt x="106680" y="589282"/>
                  </a:lnTo>
                  <a:lnTo>
                    <a:pt x="101600" y="601982"/>
                  </a:lnTo>
                  <a:lnTo>
                    <a:pt x="96520" y="614682"/>
                  </a:lnTo>
                  <a:lnTo>
                    <a:pt x="90170" y="627382"/>
                  </a:lnTo>
                  <a:lnTo>
                    <a:pt x="80010" y="636272"/>
                  </a:lnTo>
                  <a:lnTo>
                    <a:pt x="68580" y="641350"/>
                  </a:lnTo>
                  <a:lnTo>
                    <a:pt x="53340" y="645161"/>
                  </a:lnTo>
                  <a:lnTo>
                    <a:pt x="41910" y="645161"/>
                  </a:lnTo>
                  <a:lnTo>
                    <a:pt x="31750" y="640082"/>
                  </a:lnTo>
                  <a:lnTo>
                    <a:pt x="5080" y="622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5285740" y="2753741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5548630" y="26925271"/>
              <a:ext cx="271781" cy="297180"/>
            </a:xfrm>
            <a:custGeom>
              <a:avLst/>
              <a:gdLst/>
              <a:ahLst/>
              <a:cxnLst/>
              <a:rect l="0" t="0" r="0" b="0"/>
              <a:pathLst>
                <a:path w="271781" h="297180">
                  <a:moveTo>
                    <a:pt x="10160" y="118108"/>
                  </a:moveTo>
                  <a:lnTo>
                    <a:pt x="10160" y="139700"/>
                  </a:lnTo>
                  <a:lnTo>
                    <a:pt x="8890" y="151129"/>
                  </a:lnTo>
                  <a:lnTo>
                    <a:pt x="7620" y="163829"/>
                  </a:lnTo>
                  <a:lnTo>
                    <a:pt x="5080" y="176529"/>
                  </a:lnTo>
                  <a:lnTo>
                    <a:pt x="3810" y="191768"/>
                  </a:lnTo>
                  <a:lnTo>
                    <a:pt x="2540" y="209550"/>
                  </a:lnTo>
                  <a:lnTo>
                    <a:pt x="1270" y="245108"/>
                  </a:lnTo>
                  <a:lnTo>
                    <a:pt x="0" y="276858"/>
                  </a:lnTo>
                  <a:lnTo>
                    <a:pt x="2540" y="280668"/>
                  </a:lnTo>
                  <a:lnTo>
                    <a:pt x="6350" y="278129"/>
                  </a:lnTo>
                  <a:lnTo>
                    <a:pt x="11430" y="270508"/>
                  </a:lnTo>
                  <a:lnTo>
                    <a:pt x="13970" y="260350"/>
                  </a:lnTo>
                  <a:lnTo>
                    <a:pt x="16510" y="248918"/>
                  </a:lnTo>
                  <a:lnTo>
                    <a:pt x="17780" y="236218"/>
                  </a:lnTo>
                  <a:lnTo>
                    <a:pt x="21590" y="224790"/>
                  </a:lnTo>
                  <a:lnTo>
                    <a:pt x="25400" y="213358"/>
                  </a:lnTo>
                  <a:lnTo>
                    <a:pt x="31750" y="203200"/>
                  </a:lnTo>
                  <a:lnTo>
                    <a:pt x="35560" y="190500"/>
                  </a:lnTo>
                  <a:lnTo>
                    <a:pt x="40640" y="177800"/>
                  </a:lnTo>
                  <a:lnTo>
                    <a:pt x="44450" y="165100"/>
                  </a:lnTo>
                  <a:lnTo>
                    <a:pt x="52070" y="138429"/>
                  </a:lnTo>
                  <a:lnTo>
                    <a:pt x="55880" y="124458"/>
                  </a:lnTo>
                  <a:lnTo>
                    <a:pt x="60960" y="111758"/>
                  </a:lnTo>
                  <a:lnTo>
                    <a:pt x="66040" y="99058"/>
                  </a:lnTo>
                  <a:lnTo>
                    <a:pt x="72390" y="87629"/>
                  </a:lnTo>
                  <a:lnTo>
                    <a:pt x="80010" y="76200"/>
                  </a:lnTo>
                  <a:lnTo>
                    <a:pt x="87630" y="62229"/>
                  </a:lnTo>
                  <a:lnTo>
                    <a:pt x="97790" y="49529"/>
                  </a:lnTo>
                  <a:lnTo>
                    <a:pt x="106680" y="38100"/>
                  </a:lnTo>
                  <a:lnTo>
                    <a:pt x="116840" y="27940"/>
                  </a:lnTo>
                  <a:lnTo>
                    <a:pt x="127000" y="19050"/>
                  </a:lnTo>
                  <a:lnTo>
                    <a:pt x="137160" y="12700"/>
                  </a:lnTo>
                  <a:lnTo>
                    <a:pt x="147320" y="6350"/>
                  </a:lnTo>
                  <a:lnTo>
                    <a:pt x="157480" y="1268"/>
                  </a:lnTo>
                  <a:lnTo>
                    <a:pt x="167640" y="0"/>
                  </a:lnTo>
                  <a:lnTo>
                    <a:pt x="175260" y="2540"/>
                  </a:lnTo>
                  <a:lnTo>
                    <a:pt x="184150" y="5079"/>
                  </a:lnTo>
                  <a:lnTo>
                    <a:pt x="193040" y="10158"/>
                  </a:lnTo>
                  <a:lnTo>
                    <a:pt x="201930" y="15240"/>
                  </a:lnTo>
                  <a:lnTo>
                    <a:pt x="212090" y="21590"/>
                  </a:lnTo>
                  <a:lnTo>
                    <a:pt x="220980" y="27940"/>
                  </a:lnTo>
                  <a:lnTo>
                    <a:pt x="228600" y="34290"/>
                  </a:lnTo>
                  <a:lnTo>
                    <a:pt x="237490" y="40640"/>
                  </a:lnTo>
                  <a:lnTo>
                    <a:pt x="243840" y="49529"/>
                  </a:lnTo>
                  <a:lnTo>
                    <a:pt x="248920" y="58418"/>
                  </a:lnTo>
                  <a:lnTo>
                    <a:pt x="254000" y="67308"/>
                  </a:lnTo>
                  <a:lnTo>
                    <a:pt x="257810" y="77468"/>
                  </a:lnTo>
                  <a:lnTo>
                    <a:pt x="261620" y="87629"/>
                  </a:lnTo>
                  <a:lnTo>
                    <a:pt x="265430" y="97790"/>
                  </a:lnTo>
                  <a:lnTo>
                    <a:pt x="267970" y="109218"/>
                  </a:lnTo>
                  <a:lnTo>
                    <a:pt x="270510" y="120650"/>
                  </a:lnTo>
                  <a:lnTo>
                    <a:pt x="271780" y="134618"/>
                  </a:lnTo>
                  <a:lnTo>
                    <a:pt x="270510" y="147318"/>
                  </a:lnTo>
                  <a:lnTo>
                    <a:pt x="269240" y="161290"/>
                  </a:lnTo>
                  <a:lnTo>
                    <a:pt x="267970" y="173990"/>
                  </a:lnTo>
                  <a:lnTo>
                    <a:pt x="264160" y="187958"/>
                  </a:lnTo>
                  <a:lnTo>
                    <a:pt x="259080" y="215900"/>
                  </a:lnTo>
                  <a:lnTo>
                    <a:pt x="255270" y="228600"/>
                  </a:lnTo>
                  <a:lnTo>
                    <a:pt x="252730" y="241300"/>
                  </a:lnTo>
                  <a:lnTo>
                    <a:pt x="242570" y="2971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5833110" y="2685287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5951220" y="26887171"/>
              <a:ext cx="176531" cy="278130"/>
            </a:xfrm>
            <a:custGeom>
              <a:avLst/>
              <a:gdLst/>
              <a:ahLst/>
              <a:cxnLst/>
              <a:rect l="0" t="0" r="0" b="0"/>
              <a:pathLst>
                <a:path w="176531" h="278130">
                  <a:moveTo>
                    <a:pt x="29210" y="114300"/>
                  </a:moveTo>
                  <a:lnTo>
                    <a:pt x="58420" y="143508"/>
                  </a:lnTo>
                  <a:lnTo>
                    <a:pt x="66040" y="146050"/>
                  </a:lnTo>
                  <a:lnTo>
                    <a:pt x="74930" y="147318"/>
                  </a:lnTo>
                  <a:lnTo>
                    <a:pt x="83820" y="146050"/>
                  </a:lnTo>
                  <a:lnTo>
                    <a:pt x="92710" y="142240"/>
                  </a:lnTo>
                  <a:lnTo>
                    <a:pt x="100330" y="135890"/>
                  </a:lnTo>
                  <a:lnTo>
                    <a:pt x="107950" y="128268"/>
                  </a:lnTo>
                  <a:lnTo>
                    <a:pt x="114300" y="118108"/>
                  </a:lnTo>
                  <a:lnTo>
                    <a:pt x="119380" y="105408"/>
                  </a:lnTo>
                  <a:lnTo>
                    <a:pt x="124460" y="90168"/>
                  </a:lnTo>
                  <a:lnTo>
                    <a:pt x="128270" y="76200"/>
                  </a:lnTo>
                  <a:lnTo>
                    <a:pt x="129540" y="60958"/>
                  </a:lnTo>
                  <a:lnTo>
                    <a:pt x="130810" y="46990"/>
                  </a:lnTo>
                  <a:lnTo>
                    <a:pt x="130810" y="34290"/>
                  </a:lnTo>
                  <a:lnTo>
                    <a:pt x="129540" y="21590"/>
                  </a:lnTo>
                  <a:lnTo>
                    <a:pt x="128270" y="10158"/>
                  </a:lnTo>
                  <a:lnTo>
                    <a:pt x="123190" y="3808"/>
                  </a:lnTo>
                  <a:lnTo>
                    <a:pt x="115570" y="1268"/>
                  </a:lnTo>
                  <a:lnTo>
                    <a:pt x="107950" y="0"/>
                  </a:lnTo>
                  <a:lnTo>
                    <a:pt x="99060" y="3808"/>
                  </a:lnTo>
                  <a:lnTo>
                    <a:pt x="90170" y="11429"/>
                  </a:lnTo>
                  <a:lnTo>
                    <a:pt x="80010" y="20318"/>
                  </a:lnTo>
                  <a:lnTo>
                    <a:pt x="71120" y="30479"/>
                  </a:lnTo>
                  <a:lnTo>
                    <a:pt x="63500" y="40640"/>
                  </a:lnTo>
                  <a:lnTo>
                    <a:pt x="54610" y="50800"/>
                  </a:lnTo>
                  <a:lnTo>
                    <a:pt x="48260" y="60958"/>
                  </a:lnTo>
                  <a:lnTo>
                    <a:pt x="43180" y="72390"/>
                  </a:lnTo>
                  <a:lnTo>
                    <a:pt x="33020" y="93979"/>
                  </a:lnTo>
                  <a:lnTo>
                    <a:pt x="20320" y="119379"/>
                  </a:lnTo>
                  <a:lnTo>
                    <a:pt x="15240" y="132079"/>
                  </a:lnTo>
                  <a:lnTo>
                    <a:pt x="10160" y="143508"/>
                  </a:lnTo>
                  <a:lnTo>
                    <a:pt x="6350" y="154940"/>
                  </a:lnTo>
                  <a:lnTo>
                    <a:pt x="3810" y="168908"/>
                  </a:lnTo>
                  <a:lnTo>
                    <a:pt x="1270" y="185418"/>
                  </a:lnTo>
                  <a:lnTo>
                    <a:pt x="0" y="203200"/>
                  </a:lnTo>
                  <a:lnTo>
                    <a:pt x="0" y="219708"/>
                  </a:lnTo>
                  <a:lnTo>
                    <a:pt x="1270" y="233679"/>
                  </a:lnTo>
                  <a:lnTo>
                    <a:pt x="3810" y="246379"/>
                  </a:lnTo>
                  <a:lnTo>
                    <a:pt x="8890" y="255268"/>
                  </a:lnTo>
                  <a:lnTo>
                    <a:pt x="15240" y="262890"/>
                  </a:lnTo>
                  <a:lnTo>
                    <a:pt x="22860" y="269240"/>
                  </a:lnTo>
                  <a:lnTo>
                    <a:pt x="33020" y="274318"/>
                  </a:lnTo>
                  <a:lnTo>
                    <a:pt x="44450" y="276858"/>
                  </a:lnTo>
                  <a:lnTo>
                    <a:pt x="57150" y="278129"/>
                  </a:lnTo>
                  <a:lnTo>
                    <a:pt x="67310" y="276858"/>
                  </a:lnTo>
                  <a:lnTo>
                    <a:pt x="77470" y="274318"/>
                  </a:lnTo>
                  <a:lnTo>
                    <a:pt x="85090" y="269240"/>
                  </a:lnTo>
                  <a:lnTo>
                    <a:pt x="93980" y="264158"/>
                  </a:lnTo>
                  <a:lnTo>
                    <a:pt x="101600" y="259079"/>
                  </a:lnTo>
                  <a:lnTo>
                    <a:pt x="109220" y="252729"/>
                  </a:lnTo>
                  <a:lnTo>
                    <a:pt x="115570" y="246379"/>
                  </a:lnTo>
                  <a:lnTo>
                    <a:pt x="130810" y="232408"/>
                  </a:lnTo>
                  <a:lnTo>
                    <a:pt x="138430" y="223518"/>
                  </a:lnTo>
                  <a:lnTo>
                    <a:pt x="147320" y="212090"/>
                  </a:lnTo>
                  <a:lnTo>
                    <a:pt x="176530" y="176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6233160" y="26852879"/>
              <a:ext cx="167641" cy="278133"/>
            </a:xfrm>
            <a:custGeom>
              <a:avLst/>
              <a:gdLst/>
              <a:ahLst/>
              <a:cxnLst/>
              <a:rect l="0" t="0" r="0" b="0"/>
              <a:pathLst>
                <a:path w="167641" h="278133">
                  <a:moveTo>
                    <a:pt x="0" y="43182"/>
                  </a:moveTo>
                  <a:lnTo>
                    <a:pt x="5080" y="71121"/>
                  </a:lnTo>
                  <a:lnTo>
                    <a:pt x="6350" y="86360"/>
                  </a:lnTo>
                  <a:lnTo>
                    <a:pt x="7620" y="102871"/>
                  </a:lnTo>
                  <a:lnTo>
                    <a:pt x="8890" y="121921"/>
                  </a:lnTo>
                  <a:lnTo>
                    <a:pt x="10160" y="161292"/>
                  </a:lnTo>
                  <a:lnTo>
                    <a:pt x="10160" y="181610"/>
                  </a:lnTo>
                  <a:lnTo>
                    <a:pt x="12700" y="199392"/>
                  </a:lnTo>
                  <a:lnTo>
                    <a:pt x="16510" y="215900"/>
                  </a:lnTo>
                  <a:lnTo>
                    <a:pt x="34290" y="270510"/>
                  </a:lnTo>
                  <a:lnTo>
                    <a:pt x="40640" y="276860"/>
                  </a:lnTo>
                  <a:lnTo>
                    <a:pt x="48260" y="278132"/>
                  </a:lnTo>
                  <a:lnTo>
                    <a:pt x="55880" y="276860"/>
                  </a:lnTo>
                  <a:lnTo>
                    <a:pt x="64770" y="270510"/>
                  </a:lnTo>
                  <a:lnTo>
                    <a:pt x="72390" y="260350"/>
                  </a:lnTo>
                  <a:lnTo>
                    <a:pt x="80010" y="247650"/>
                  </a:lnTo>
                  <a:lnTo>
                    <a:pt x="85090" y="233682"/>
                  </a:lnTo>
                  <a:lnTo>
                    <a:pt x="91440" y="220982"/>
                  </a:lnTo>
                  <a:lnTo>
                    <a:pt x="95250" y="207010"/>
                  </a:lnTo>
                  <a:lnTo>
                    <a:pt x="100330" y="193042"/>
                  </a:lnTo>
                  <a:lnTo>
                    <a:pt x="107950" y="165100"/>
                  </a:lnTo>
                  <a:lnTo>
                    <a:pt x="113030" y="151132"/>
                  </a:lnTo>
                  <a:lnTo>
                    <a:pt x="118110" y="137160"/>
                  </a:lnTo>
                  <a:lnTo>
                    <a:pt x="124460" y="123192"/>
                  </a:lnTo>
                  <a:lnTo>
                    <a:pt x="129540" y="110492"/>
                  </a:lnTo>
                  <a:lnTo>
                    <a:pt x="138430" y="86360"/>
                  </a:lnTo>
                  <a:lnTo>
                    <a:pt x="149860" y="53342"/>
                  </a:lnTo>
                  <a:lnTo>
                    <a:pt x="16764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6456680" y="26863039"/>
              <a:ext cx="240031" cy="259083"/>
            </a:xfrm>
            <a:custGeom>
              <a:avLst/>
              <a:gdLst/>
              <a:ahLst/>
              <a:cxnLst/>
              <a:rect l="0" t="0" r="0" b="0"/>
              <a:pathLst>
                <a:path w="240031" h="259083">
                  <a:moveTo>
                    <a:pt x="113030" y="85090"/>
                  </a:moveTo>
                  <a:lnTo>
                    <a:pt x="124460" y="68582"/>
                  </a:lnTo>
                  <a:lnTo>
                    <a:pt x="128270" y="59690"/>
                  </a:lnTo>
                  <a:lnTo>
                    <a:pt x="133350" y="50800"/>
                  </a:lnTo>
                  <a:lnTo>
                    <a:pt x="137160" y="40640"/>
                  </a:lnTo>
                  <a:lnTo>
                    <a:pt x="138430" y="31750"/>
                  </a:lnTo>
                  <a:lnTo>
                    <a:pt x="138430" y="21590"/>
                  </a:lnTo>
                  <a:lnTo>
                    <a:pt x="137160" y="11432"/>
                  </a:lnTo>
                  <a:lnTo>
                    <a:pt x="129540" y="5082"/>
                  </a:lnTo>
                  <a:lnTo>
                    <a:pt x="119380" y="2540"/>
                  </a:lnTo>
                  <a:lnTo>
                    <a:pt x="106680" y="2540"/>
                  </a:lnTo>
                  <a:lnTo>
                    <a:pt x="95250" y="5082"/>
                  </a:lnTo>
                  <a:lnTo>
                    <a:pt x="83820" y="11432"/>
                  </a:lnTo>
                  <a:lnTo>
                    <a:pt x="72390" y="17782"/>
                  </a:lnTo>
                  <a:lnTo>
                    <a:pt x="62230" y="26672"/>
                  </a:lnTo>
                  <a:lnTo>
                    <a:pt x="53340" y="35561"/>
                  </a:lnTo>
                  <a:lnTo>
                    <a:pt x="45720" y="44450"/>
                  </a:lnTo>
                  <a:lnTo>
                    <a:pt x="38100" y="54611"/>
                  </a:lnTo>
                  <a:lnTo>
                    <a:pt x="33020" y="64772"/>
                  </a:lnTo>
                  <a:lnTo>
                    <a:pt x="27940" y="74932"/>
                  </a:lnTo>
                  <a:lnTo>
                    <a:pt x="24130" y="86361"/>
                  </a:lnTo>
                  <a:lnTo>
                    <a:pt x="19050" y="99061"/>
                  </a:lnTo>
                  <a:lnTo>
                    <a:pt x="15240" y="111761"/>
                  </a:lnTo>
                  <a:lnTo>
                    <a:pt x="7620" y="138432"/>
                  </a:lnTo>
                  <a:lnTo>
                    <a:pt x="5080" y="152400"/>
                  </a:lnTo>
                  <a:lnTo>
                    <a:pt x="2540" y="168911"/>
                  </a:lnTo>
                  <a:lnTo>
                    <a:pt x="0" y="186690"/>
                  </a:lnTo>
                  <a:lnTo>
                    <a:pt x="0" y="205740"/>
                  </a:lnTo>
                  <a:lnTo>
                    <a:pt x="1270" y="219711"/>
                  </a:lnTo>
                  <a:lnTo>
                    <a:pt x="5080" y="232411"/>
                  </a:lnTo>
                  <a:lnTo>
                    <a:pt x="8890" y="242572"/>
                  </a:lnTo>
                  <a:lnTo>
                    <a:pt x="16510" y="248922"/>
                  </a:lnTo>
                  <a:lnTo>
                    <a:pt x="26670" y="251461"/>
                  </a:lnTo>
                  <a:lnTo>
                    <a:pt x="38100" y="252732"/>
                  </a:lnTo>
                  <a:lnTo>
                    <a:pt x="49530" y="247650"/>
                  </a:lnTo>
                  <a:lnTo>
                    <a:pt x="59690" y="240032"/>
                  </a:lnTo>
                  <a:lnTo>
                    <a:pt x="71120" y="231140"/>
                  </a:lnTo>
                  <a:lnTo>
                    <a:pt x="80010" y="220982"/>
                  </a:lnTo>
                  <a:lnTo>
                    <a:pt x="88900" y="210822"/>
                  </a:lnTo>
                  <a:lnTo>
                    <a:pt x="96520" y="200661"/>
                  </a:lnTo>
                  <a:lnTo>
                    <a:pt x="102870" y="190500"/>
                  </a:lnTo>
                  <a:lnTo>
                    <a:pt x="109220" y="180340"/>
                  </a:lnTo>
                  <a:lnTo>
                    <a:pt x="114300" y="168911"/>
                  </a:lnTo>
                  <a:lnTo>
                    <a:pt x="119380" y="158750"/>
                  </a:lnTo>
                  <a:lnTo>
                    <a:pt x="125730" y="148590"/>
                  </a:lnTo>
                  <a:lnTo>
                    <a:pt x="132080" y="137161"/>
                  </a:lnTo>
                  <a:lnTo>
                    <a:pt x="137160" y="125732"/>
                  </a:lnTo>
                  <a:lnTo>
                    <a:pt x="142240" y="113032"/>
                  </a:lnTo>
                  <a:lnTo>
                    <a:pt x="180340" y="1272"/>
                  </a:lnTo>
                  <a:lnTo>
                    <a:pt x="181610" y="0"/>
                  </a:lnTo>
                  <a:lnTo>
                    <a:pt x="184150" y="5082"/>
                  </a:lnTo>
                  <a:lnTo>
                    <a:pt x="184150" y="13972"/>
                  </a:lnTo>
                  <a:lnTo>
                    <a:pt x="185420" y="27940"/>
                  </a:lnTo>
                  <a:lnTo>
                    <a:pt x="186690" y="66040"/>
                  </a:lnTo>
                  <a:lnTo>
                    <a:pt x="185420" y="83822"/>
                  </a:lnTo>
                  <a:lnTo>
                    <a:pt x="182880" y="100332"/>
                  </a:lnTo>
                  <a:lnTo>
                    <a:pt x="181610" y="116840"/>
                  </a:lnTo>
                  <a:lnTo>
                    <a:pt x="179070" y="132082"/>
                  </a:lnTo>
                  <a:lnTo>
                    <a:pt x="177800" y="147322"/>
                  </a:lnTo>
                  <a:lnTo>
                    <a:pt x="177800" y="161290"/>
                  </a:lnTo>
                  <a:lnTo>
                    <a:pt x="177800" y="175261"/>
                  </a:lnTo>
                  <a:lnTo>
                    <a:pt x="180340" y="190500"/>
                  </a:lnTo>
                  <a:lnTo>
                    <a:pt x="182880" y="204472"/>
                  </a:lnTo>
                  <a:lnTo>
                    <a:pt x="185420" y="218440"/>
                  </a:lnTo>
                  <a:lnTo>
                    <a:pt x="190500" y="246382"/>
                  </a:lnTo>
                  <a:lnTo>
                    <a:pt x="196850" y="255272"/>
                  </a:lnTo>
                  <a:lnTo>
                    <a:pt x="204470" y="259082"/>
                  </a:lnTo>
                  <a:lnTo>
                    <a:pt x="240030" y="2425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6785610" y="26763979"/>
              <a:ext cx="215901" cy="321311"/>
            </a:xfrm>
            <a:custGeom>
              <a:avLst/>
              <a:gdLst/>
              <a:ahLst/>
              <a:cxnLst/>
              <a:rect l="0" t="0" r="0" b="0"/>
              <a:pathLst>
                <a:path w="215901" h="321311">
                  <a:moveTo>
                    <a:pt x="26670" y="68582"/>
                  </a:moveTo>
                  <a:lnTo>
                    <a:pt x="26670" y="90171"/>
                  </a:lnTo>
                  <a:lnTo>
                    <a:pt x="25400" y="101600"/>
                  </a:lnTo>
                  <a:lnTo>
                    <a:pt x="22860" y="114300"/>
                  </a:lnTo>
                  <a:lnTo>
                    <a:pt x="20320" y="127000"/>
                  </a:lnTo>
                  <a:lnTo>
                    <a:pt x="19050" y="142242"/>
                  </a:lnTo>
                  <a:lnTo>
                    <a:pt x="17780" y="160021"/>
                  </a:lnTo>
                  <a:lnTo>
                    <a:pt x="17780" y="179071"/>
                  </a:lnTo>
                  <a:lnTo>
                    <a:pt x="15240" y="194310"/>
                  </a:lnTo>
                  <a:lnTo>
                    <a:pt x="12700" y="208282"/>
                  </a:lnTo>
                  <a:lnTo>
                    <a:pt x="10160" y="220982"/>
                  </a:lnTo>
                  <a:lnTo>
                    <a:pt x="1270" y="273050"/>
                  </a:lnTo>
                  <a:lnTo>
                    <a:pt x="0" y="279400"/>
                  </a:lnTo>
                  <a:lnTo>
                    <a:pt x="2540" y="271782"/>
                  </a:lnTo>
                  <a:lnTo>
                    <a:pt x="10160" y="240032"/>
                  </a:lnTo>
                  <a:lnTo>
                    <a:pt x="11430" y="227332"/>
                  </a:lnTo>
                  <a:lnTo>
                    <a:pt x="12700" y="213360"/>
                  </a:lnTo>
                  <a:lnTo>
                    <a:pt x="13970" y="200660"/>
                  </a:lnTo>
                  <a:lnTo>
                    <a:pt x="16510" y="185421"/>
                  </a:lnTo>
                  <a:lnTo>
                    <a:pt x="21590" y="170182"/>
                  </a:lnTo>
                  <a:lnTo>
                    <a:pt x="26670" y="153671"/>
                  </a:lnTo>
                  <a:lnTo>
                    <a:pt x="35560" y="123192"/>
                  </a:lnTo>
                  <a:lnTo>
                    <a:pt x="39370" y="107950"/>
                  </a:lnTo>
                  <a:lnTo>
                    <a:pt x="44450" y="95250"/>
                  </a:lnTo>
                  <a:lnTo>
                    <a:pt x="49530" y="82550"/>
                  </a:lnTo>
                  <a:lnTo>
                    <a:pt x="55880" y="71121"/>
                  </a:lnTo>
                  <a:lnTo>
                    <a:pt x="60960" y="59692"/>
                  </a:lnTo>
                  <a:lnTo>
                    <a:pt x="66040" y="48260"/>
                  </a:lnTo>
                  <a:lnTo>
                    <a:pt x="69850" y="38100"/>
                  </a:lnTo>
                  <a:lnTo>
                    <a:pt x="76200" y="27942"/>
                  </a:lnTo>
                  <a:lnTo>
                    <a:pt x="81280" y="19050"/>
                  </a:lnTo>
                  <a:lnTo>
                    <a:pt x="87630" y="11432"/>
                  </a:lnTo>
                  <a:lnTo>
                    <a:pt x="96520" y="5082"/>
                  </a:lnTo>
                  <a:lnTo>
                    <a:pt x="106680" y="2542"/>
                  </a:lnTo>
                  <a:lnTo>
                    <a:pt x="118110" y="0"/>
                  </a:lnTo>
                  <a:lnTo>
                    <a:pt x="129540" y="0"/>
                  </a:lnTo>
                  <a:lnTo>
                    <a:pt x="140970" y="2542"/>
                  </a:lnTo>
                  <a:lnTo>
                    <a:pt x="152400" y="7621"/>
                  </a:lnTo>
                  <a:lnTo>
                    <a:pt x="160020" y="13971"/>
                  </a:lnTo>
                  <a:lnTo>
                    <a:pt x="167640" y="21592"/>
                  </a:lnTo>
                  <a:lnTo>
                    <a:pt x="172720" y="30482"/>
                  </a:lnTo>
                  <a:lnTo>
                    <a:pt x="177800" y="40642"/>
                  </a:lnTo>
                  <a:lnTo>
                    <a:pt x="182880" y="52071"/>
                  </a:lnTo>
                  <a:lnTo>
                    <a:pt x="198120" y="99060"/>
                  </a:lnTo>
                  <a:lnTo>
                    <a:pt x="200660" y="111760"/>
                  </a:lnTo>
                  <a:lnTo>
                    <a:pt x="201930" y="127000"/>
                  </a:lnTo>
                  <a:lnTo>
                    <a:pt x="203200" y="142242"/>
                  </a:lnTo>
                  <a:lnTo>
                    <a:pt x="204470" y="157482"/>
                  </a:lnTo>
                  <a:lnTo>
                    <a:pt x="204470" y="186692"/>
                  </a:lnTo>
                  <a:lnTo>
                    <a:pt x="205740" y="241300"/>
                  </a:lnTo>
                  <a:lnTo>
                    <a:pt x="205740" y="256542"/>
                  </a:lnTo>
                  <a:lnTo>
                    <a:pt x="215900" y="3213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Freeform 709"/>
            <p:cNvSpPr/>
            <p:nvPr/>
          </p:nvSpPr>
          <p:spPr>
            <a:xfrm>
              <a:off x="7155180" y="26758900"/>
              <a:ext cx="372111" cy="302262"/>
            </a:xfrm>
            <a:custGeom>
              <a:avLst/>
              <a:gdLst/>
              <a:ahLst/>
              <a:cxnLst/>
              <a:rect l="0" t="0" r="0" b="0"/>
              <a:pathLst>
                <a:path w="372111" h="302262">
                  <a:moveTo>
                    <a:pt x="57150" y="0"/>
                  </a:moveTo>
                  <a:lnTo>
                    <a:pt x="45720" y="11429"/>
                  </a:lnTo>
                  <a:lnTo>
                    <a:pt x="40640" y="17779"/>
                  </a:lnTo>
                  <a:lnTo>
                    <a:pt x="36830" y="25400"/>
                  </a:lnTo>
                  <a:lnTo>
                    <a:pt x="33020" y="34289"/>
                  </a:lnTo>
                  <a:lnTo>
                    <a:pt x="27940" y="48261"/>
                  </a:lnTo>
                  <a:lnTo>
                    <a:pt x="16510" y="81279"/>
                  </a:lnTo>
                  <a:lnTo>
                    <a:pt x="11430" y="100329"/>
                  </a:lnTo>
                  <a:lnTo>
                    <a:pt x="6350" y="121921"/>
                  </a:lnTo>
                  <a:lnTo>
                    <a:pt x="2540" y="144779"/>
                  </a:lnTo>
                  <a:lnTo>
                    <a:pt x="0" y="162561"/>
                  </a:lnTo>
                  <a:lnTo>
                    <a:pt x="0" y="179071"/>
                  </a:lnTo>
                  <a:lnTo>
                    <a:pt x="1270" y="193039"/>
                  </a:lnTo>
                  <a:lnTo>
                    <a:pt x="5080" y="207011"/>
                  </a:lnTo>
                  <a:lnTo>
                    <a:pt x="8890" y="220979"/>
                  </a:lnTo>
                  <a:lnTo>
                    <a:pt x="15240" y="234950"/>
                  </a:lnTo>
                  <a:lnTo>
                    <a:pt x="20320" y="246379"/>
                  </a:lnTo>
                  <a:lnTo>
                    <a:pt x="26670" y="256539"/>
                  </a:lnTo>
                  <a:lnTo>
                    <a:pt x="33020" y="265429"/>
                  </a:lnTo>
                  <a:lnTo>
                    <a:pt x="41910" y="273050"/>
                  </a:lnTo>
                  <a:lnTo>
                    <a:pt x="53340" y="279400"/>
                  </a:lnTo>
                  <a:lnTo>
                    <a:pt x="64770" y="284479"/>
                  </a:lnTo>
                  <a:lnTo>
                    <a:pt x="76200" y="287021"/>
                  </a:lnTo>
                  <a:lnTo>
                    <a:pt x="87630" y="287021"/>
                  </a:lnTo>
                  <a:lnTo>
                    <a:pt x="97790" y="285750"/>
                  </a:lnTo>
                  <a:lnTo>
                    <a:pt x="111760" y="283211"/>
                  </a:lnTo>
                  <a:lnTo>
                    <a:pt x="125730" y="278129"/>
                  </a:lnTo>
                  <a:lnTo>
                    <a:pt x="140970" y="273050"/>
                  </a:lnTo>
                  <a:lnTo>
                    <a:pt x="154940" y="267971"/>
                  </a:lnTo>
                  <a:lnTo>
                    <a:pt x="167640" y="261621"/>
                  </a:lnTo>
                  <a:lnTo>
                    <a:pt x="180340" y="255271"/>
                  </a:lnTo>
                  <a:lnTo>
                    <a:pt x="190500" y="247650"/>
                  </a:lnTo>
                  <a:lnTo>
                    <a:pt x="199390" y="241300"/>
                  </a:lnTo>
                  <a:lnTo>
                    <a:pt x="208280" y="234950"/>
                  </a:lnTo>
                  <a:lnTo>
                    <a:pt x="215900" y="226061"/>
                  </a:lnTo>
                  <a:lnTo>
                    <a:pt x="223520" y="217171"/>
                  </a:lnTo>
                  <a:lnTo>
                    <a:pt x="231140" y="208279"/>
                  </a:lnTo>
                  <a:lnTo>
                    <a:pt x="238760" y="198121"/>
                  </a:lnTo>
                  <a:lnTo>
                    <a:pt x="252730" y="177800"/>
                  </a:lnTo>
                  <a:lnTo>
                    <a:pt x="274320" y="147321"/>
                  </a:lnTo>
                  <a:lnTo>
                    <a:pt x="280670" y="137161"/>
                  </a:lnTo>
                  <a:lnTo>
                    <a:pt x="285750" y="125729"/>
                  </a:lnTo>
                  <a:lnTo>
                    <a:pt x="289560" y="115571"/>
                  </a:lnTo>
                  <a:lnTo>
                    <a:pt x="294640" y="105411"/>
                  </a:lnTo>
                  <a:lnTo>
                    <a:pt x="302260" y="83821"/>
                  </a:lnTo>
                  <a:lnTo>
                    <a:pt x="303530" y="71121"/>
                  </a:lnTo>
                  <a:lnTo>
                    <a:pt x="303530" y="57150"/>
                  </a:lnTo>
                  <a:lnTo>
                    <a:pt x="302260" y="40639"/>
                  </a:lnTo>
                  <a:lnTo>
                    <a:pt x="298450" y="29211"/>
                  </a:lnTo>
                  <a:lnTo>
                    <a:pt x="293370" y="17779"/>
                  </a:lnTo>
                  <a:lnTo>
                    <a:pt x="288290" y="8889"/>
                  </a:lnTo>
                  <a:lnTo>
                    <a:pt x="281940" y="2539"/>
                  </a:lnTo>
                  <a:lnTo>
                    <a:pt x="273050" y="1271"/>
                  </a:lnTo>
                  <a:lnTo>
                    <a:pt x="264160" y="0"/>
                  </a:lnTo>
                  <a:lnTo>
                    <a:pt x="256540" y="2539"/>
                  </a:lnTo>
                  <a:lnTo>
                    <a:pt x="247650" y="6350"/>
                  </a:lnTo>
                  <a:lnTo>
                    <a:pt x="222250" y="22861"/>
                  </a:lnTo>
                  <a:lnTo>
                    <a:pt x="213360" y="29211"/>
                  </a:lnTo>
                  <a:lnTo>
                    <a:pt x="204470" y="36829"/>
                  </a:lnTo>
                  <a:lnTo>
                    <a:pt x="195580" y="45721"/>
                  </a:lnTo>
                  <a:lnTo>
                    <a:pt x="187960" y="54611"/>
                  </a:lnTo>
                  <a:lnTo>
                    <a:pt x="181610" y="66039"/>
                  </a:lnTo>
                  <a:lnTo>
                    <a:pt x="176530" y="77471"/>
                  </a:lnTo>
                  <a:lnTo>
                    <a:pt x="167640" y="102871"/>
                  </a:lnTo>
                  <a:lnTo>
                    <a:pt x="152400" y="146050"/>
                  </a:lnTo>
                  <a:lnTo>
                    <a:pt x="148590" y="157479"/>
                  </a:lnTo>
                  <a:lnTo>
                    <a:pt x="146050" y="168911"/>
                  </a:lnTo>
                  <a:lnTo>
                    <a:pt x="144780" y="181611"/>
                  </a:lnTo>
                  <a:lnTo>
                    <a:pt x="143510" y="194311"/>
                  </a:lnTo>
                  <a:lnTo>
                    <a:pt x="143510" y="209550"/>
                  </a:lnTo>
                  <a:lnTo>
                    <a:pt x="144780" y="224789"/>
                  </a:lnTo>
                  <a:lnTo>
                    <a:pt x="147320" y="241300"/>
                  </a:lnTo>
                  <a:lnTo>
                    <a:pt x="153670" y="254000"/>
                  </a:lnTo>
                  <a:lnTo>
                    <a:pt x="162560" y="265429"/>
                  </a:lnTo>
                  <a:lnTo>
                    <a:pt x="172720" y="275589"/>
                  </a:lnTo>
                  <a:lnTo>
                    <a:pt x="184150" y="283211"/>
                  </a:lnTo>
                  <a:lnTo>
                    <a:pt x="196850" y="289561"/>
                  </a:lnTo>
                  <a:lnTo>
                    <a:pt x="209550" y="294639"/>
                  </a:lnTo>
                  <a:lnTo>
                    <a:pt x="226060" y="298450"/>
                  </a:lnTo>
                  <a:lnTo>
                    <a:pt x="242570" y="300989"/>
                  </a:lnTo>
                  <a:lnTo>
                    <a:pt x="261620" y="302261"/>
                  </a:lnTo>
                  <a:lnTo>
                    <a:pt x="278130" y="302261"/>
                  </a:lnTo>
                  <a:lnTo>
                    <a:pt x="292100" y="300989"/>
                  </a:lnTo>
                  <a:lnTo>
                    <a:pt x="304800" y="298450"/>
                  </a:lnTo>
                  <a:lnTo>
                    <a:pt x="317500" y="295911"/>
                  </a:lnTo>
                  <a:lnTo>
                    <a:pt x="372110" y="2844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7736840" y="26738579"/>
              <a:ext cx="160021" cy="367033"/>
            </a:xfrm>
            <a:custGeom>
              <a:avLst/>
              <a:gdLst/>
              <a:ahLst/>
              <a:cxnLst/>
              <a:rect l="0" t="0" r="0" b="0"/>
              <a:pathLst>
                <a:path w="160021" h="367033">
                  <a:moveTo>
                    <a:pt x="106680" y="30482"/>
                  </a:moveTo>
                  <a:lnTo>
                    <a:pt x="106680" y="8892"/>
                  </a:lnTo>
                  <a:lnTo>
                    <a:pt x="101600" y="2542"/>
                  </a:lnTo>
                  <a:lnTo>
                    <a:pt x="91440" y="0"/>
                  </a:lnTo>
                  <a:lnTo>
                    <a:pt x="78740" y="0"/>
                  </a:lnTo>
                  <a:lnTo>
                    <a:pt x="67310" y="2542"/>
                  </a:lnTo>
                  <a:lnTo>
                    <a:pt x="55880" y="5082"/>
                  </a:lnTo>
                  <a:lnTo>
                    <a:pt x="44450" y="10160"/>
                  </a:lnTo>
                  <a:lnTo>
                    <a:pt x="35560" y="16510"/>
                  </a:lnTo>
                  <a:lnTo>
                    <a:pt x="26670" y="21592"/>
                  </a:lnTo>
                  <a:lnTo>
                    <a:pt x="17780" y="27942"/>
                  </a:lnTo>
                  <a:lnTo>
                    <a:pt x="11430" y="36832"/>
                  </a:lnTo>
                  <a:lnTo>
                    <a:pt x="6350" y="44450"/>
                  </a:lnTo>
                  <a:lnTo>
                    <a:pt x="1270" y="54610"/>
                  </a:lnTo>
                  <a:lnTo>
                    <a:pt x="0" y="62232"/>
                  </a:lnTo>
                  <a:lnTo>
                    <a:pt x="1270" y="71121"/>
                  </a:lnTo>
                  <a:lnTo>
                    <a:pt x="5080" y="78742"/>
                  </a:lnTo>
                  <a:lnTo>
                    <a:pt x="10160" y="86360"/>
                  </a:lnTo>
                  <a:lnTo>
                    <a:pt x="15240" y="92710"/>
                  </a:lnTo>
                  <a:lnTo>
                    <a:pt x="21590" y="100332"/>
                  </a:lnTo>
                  <a:lnTo>
                    <a:pt x="30480" y="107950"/>
                  </a:lnTo>
                  <a:lnTo>
                    <a:pt x="40640" y="114300"/>
                  </a:lnTo>
                  <a:lnTo>
                    <a:pt x="52070" y="121921"/>
                  </a:lnTo>
                  <a:lnTo>
                    <a:pt x="64770" y="128271"/>
                  </a:lnTo>
                  <a:lnTo>
                    <a:pt x="90170" y="143510"/>
                  </a:lnTo>
                  <a:lnTo>
                    <a:pt x="102870" y="149860"/>
                  </a:lnTo>
                  <a:lnTo>
                    <a:pt x="114300" y="157482"/>
                  </a:lnTo>
                  <a:lnTo>
                    <a:pt x="125730" y="163832"/>
                  </a:lnTo>
                  <a:lnTo>
                    <a:pt x="135890" y="172721"/>
                  </a:lnTo>
                  <a:lnTo>
                    <a:pt x="144780" y="181610"/>
                  </a:lnTo>
                  <a:lnTo>
                    <a:pt x="153670" y="190500"/>
                  </a:lnTo>
                  <a:lnTo>
                    <a:pt x="157480" y="201932"/>
                  </a:lnTo>
                  <a:lnTo>
                    <a:pt x="160020" y="213360"/>
                  </a:lnTo>
                  <a:lnTo>
                    <a:pt x="160020" y="226060"/>
                  </a:lnTo>
                  <a:lnTo>
                    <a:pt x="158750" y="241300"/>
                  </a:lnTo>
                  <a:lnTo>
                    <a:pt x="156210" y="256542"/>
                  </a:lnTo>
                  <a:lnTo>
                    <a:pt x="153670" y="271782"/>
                  </a:lnTo>
                  <a:lnTo>
                    <a:pt x="149860" y="285750"/>
                  </a:lnTo>
                  <a:lnTo>
                    <a:pt x="144780" y="295910"/>
                  </a:lnTo>
                  <a:lnTo>
                    <a:pt x="139700" y="306071"/>
                  </a:lnTo>
                  <a:lnTo>
                    <a:pt x="132080" y="316232"/>
                  </a:lnTo>
                  <a:lnTo>
                    <a:pt x="123190" y="326392"/>
                  </a:lnTo>
                  <a:lnTo>
                    <a:pt x="86360" y="3670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Freeform 711"/>
            <p:cNvSpPr/>
            <p:nvPr/>
          </p:nvSpPr>
          <p:spPr>
            <a:xfrm>
              <a:off x="5126990" y="27075129"/>
              <a:ext cx="2821941" cy="252733"/>
            </a:xfrm>
            <a:custGeom>
              <a:avLst/>
              <a:gdLst/>
              <a:ahLst/>
              <a:cxnLst/>
              <a:rect l="0" t="0" r="0" b="0"/>
              <a:pathLst>
                <a:path w="2821941" h="252733">
                  <a:moveTo>
                    <a:pt x="2821940" y="0"/>
                  </a:moveTo>
                  <a:lnTo>
                    <a:pt x="2816860" y="21592"/>
                  </a:lnTo>
                  <a:lnTo>
                    <a:pt x="2813050" y="30482"/>
                  </a:lnTo>
                  <a:lnTo>
                    <a:pt x="2807970" y="39371"/>
                  </a:lnTo>
                  <a:lnTo>
                    <a:pt x="2801620" y="46992"/>
                  </a:lnTo>
                  <a:lnTo>
                    <a:pt x="2792730" y="54610"/>
                  </a:lnTo>
                  <a:lnTo>
                    <a:pt x="2780030" y="62232"/>
                  </a:lnTo>
                  <a:lnTo>
                    <a:pt x="2766060" y="68582"/>
                  </a:lnTo>
                  <a:lnTo>
                    <a:pt x="2753360" y="74932"/>
                  </a:lnTo>
                  <a:lnTo>
                    <a:pt x="2740660" y="80010"/>
                  </a:lnTo>
                  <a:lnTo>
                    <a:pt x="2729230" y="85092"/>
                  </a:lnTo>
                  <a:lnTo>
                    <a:pt x="2717800" y="90171"/>
                  </a:lnTo>
                  <a:lnTo>
                    <a:pt x="2707640" y="96521"/>
                  </a:lnTo>
                  <a:lnTo>
                    <a:pt x="2696210" y="102871"/>
                  </a:lnTo>
                  <a:lnTo>
                    <a:pt x="2684780" y="107950"/>
                  </a:lnTo>
                  <a:lnTo>
                    <a:pt x="2672080" y="113032"/>
                  </a:lnTo>
                  <a:lnTo>
                    <a:pt x="2658110" y="116842"/>
                  </a:lnTo>
                  <a:lnTo>
                    <a:pt x="2644140" y="120650"/>
                  </a:lnTo>
                  <a:lnTo>
                    <a:pt x="2612390" y="128271"/>
                  </a:lnTo>
                  <a:lnTo>
                    <a:pt x="2543810" y="143510"/>
                  </a:lnTo>
                  <a:lnTo>
                    <a:pt x="2509520" y="149860"/>
                  </a:lnTo>
                  <a:lnTo>
                    <a:pt x="2390140" y="162560"/>
                  </a:lnTo>
                  <a:lnTo>
                    <a:pt x="2306320" y="167642"/>
                  </a:lnTo>
                  <a:lnTo>
                    <a:pt x="2242820" y="175260"/>
                  </a:lnTo>
                  <a:lnTo>
                    <a:pt x="2155190" y="180342"/>
                  </a:lnTo>
                  <a:lnTo>
                    <a:pt x="2086610" y="186692"/>
                  </a:lnTo>
                  <a:lnTo>
                    <a:pt x="2019300" y="187960"/>
                  </a:lnTo>
                  <a:lnTo>
                    <a:pt x="1946910" y="191771"/>
                  </a:lnTo>
                  <a:lnTo>
                    <a:pt x="1874520" y="196850"/>
                  </a:lnTo>
                  <a:lnTo>
                    <a:pt x="1800860" y="199392"/>
                  </a:lnTo>
                  <a:lnTo>
                    <a:pt x="1554480" y="199392"/>
                  </a:lnTo>
                  <a:lnTo>
                    <a:pt x="1480820" y="204471"/>
                  </a:lnTo>
                  <a:lnTo>
                    <a:pt x="1407160" y="208282"/>
                  </a:lnTo>
                  <a:lnTo>
                    <a:pt x="1309370" y="209550"/>
                  </a:lnTo>
                  <a:lnTo>
                    <a:pt x="1192530" y="209550"/>
                  </a:lnTo>
                  <a:lnTo>
                    <a:pt x="1121410" y="204471"/>
                  </a:lnTo>
                  <a:lnTo>
                    <a:pt x="1033780" y="199392"/>
                  </a:lnTo>
                  <a:lnTo>
                    <a:pt x="990600" y="194310"/>
                  </a:lnTo>
                  <a:lnTo>
                    <a:pt x="951230" y="187960"/>
                  </a:lnTo>
                  <a:lnTo>
                    <a:pt x="872490" y="175260"/>
                  </a:lnTo>
                  <a:lnTo>
                    <a:pt x="791210" y="167642"/>
                  </a:lnTo>
                  <a:lnTo>
                    <a:pt x="753110" y="162560"/>
                  </a:lnTo>
                  <a:lnTo>
                    <a:pt x="717550" y="156210"/>
                  </a:lnTo>
                  <a:lnTo>
                    <a:pt x="664210" y="149860"/>
                  </a:lnTo>
                  <a:lnTo>
                    <a:pt x="610870" y="144782"/>
                  </a:lnTo>
                  <a:lnTo>
                    <a:pt x="523240" y="137160"/>
                  </a:lnTo>
                  <a:lnTo>
                    <a:pt x="453390" y="139700"/>
                  </a:lnTo>
                  <a:lnTo>
                    <a:pt x="355600" y="149860"/>
                  </a:lnTo>
                  <a:lnTo>
                    <a:pt x="293370" y="156210"/>
                  </a:lnTo>
                  <a:lnTo>
                    <a:pt x="250190" y="162560"/>
                  </a:lnTo>
                  <a:lnTo>
                    <a:pt x="222250" y="168910"/>
                  </a:lnTo>
                  <a:lnTo>
                    <a:pt x="193040" y="176532"/>
                  </a:lnTo>
                  <a:lnTo>
                    <a:pt x="179070" y="181610"/>
                  </a:lnTo>
                  <a:lnTo>
                    <a:pt x="165100" y="187960"/>
                  </a:lnTo>
                  <a:lnTo>
                    <a:pt x="152400" y="193042"/>
                  </a:lnTo>
                  <a:lnTo>
                    <a:pt x="128270" y="201932"/>
                  </a:lnTo>
                  <a:lnTo>
                    <a:pt x="102870" y="209550"/>
                  </a:lnTo>
                  <a:lnTo>
                    <a:pt x="90170" y="213360"/>
                  </a:lnTo>
                  <a:lnTo>
                    <a:pt x="77470" y="218442"/>
                  </a:lnTo>
                  <a:lnTo>
                    <a:pt x="66040" y="223521"/>
                  </a:lnTo>
                  <a:lnTo>
                    <a:pt x="54610" y="229871"/>
                  </a:lnTo>
                  <a:lnTo>
                    <a:pt x="43180" y="234950"/>
                  </a:lnTo>
                  <a:lnTo>
                    <a:pt x="33020" y="238760"/>
                  </a:lnTo>
                  <a:lnTo>
                    <a:pt x="0" y="2527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5116830" y="273380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5678170" y="27340561"/>
              <a:ext cx="154941" cy="433069"/>
            </a:xfrm>
            <a:custGeom>
              <a:avLst/>
              <a:gdLst/>
              <a:ahLst/>
              <a:cxnLst/>
              <a:rect l="0" t="0" r="0" b="0"/>
              <a:pathLst>
                <a:path w="154941" h="433069">
                  <a:moveTo>
                    <a:pt x="154940" y="0"/>
                  </a:moveTo>
                  <a:lnTo>
                    <a:pt x="143510" y="11428"/>
                  </a:lnTo>
                  <a:lnTo>
                    <a:pt x="138430" y="19050"/>
                  </a:lnTo>
                  <a:lnTo>
                    <a:pt x="132080" y="29210"/>
                  </a:lnTo>
                  <a:lnTo>
                    <a:pt x="125730" y="40639"/>
                  </a:lnTo>
                  <a:lnTo>
                    <a:pt x="118110" y="50800"/>
                  </a:lnTo>
                  <a:lnTo>
                    <a:pt x="105410" y="73660"/>
                  </a:lnTo>
                  <a:lnTo>
                    <a:pt x="97790" y="85089"/>
                  </a:lnTo>
                  <a:lnTo>
                    <a:pt x="83820" y="110489"/>
                  </a:lnTo>
                  <a:lnTo>
                    <a:pt x="77470" y="125728"/>
                  </a:lnTo>
                  <a:lnTo>
                    <a:pt x="69850" y="140968"/>
                  </a:lnTo>
                  <a:lnTo>
                    <a:pt x="63500" y="157478"/>
                  </a:lnTo>
                  <a:lnTo>
                    <a:pt x="55880" y="175260"/>
                  </a:lnTo>
                  <a:lnTo>
                    <a:pt x="41910" y="213360"/>
                  </a:lnTo>
                  <a:lnTo>
                    <a:pt x="35560" y="231139"/>
                  </a:lnTo>
                  <a:lnTo>
                    <a:pt x="27940" y="247650"/>
                  </a:lnTo>
                  <a:lnTo>
                    <a:pt x="21590" y="262889"/>
                  </a:lnTo>
                  <a:lnTo>
                    <a:pt x="15240" y="279400"/>
                  </a:lnTo>
                  <a:lnTo>
                    <a:pt x="10160" y="295910"/>
                  </a:lnTo>
                  <a:lnTo>
                    <a:pt x="6350" y="313689"/>
                  </a:lnTo>
                  <a:lnTo>
                    <a:pt x="2540" y="328928"/>
                  </a:lnTo>
                  <a:lnTo>
                    <a:pt x="1270" y="344168"/>
                  </a:lnTo>
                  <a:lnTo>
                    <a:pt x="0" y="359410"/>
                  </a:lnTo>
                  <a:lnTo>
                    <a:pt x="0" y="374650"/>
                  </a:lnTo>
                  <a:lnTo>
                    <a:pt x="1270" y="388618"/>
                  </a:lnTo>
                  <a:lnTo>
                    <a:pt x="2540" y="402589"/>
                  </a:lnTo>
                  <a:lnTo>
                    <a:pt x="8890" y="414018"/>
                  </a:lnTo>
                  <a:lnTo>
                    <a:pt x="17780" y="421639"/>
                  </a:lnTo>
                  <a:lnTo>
                    <a:pt x="27940" y="429260"/>
                  </a:lnTo>
                  <a:lnTo>
                    <a:pt x="40640" y="431800"/>
                  </a:lnTo>
                  <a:lnTo>
                    <a:pt x="52070" y="433068"/>
                  </a:lnTo>
                  <a:lnTo>
                    <a:pt x="101600" y="4203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5938520" y="27432000"/>
              <a:ext cx="156211" cy="303530"/>
            </a:xfrm>
            <a:custGeom>
              <a:avLst/>
              <a:gdLst/>
              <a:ahLst/>
              <a:cxnLst/>
              <a:rect l="0" t="0" r="0" b="0"/>
              <a:pathLst>
                <a:path w="156211" h="303530">
                  <a:moveTo>
                    <a:pt x="10160" y="55879"/>
                  </a:moveTo>
                  <a:lnTo>
                    <a:pt x="5080" y="78739"/>
                  </a:lnTo>
                  <a:lnTo>
                    <a:pt x="2540" y="90171"/>
                  </a:lnTo>
                  <a:lnTo>
                    <a:pt x="1270" y="104139"/>
                  </a:lnTo>
                  <a:lnTo>
                    <a:pt x="1270" y="119379"/>
                  </a:lnTo>
                  <a:lnTo>
                    <a:pt x="1270" y="138429"/>
                  </a:lnTo>
                  <a:lnTo>
                    <a:pt x="3810" y="158750"/>
                  </a:lnTo>
                  <a:lnTo>
                    <a:pt x="5080" y="180339"/>
                  </a:lnTo>
                  <a:lnTo>
                    <a:pt x="11430" y="223521"/>
                  </a:lnTo>
                  <a:lnTo>
                    <a:pt x="13970" y="245111"/>
                  </a:lnTo>
                  <a:lnTo>
                    <a:pt x="16510" y="264161"/>
                  </a:lnTo>
                  <a:lnTo>
                    <a:pt x="17780" y="280671"/>
                  </a:lnTo>
                  <a:lnTo>
                    <a:pt x="19050" y="297179"/>
                  </a:lnTo>
                  <a:lnTo>
                    <a:pt x="17780" y="303529"/>
                  </a:lnTo>
                  <a:lnTo>
                    <a:pt x="16510" y="302261"/>
                  </a:lnTo>
                  <a:lnTo>
                    <a:pt x="13970" y="297179"/>
                  </a:lnTo>
                  <a:lnTo>
                    <a:pt x="11430" y="290829"/>
                  </a:lnTo>
                  <a:lnTo>
                    <a:pt x="6350" y="273050"/>
                  </a:lnTo>
                  <a:lnTo>
                    <a:pt x="3810" y="262889"/>
                  </a:lnTo>
                  <a:lnTo>
                    <a:pt x="2540" y="251461"/>
                  </a:lnTo>
                  <a:lnTo>
                    <a:pt x="1270" y="238761"/>
                  </a:lnTo>
                  <a:lnTo>
                    <a:pt x="1270" y="226061"/>
                  </a:lnTo>
                  <a:lnTo>
                    <a:pt x="0" y="199389"/>
                  </a:lnTo>
                  <a:lnTo>
                    <a:pt x="0" y="157479"/>
                  </a:lnTo>
                  <a:lnTo>
                    <a:pt x="1270" y="143511"/>
                  </a:lnTo>
                  <a:lnTo>
                    <a:pt x="2540" y="129539"/>
                  </a:lnTo>
                  <a:lnTo>
                    <a:pt x="5080" y="115571"/>
                  </a:lnTo>
                  <a:lnTo>
                    <a:pt x="7620" y="102871"/>
                  </a:lnTo>
                  <a:lnTo>
                    <a:pt x="11430" y="90171"/>
                  </a:lnTo>
                  <a:lnTo>
                    <a:pt x="13970" y="78739"/>
                  </a:lnTo>
                  <a:lnTo>
                    <a:pt x="20320" y="57150"/>
                  </a:lnTo>
                  <a:lnTo>
                    <a:pt x="24130" y="45721"/>
                  </a:lnTo>
                  <a:lnTo>
                    <a:pt x="29210" y="36829"/>
                  </a:lnTo>
                  <a:lnTo>
                    <a:pt x="34290" y="27939"/>
                  </a:lnTo>
                  <a:lnTo>
                    <a:pt x="40640" y="19050"/>
                  </a:lnTo>
                  <a:lnTo>
                    <a:pt x="49530" y="12700"/>
                  </a:lnTo>
                  <a:lnTo>
                    <a:pt x="59690" y="7621"/>
                  </a:lnTo>
                  <a:lnTo>
                    <a:pt x="71120" y="2539"/>
                  </a:lnTo>
                  <a:lnTo>
                    <a:pt x="85090" y="0"/>
                  </a:lnTo>
                  <a:lnTo>
                    <a:pt x="99060" y="0"/>
                  </a:lnTo>
                  <a:lnTo>
                    <a:pt x="115570" y="1271"/>
                  </a:lnTo>
                  <a:lnTo>
                    <a:pt x="128270" y="5079"/>
                  </a:lnTo>
                  <a:lnTo>
                    <a:pt x="139700" y="11429"/>
                  </a:lnTo>
                  <a:lnTo>
                    <a:pt x="148590" y="19050"/>
                  </a:lnTo>
                  <a:lnTo>
                    <a:pt x="153670" y="31750"/>
                  </a:lnTo>
                  <a:lnTo>
                    <a:pt x="156210" y="46989"/>
                  </a:lnTo>
                  <a:lnTo>
                    <a:pt x="156210" y="63500"/>
                  </a:lnTo>
                  <a:lnTo>
                    <a:pt x="156210" y="78739"/>
                  </a:lnTo>
                  <a:lnTo>
                    <a:pt x="153670" y="91439"/>
                  </a:lnTo>
                  <a:lnTo>
                    <a:pt x="151130" y="104139"/>
                  </a:lnTo>
                  <a:lnTo>
                    <a:pt x="147320" y="116839"/>
                  </a:lnTo>
                  <a:lnTo>
                    <a:pt x="142240" y="128271"/>
                  </a:lnTo>
                  <a:lnTo>
                    <a:pt x="137160" y="138429"/>
                  </a:lnTo>
                  <a:lnTo>
                    <a:pt x="130810" y="149861"/>
                  </a:lnTo>
                  <a:lnTo>
                    <a:pt x="124460" y="160021"/>
                  </a:lnTo>
                  <a:lnTo>
                    <a:pt x="118110" y="171450"/>
                  </a:lnTo>
                  <a:lnTo>
                    <a:pt x="110490" y="180339"/>
                  </a:lnTo>
                  <a:lnTo>
                    <a:pt x="101600" y="189229"/>
                  </a:lnTo>
                  <a:lnTo>
                    <a:pt x="91440" y="198121"/>
                  </a:lnTo>
                  <a:lnTo>
                    <a:pt x="83820" y="205739"/>
                  </a:lnTo>
                  <a:lnTo>
                    <a:pt x="67310" y="219711"/>
                  </a:lnTo>
                  <a:lnTo>
                    <a:pt x="58420" y="224789"/>
                  </a:lnTo>
                  <a:lnTo>
                    <a:pt x="46990" y="228600"/>
                  </a:lnTo>
                  <a:lnTo>
                    <a:pt x="10160" y="2349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6148070" y="27392629"/>
              <a:ext cx="207011" cy="187961"/>
            </a:xfrm>
            <a:custGeom>
              <a:avLst/>
              <a:gdLst/>
              <a:ahLst/>
              <a:cxnLst/>
              <a:rect l="0" t="0" r="0" b="0"/>
              <a:pathLst>
                <a:path w="207011" h="187961">
                  <a:moveTo>
                    <a:pt x="0" y="41910"/>
                  </a:moveTo>
                  <a:lnTo>
                    <a:pt x="15240" y="86360"/>
                  </a:lnTo>
                  <a:lnTo>
                    <a:pt x="19050" y="97792"/>
                  </a:lnTo>
                  <a:lnTo>
                    <a:pt x="25400" y="121921"/>
                  </a:lnTo>
                  <a:lnTo>
                    <a:pt x="26670" y="135892"/>
                  </a:lnTo>
                  <a:lnTo>
                    <a:pt x="25400" y="148592"/>
                  </a:lnTo>
                  <a:lnTo>
                    <a:pt x="24130" y="162560"/>
                  </a:lnTo>
                  <a:lnTo>
                    <a:pt x="24130" y="165100"/>
                  </a:lnTo>
                  <a:lnTo>
                    <a:pt x="22860" y="158750"/>
                  </a:lnTo>
                  <a:lnTo>
                    <a:pt x="22860" y="148592"/>
                  </a:lnTo>
                  <a:lnTo>
                    <a:pt x="24130" y="135892"/>
                  </a:lnTo>
                  <a:lnTo>
                    <a:pt x="27940" y="120650"/>
                  </a:lnTo>
                  <a:lnTo>
                    <a:pt x="33020" y="105410"/>
                  </a:lnTo>
                  <a:lnTo>
                    <a:pt x="38100" y="91442"/>
                  </a:lnTo>
                  <a:lnTo>
                    <a:pt x="44450" y="78742"/>
                  </a:lnTo>
                  <a:lnTo>
                    <a:pt x="50800" y="66042"/>
                  </a:lnTo>
                  <a:lnTo>
                    <a:pt x="59690" y="57150"/>
                  </a:lnTo>
                  <a:lnTo>
                    <a:pt x="71120" y="49532"/>
                  </a:lnTo>
                  <a:lnTo>
                    <a:pt x="82550" y="44450"/>
                  </a:lnTo>
                  <a:lnTo>
                    <a:pt x="91440" y="43182"/>
                  </a:lnTo>
                  <a:lnTo>
                    <a:pt x="99060" y="46992"/>
                  </a:lnTo>
                  <a:lnTo>
                    <a:pt x="104140" y="52071"/>
                  </a:lnTo>
                  <a:lnTo>
                    <a:pt x="110490" y="62232"/>
                  </a:lnTo>
                  <a:lnTo>
                    <a:pt x="116840" y="73660"/>
                  </a:lnTo>
                  <a:lnTo>
                    <a:pt x="124460" y="87632"/>
                  </a:lnTo>
                  <a:lnTo>
                    <a:pt x="128270" y="102871"/>
                  </a:lnTo>
                  <a:lnTo>
                    <a:pt x="132080" y="119382"/>
                  </a:lnTo>
                  <a:lnTo>
                    <a:pt x="133350" y="135892"/>
                  </a:lnTo>
                  <a:lnTo>
                    <a:pt x="135890" y="149860"/>
                  </a:lnTo>
                  <a:lnTo>
                    <a:pt x="138430" y="163832"/>
                  </a:lnTo>
                  <a:lnTo>
                    <a:pt x="142240" y="175260"/>
                  </a:lnTo>
                  <a:lnTo>
                    <a:pt x="147320" y="182882"/>
                  </a:lnTo>
                  <a:lnTo>
                    <a:pt x="154940" y="186692"/>
                  </a:lnTo>
                  <a:lnTo>
                    <a:pt x="162560" y="187960"/>
                  </a:lnTo>
                  <a:lnTo>
                    <a:pt x="170180" y="185421"/>
                  </a:lnTo>
                  <a:lnTo>
                    <a:pt x="175260" y="179071"/>
                  </a:lnTo>
                  <a:lnTo>
                    <a:pt x="180340" y="172721"/>
                  </a:lnTo>
                  <a:lnTo>
                    <a:pt x="185420" y="162560"/>
                  </a:lnTo>
                  <a:lnTo>
                    <a:pt x="191770" y="152400"/>
                  </a:lnTo>
                  <a:lnTo>
                    <a:pt x="198120" y="139700"/>
                  </a:lnTo>
                  <a:lnTo>
                    <a:pt x="203200" y="125732"/>
                  </a:lnTo>
                  <a:lnTo>
                    <a:pt x="205740" y="111760"/>
                  </a:lnTo>
                  <a:lnTo>
                    <a:pt x="207010" y="95250"/>
                  </a:lnTo>
                  <a:lnTo>
                    <a:pt x="207010" y="80010"/>
                  </a:lnTo>
                  <a:lnTo>
                    <a:pt x="205740" y="64771"/>
                  </a:lnTo>
                  <a:lnTo>
                    <a:pt x="204470" y="50800"/>
                  </a:lnTo>
                  <a:lnTo>
                    <a:pt x="199390" y="38100"/>
                  </a:lnTo>
                  <a:lnTo>
                    <a:pt x="193040" y="27942"/>
                  </a:lnTo>
                  <a:lnTo>
                    <a:pt x="185420" y="19050"/>
                  </a:lnTo>
                  <a:lnTo>
                    <a:pt x="175260" y="12700"/>
                  </a:lnTo>
                  <a:lnTo>
                    <a:pt x="163830" y="8892"/>
                  </a:lnTo>
                  <a:lnTo>
                    <a:pt x="952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6433820" y="27287221"/>
              <a:ext cx="130811" cy="316230"/>
            </a:xfrm>
            <a:custGeom>
              <a:avLst/>
              <a:gdLst/>
              <a:ahLst/>
              <a:cxnLst/>
              <a:rect l="0" t="0" r="0" b="0"/>
              <a:pathLst>
                <a:path w="130811" h="316230">
                  <a:moveTo>
                    <a:pt x="10160" y="0"/>
                  </a:moveTo>
                  <a:lnTo>
                    <a:pt x="10160" y="234950"/>
                  </a:lnTo>
                  <a:lnTo>
                    <a:pt x="8890" y="250190"/>
                  </a:lnTo>
                  <a:lnTo>
                    <a:pt x="6350" y="264158"/>
                  </a:lnTo>
                  <a:lnTo>
                    <a:pt x="3810" y="278129"/>
                  </a:lnTo>
                  <a:lnTo>
                    <a:pt x="2540" y="280668"/>
                  </a:lnTo>
                  <a:lnTo>
                    <a:pt x="1270" y="278129"/>
                  </a:lnTo>
                  <a:lnTo>
                    <a:pt x="0" y="269240"/>
                  </a:lnTo>
                  <a:lnTo>
                    <a:pt x="1270" y="260350"/>
                  </a:lnTo>
                  <a:lnTo>
                    <a:pt x="2540" y="251458"/>
                  </a:lnTo>
                  <a:lnTo>
                    <a:pt x="10160" y="218440"/>
                  </a:lnTo>
                  <a:lnTo>
                    <a:pt x="13970" y="205740"/>
                  </a:lnTo>
                  <a:lnTo>
                    <a:pt x="16510" y="193040"/>
                  </a:lnTo>
                  <a:lnTo>
                    <a:pt x="24130" y="170179"/>
                  </a:lnTo>
                  <a:lnTo>
                    <a:pt x="27940" y="157479"/>
                  </a:lnTo>
                  <a:lnTo>
                    <a:pt x="39370" y="127000"/>
                  </a:lnTo>
                  <a:lnTo>
                    <a:pt x="46990" y="115568"/>
                  </a:lnTo>
                  <a:lnTo>
                    <a:pt x="55880" y="106679"/>
                  </a:lnTo>
                  <a:lnTo>
                    <a:pt x="64770" y="99058"/>
                  </a:lnTo>
                  <a:lnTo>
                    <a:pt x="74930" y="95250"/>
                  </a:lnTo>
                  <a:lnTo>
                    <a:pt x="85090" y="93979"/>
                  </a:lnTo>
                  <a:lnTo>
                    <a:pt x="95250" y="93979"/>
                  </a:lnTo>
                  <a:lnTo>
                    <a:pt x="104140" y="97790"/>
                  </a:lnTo>
                  <a:lnTo>
                    <a:pt x="111760" y="104140"/>
                  </a:lnTo>
                  <a:lnTo>
                    <a:pt x="120650" y="111758"/>
                  </a:lnTo>
                  <a:lnTo>
                    <a:pt x="125730" y="124458"/>
                  </a:lnTo>
                  <a:lnTo>
                    <a:pt x="129540" y="138429"/>
                  </a:lnTo>
                  <a:lnTo>
                    <a:pt x="130810" y="156208"/>
                  </a:lnTo>
                  <a:lnTo>
                    <a:pt x="129540" y="172718"/>
                  </a:lnTo>
                  <a:lnTo>
                    <a:pt x="124460" y="190500"/>
                  </a:lnTo>
                  <a:lnTo>
                    <a:pt x="111760" y="223518"/>
                  </a:lnTo>
                  <a:lnTo>
                    <a:pt x="102870" y="248918"/>
                  </a:lnTo>
                  <a:lnTo>
                    <a:pt x="97790" y="260350"/>
                  </a:lnTo>
                  <a:lnTo>
                    <a:pt x="91440" y="269240"/>
                  </a:lnTo>
                  <a:lnTo>
                    <a:pt x="85090" y="278129"/>
                  </a:lnTo>
                  <a:lnTo>
                    <a:pt x="77470" y="285750"/>
                  </a:lnTo>
                  <a:lnTo>
                    <a:pt x="68580" y="293368"/>
                  </a:lnTo>
                  <a:lnTo>
                    <a:pt x="30480" y="316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6634480" y="27360879"/>
              <a:ext cx="121921" cy="252733"/>
            </a:xfrm>
            <a:custGeom>
              <a:avLst/>
              <a:gdLst/>
              <a:ahLst/>
              <a:cxnLst/>
              <a:rect l="0" t="0" r="0" b="0"/>
              <a:pathLst>
                <a:path w="121921" h="252733">
                  <a:moveTo>
                    <a:pt x="62230" y="0"/>
                  </a:moveTo>
                  <a:lnTo>
                    <a:pt x="50800" y="17782"/>
                  </a:lnTo>
                  <a:lnTo>
                    <a:pt x="43180" y="25400"/>
                  </a:lnTo>
                  <a:lnTo>
                    <a:pt x="35560" y="35560"/>
                  </a:lnTo>
                  <a:lnTo>
                    <a:pt x="19050" y="53342"/>
                  </a:lnTo>
                  <a:lnTo>
                    <a:pt x="2540" y="69850"/>
                  </a:lnTo>
                  <a:lnTo>
                    <a:pt x="0" y="76200"/>
                  </a:lnTo>
                  <a:lnTo>
                    <a:pt x="1270" y="83821"/>
                  </a:lnTo>
                  <a:lnTo>
                    <a:pt x="3810" y="91442"/>
                  </a:lnTo>
                  <a:lnTo>
                    <a:pt x="10160" y="95250"/>
                  </a:lnTo>
                  <a:lnTo>
                    <a:pt x="19050" y="96521"/>
                  </a:lnTo>
                  <a:lnTo>
                    <a:pt x="29210" y="96521"/>
                  </a:lnTo>
                  <a:lnTo>
                    <a:pt x="41910" y="97792"/>
                  </a:lnTo>
                  <a:lnTo>
                    <a:pt x="54610" y="101600"/>
                  </a:lnTo>
                  <a:lnTo>
                    <a:pt x="67310" y="106682"/>
                  </a:lnTo>
                  <a:lnTo>
                    <a:pt x="80010" y="111760"/>
                  </a:lnTo>
                  <a:lnTo>
                    <a:pt x="93980" y="118110"/>
                  </a:lnTo>
                  <a:lnTo>
                    <a:pt x="107950" y="124460"/>
                  </a:lnTo>
                  <a:lnTo>
                    <a:pt x="115570" y="134621"/>
                  </a:lnTo>
                  <a:lnTo>
                    <a:pt x="119380" y="147321"/>
                  </a:lnTo>
                  <a:lnTo>
                    <a:pt x="121920" y="161292"/>
                  </a:lnTo>
                  <a:lnTo>
                    <a:pt x="119380" y="175260"/>
                  </a:lnTo>
                  <a:lnTo>
                    <a:pt x="114300" y="190500"/>
                  </a:lnTo>
                  <a:lnTo>
                    <a:pt x="106680" y="204471"/>
                  </a:lnTo>
                  <a:lnTo>
                    <a:pt x="97790" y="215900"/>
                  </a:lnTo>
                  <a:lnTo>
                    <a:pt x="86360" y="226060"/>
                  </a:lnTo>
                  <a:lnTo>
                    <a:pt x="74930" y="234950"/>
                  </a:lnTo>
                  <a:lnTo>
                    <a:pt x="62230" y="241300"/>
                  </a:lnTo>
                  <a:lnTo>
                    <a:pt x="49530" y="245110"/>
                  </a:lnTo>
                  <a:lnTo>
                    <a:pt x="8890" y="2527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6790690" y="27245311"/>
              <a:ext cx="177801" cy="547369"/>
            </a:xfrm>
            <a:custGeom>
              <a:avLst/>
              <a:gdLst/>
              <a:ahLst/>
              <a:cxnLst/>
              <a:rect l="0" t="0" r="0" b="0"/>
              <a:pathLst>
                <a:path w="177801" h="547369">
                  <a:moveTo>
                    <a:pt x="0" y="0"/>
                  </a:moveTo>
                  <a:lnTo>
                    <a:pt x="22860" y="0"/>
                  </a:lnTo>
                  <a:lnTo>
                    <a:pt x="34290" y="1268"/>
                  </a:lnTo>
                  <a:lnTo>
                    <a:pt x="45720" y="3810"/>
                  </a:lnTo>
                  <a:lnTo>
                    <a:pt x="58420" y="6350"/>
                  </a:lnTo>
                  <a:lnTo>
                    <a:pt x="71120" y="10160"/>
                  </a:lnTo>
                  <a:lnTo>
                    <a:pt x="82550" y="15239"/>
                  </a:lnTo>
                  <a:lnTo>
                    <a:pt x="93980" y="20318"/>
                  </a:lnTo>
                  <a:lnTo>
                    <a:pt x="102870" y="26668"/>
                  </a:lnTo>
                  <a:lnTo>
                    <a:pt x="111760" y="33018"/>
                  </a:lnTo>
                  <a:lnTo>
                    <a:pt x="120650" y="39368"/>
                  </a:lnTo>
                  <a:lnTo>
                    <a:pt x="127000" y="48260"/>
                  </a:lnTo>
                  <a:lnTo>
                    <a:pt x="133350" y="55878"/>
                  </a:lnTo>
                  <a:lnTo>
                    <a:pt x="137160" y="66039"/>
                  </a:lnTo>
                  <a:lnTo>
                    <a:pt x="143510" y="76200"/>
                  </a:lnTo>
                  <a:lnTo>
                    <a:pt x="149860" y="85089"/>
                  </a:lnTo>
                  <a:lnTo>
                    <a:pt x="156210" y="95250"/>
                  </a:lnTo>
                  <a:lnTo>
                    <a:pt x="161290" y="106678"/>
                  </a:lnTo>
                  <a:lnTo>
                    <a:pt x="166370" y="119378"/>
                  </a:lnTo>
                  <a:lnTo>
                    <a:pt x="170180" y="132078"/>
                  </a:lnTo>
                  <a:lnTo>
                    <a:pt x="173990" y="149860"/>
                  </a:lnTo>
                  <a:lnTo>
                    <a:pt x="175260" y="168910"/>
                  </a:lnTo>
                  <a:lnTo>
                    <a:pt x="176530" y="189228"/>
                  </a:lnTo>
                  <a:lnTo>
                    <a:pt x="177800" y="226060"/>
                  </a:lnTo>
                  <a:lnTo>
                    <a:pt x="177800" y="241300"/>
                  </a:lnTo>
                  <a:lnTo>
                    <a:pt x="177800" y="257810"/>
                  </a:lnTo>
                  <a:lnTo>
                    <a:pt x="175260" y="271778"/>
                  </a:lnTo>
                  <a:lnTo>
                    <a:pt x="173990" y="287018"/>
                  </a:lnTo>
                  <a:lnTo>
                    <a:pt x="170180" y="300989"/>
                  </a:lnTo>
                  <a:lnTo>
                    <a:pt x="163830" y="330200"/>
                  </a:lnTo>
                  <a:lnTo>
                    <a:pt x="160020" y="344168"/>
                  </a:lnTo>
                  <a:lnTo>
                    <a:pt x="154940" y="358139"/>
                  </a:lnTo>
                  <a:lnTo>
                    <a:pt x="148590" y="372110"/>
                  </a:lnTo>
                  <a:lnTo>
                    <a:pt x="142240" y="386078"/>
                  </a:lnTo>
                  <a:lnTo>
                    <a:pt x="129540" y="414018"/>
                  </a:lnTo>
                  <a:lnTo>
                    <a:pt x="109220" y="455928"/>
                  </a:lnTo>
                  <a:lnTo>
                    <a:pt x="101600" y="469900"/>
                  </a:lnTo>
                  <a:lnTo>
                    <a:pt x="95250" y="481328"/>
                  </a:lnTo>
                  <a:lnTo>
                    <a:pt x="87630" y="492760"/>
                  </a:lnTo>
                  <a:lnTo>
                    <a:pt x="81280" y="502918"/>
                  </a:lnTo>
                  <a:lnTo>
                    <a:pt x="73660" y="511810"/>
                  </a:lnTo>
                  <a:lnTo>
                    <a:pt x="41910" y="5473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8307070" y="26487121"/>
              <a:ext cx="41911" cy="473709"/>
            </a:xfrm>
            <a:custGeom>
              <a:avLst/>
              <a:gdLst/>
              <a:ahLst/>
              <a:cxnLst/>
              <a:rect l="0" t="0" r="0" b="0"/>
              <a:pathLst>
                <a:path w="41911" h="473709">
                  <a:moveTo>
                    <a:pt x="0" y="0"/>
                  </a:moveTo>
                  <a:lnTo>
                    <a:pt x="11430" y="17779"/>
                  </a:lnTo>
                  <a:lnTo>
                    <a:pt x="15240" y="26668"/>
                  </a:lnTo>
                  <a:lnTo>
                    <a:pt x="20320" y="38100"/>
                  </a:lnTo>
                  <a:lnTo>
                    <a:pt x="34290" y="83818"/>
                  </a:lnTo>
                  <a:lnTo>
                    <a:pt x="36830" y="95250"/>
                  </a:lnTo>
                  <a:lnTo>
                    <a:pt x="39370" y="107950"/>
                  </a:lnTo>
                  <a:lnTo>
                    <a:pt x="39370" y="121918"/>
                  </a:lnTo>
                  <a:lnTo>
                    <a:pt x="40640" y="135890"/>
                  </a:lnTo>
                  <a:lnTo>
                    <a:pt x="41910" y="167640"/>
                  </a:lnTo>
                  <a:lnTo>
                    <a:pt x="40640" y="184150"/>
                  </a:lnTo>
                  <a:lnTo>
                    <a:pt x="38100" y="201929"/>
                  </a:lnTo>
                  <a:lnTo>
                    <a:pt x="36830" y="218440"/>
                  </a:lnTo>
                  <a:lnTo>
                    <a:pt x="34290" y="234950"/>
                  </a:lnTo>
                  <a:lnTo>
                    <a:pt x="33020" y="250190"/>
                  </a:lnTo>
                  <a:lnTo>
                    <a:pt x="33020" y="265429"/>
                  </a:lnTo>
                  <a:lnTo>
                    <a:pt x="31750" y="297179"/>
                  </a:lnTo>
                  <a:lnTo>
                    <a:pt x="31750" y="314958"/>
                  </a:lnTo>
                  <a:lnTo>
                    <a:pt x="30480" y="328929"/>
                  </a:lnTo>
                  <a:lnTo>
                    <a:pt x="27940" y="342900"/>
                  </a:lnTo>
                  <a:lnTo>
                    <a:pt x="25400" y="354329"/>
                  </a:lnTo>
                  <a:lnTo>
                    <a:pt x="20320" y="387350"/>
                  </a:lnTo>
                  <a:lnTo>
                    <a:pt x="10160" y="4737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8169910" y="26592529"/>
              <a:ext cx="306071" cy="158751"/>
            </a:xfrm>
            <a:custGeom>
              <a:avLst/>
              <a:gdLst/>
              <a:ahLst/>
              <a:cxnLst/>
              <a:rect l="0" t="0" r="0" b="0"/>
              <a:pathLst>
                <a:path w="306071" h="158751">
                  <a:moveTo>
                    <a:pt x="306070" y="0"/>
                  </a:moveTo>
                  <a:lnTo>
                    <a:pt x="288290" y="6350"/>
                  </a:lnTo>
                  <a:lnTo>
                    <a:pt x="279400" y="11432"/>
                  </a:lnTo>
                  <a:lnTo>
                    <a:pt x="267970" y="17782"/>
                  </a:lnTo>
                  <a:lnTo>
                    <a:pt x="256540" y="26671"/>
                  </a:lnTo>
                  <a:lnTo>
                    <a:pt x="242570" y="34292"/>
                  </a:lnTo>
                  <a:lnTo>
                    <a:pt x="227330" y="41910"/>
                  </a:lnTo>
                  <a:lnTo>
                    <a:pt x="210820" y="48260"/>
                  </a:lnTo>
                  <a:lnTo>
                    <a:pt x="195580" y="57150"/>
                  </a:lnTo>
                  <a:lnTo>
                    <a:pt x="180340" y="66042"/>
                  </a:lnTo>
                  <a:lnTo>
                    <a:pt x="166370" y="76200"/>
                  </a:lnTo>
                  <a:lnTo>
                    <a:pt x="151130" y="85092"/>
                  </a:lnTo>
                  <a:lnTo>
                    <a:pt x="134620" y="92710"/>
                  </a:lnTo>
                  <a:lnTo>
                    <a:pt x="86360" y="115571"/>
                  </a:lnTo>
                  <a:lnTo>
                    <a:pt x="72390" y="123192"/>
                  </a:lnTo>
                  <a:lnTo>
                    <a:pt x="58420" y="128271"/>
                  </a:lnTo>
                  <a:lnTo>
                    <a:pt x="45720" y="133350"/>
                  </a:lnTo>
                  <a:lnTo>
                    <a:pt x="0" y="158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8467090" y="26530300"/>
              <a:ext cx="187961" cy="473712"/>
            </a:xfrm>
            <a:custGeom>
              <a:avLst/>
              <a:gdLst/>
              <a:ahLst/>
              <a:cxnLst/>
              <a:rect l="0" t="0" r="0" b="0"/>
              <a:pathLst>
                <a:path w="187961" h="473712">
                  <a:moveTo>
                    <a:pt x="29210" y="0"/>
                  </a:moveTo>
                  <a:lnTo>
                    <a:pt x="35560" y="21589"/>
                  </a:lnTo>
                  <a:lnTo>
                    <a:pt x="40640" y="48261"/>
                  </a:lnTo>
                  <a:lnTo>
                    <a:pt x="44450" y="63500"/>
                  </a:lnTo>
                  <a:lnTo>
                    <a:pt x="45720" y="80011"/>
                  </a:lnTo>
                  <a:lnTo>
                    <a:pt x="46990" y="96521"/>
                  </a:lnTo>
                  <a:lnTo>
                    <a:pt x="48260" y="113029"/>
                  </a:lnTo>
                  <a:lnTo>
                    <a:pt x="49530" y="147321"/>
                  </a:lnTo>
                  <a:lnTo>
                    <a:pt x="49530" y="165100"/>
                  </a:lnTo>
                  <a:lnTo>
                    <a:pt x="49530" y="181611"/>
                  </a:lnTo>
                  <a:lnTo>
                    <a:pt x="46990" y="199389"/>
                  </a:lnTo>
                  <a:lnTo>
                    <a:pt x="44450" y="217171"/>
                  </a:lnTo>
                  <a:lnTo>
                    <a:pt x="39370" y="252729"/>
                  </a:lnTo>
                  <a:lnTo>
                    <a:pt x="35560" y="269239"/>
                  </a:lnTo>
                  <a:lnTo>
                    <a:pt x="29210" y="302261"/>
                  </a:lnTo>
                  <a:lnTo>
                    <a:pt x="25400" y="316229"/>
                  </a:lnTo>
                  <a:lnTo>
                    <a:pt x="22860" y="330200"/>
                  </a:lnTo>
                  <a:lnTo>
                    <a:pt x="19050" y="342900"/>
                  </a:lnTo>
                  <a:lnTo>
                    <a:pt x="15240" y="354329"/>
                  </a:lnTo>
                  <a:lnTo>
                    <a:pt x="11430" y="368300"/>
                  </a:lnTo>
                  <a:lnTo>
                    <a:pt x="5080" y="398779"/>
                  </a:lnTo>
                  <a:lnTo>
                    <a:pt x="2540" y="403861"/>
                  </a:lnTo>
                  <a:lnTo>
                    <a:pt x="1270" y="401321"/>
                  </a:lnTo>
                  <a:lnTo>
                    <a:pt x="0" y="393700"/>
                  </a:lnTo>
                  <a:lnTo>
                    <a:pt x="0" y="383539"/>
                  </a:lnTo>
                  <a:lnTo>
                    <a:pt x="1270" y="373379"/>
                  </a:lnTo>
                  <a:lnTo>
                    <a:pt x="3810" y="360679"/>
                  </a:lnTo>
                  <a:lnTo>
                    <a:pt x="6350" y="349250"/>
                  </a:lnTo>
                  <a:lnTo>
                    <a:pt x="10160" y="337821"/>
                  </a:lnTo>
                  <a:lnTo>
                    <a:pt x="12700" y="326389"/>
                  </a:lnTo>
                  <a:lnTo>
                    <a:pt x="16510" y="316229"/>
                  </a:lnTo>
                  <a:lnTo>
                    <a:pt x="22860" y="304800"/>
                  </a:lnTo>
                  <a:lnTo>
                    <a:pt x="27940" y="294639"/>
                  </a:lnTo>
                  <a:lnTo>
                    <a:pt x="34290" y="284479"/>
                  </a:lnTo>
                  <a:lnTo>
                    <a:pt x="48260" y="262889"/>
                  </a:lnTo>
                  <a:lnTo>
                    <a:pt x="57150" y="252729"/>
                  </a:lnTo>
                  <a:lnTo>
                    <a:pt x="67310" y="245111"/>
                  </a:lnTo>
                  <a:lnTo>
                    <a:pt x="80010" y="236221"/>
                  </a:lnTo>
                  <a:lnTo>
                    <a:pt x="91440" y="233679"/>
                  </a:lnTo>
                  <a:lnTo>
                    <a:pt x="101600" y="233679"/>
                  </a:lnTo>
                  <a:lnTo>
                    <a:pt x="113030" y="236221"/>
                  </a:lnTo>
                  <a:lnTo>
                    <a:pt x="123190" y="243839"/>
                  </a:lnTo>
                  <a:lnTo>
                    <a:pt x="134620" y="255271"/>
                  </a:lnTo>
                  <a:lnTo>
                    <a:pt x="144780" y="267971"/>
                  </a:lnTo>
                  <a:lnTo>
                    <a:pt x="153670" y="284479"/>
                  </a:lnTo>
                  <a:lnTo>
                    <a:pt x="160020" y="304800"/>
                  </a:lnTo>
                  <a:lnTo>
                    <a:pt x="165100" y="325121"/>
                  </a:lnTo>
                  <a:lnTo>
                    <a:pt x="168910" y="346711"/>
                  </a:lnTo>
                  <a:lnTo>
                    <a:pt x="171450" y="368300"/>
                  </a:lnTo>
                  <a:lnTo>
                    <a:pt x="173990" y="388621"/>
                  </a:lnTo>
                  <a:lnTo>
                    <a:pt x="173990" y="407671"/>
                  </a:lnTo>
                  <a:lnTo>
                    <a:pt x="175260" y="424179"/>
                  </a:lnTo>
                  <a:lnTo>
                    <a:pt x="187960" y="47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8731250" y="26708100"/>
              <a:ext cx="270511" cy="284480"/>
            </a:xfrm>
            <a:custGeom>
              <a:avLst/>
              <a:gdLst/>
              <a:ahLst/>
              <a:cxnLst/>
              <a:rect l="0" t="0" r="0" b="0"/>
              <a:pathLst>
                <a:path w="270511" h="284480">
                  <a:moveTo>
                    <a:pt x="144780" y="0"/>
                  </a:moveTo>
                  <a:lnTo>
                    <a:pt x="116840" y="6350"/>
                  </a:lnTo>
                  <a:lnTo>
                    <a:pt x="105410" y="10161"/>
                  </a:lnTo>
                  <a:lnTo>
                    <a:pt x="96520" y="15239"/>
                  </a:lnTo>
                  <a:lnTo>
                    <a:pt x="87630" y="20321"/>
                  </a:lnTo>
                  <a:lnTo>
                    <a:pt x="80010" y="27939"/>
                  </a:lnTo>
                  <a:lnTo>
                    <a:pt x="72390" y="36829"/>
                  </a:lnTo>
                  <a:lnTo>
                    <a:pt x="64770" y="45721"/>
                  </a:lnTo>
                  <a:lnTo>
                    <a:pt x="57150" y="55879"/>
                  </a:lnTo>
                  <a:lnTo>
                    <a:pt x="49530" y="68579"/>
                  </a:lnTo>
                  <a:lnTo>
                    <a:pt x="43180" y="81279"/>
                  </a:lnTo>
                  <a:lnTo>
                    <a:pt x="35560" y="92711"/>
                  </a:lnTo>
                  <a:lnTo>
                    <a:pt x="21590" y="115571"/>
                  </a:lnTo>
                  <a:lnTo>
                    <a:pt x="15240" y="127000"/>
                  </a:lnTo>
                  <a:lnTo>
                    <a:pt x="10160" y="139700"/>
                  </a:lnTo>
                  <a:lnTo>
                    <a:pt x="6350" y="153671"/>
                  </a:lnTo>
                  <a:lnTo>
                    <a:pt x="2540" y="166371"/>
                  </a:lnTo>
                  <a:lnTo>
                    <a:pt x="1270" y="180339"/>
                  </a:lnTo>
                  <a:lnTo>
                    <a:pt x="0" y="194311"/>
                  </a:lnTo>
                  <a:lnTo>
                    <a:pt x="0" y="207011"/>
                  </a:lnTo>
                  <a:lnTo>
                    <a:pt x="1270" y="218439"/>
                  </a:lnTo>
                  <a:lnTo>
                    <a:pt x="3810" y="229871"/>
                  </a:lnTo>
                  <a:lnTo>
                    <a:pt x="8890" y="236221"/>
                  </a:lnTo>
                  <a:lnTo>
                    <a:pt x="17780" y="240029"/>
                  </a:lnTo>
                  <a:lnTo>
                    <a:pt x="27940" y="241300"/>
                  </a:lnTo>
                  <a:lnTo>
                    <a:pt x="39370" y="236221"/>
                  </a:lnTo>
                  <a:lnTo>
                    <a:pt x="49530" y="229871"/>
                  </a:lnTo>
                  <a:lnTo>
                    <a:pt x="59690" y="219711"/>
                  </a:lnTo>
                  <a:lnTo>
                    <a:pt x="71120" y="207011"/>
                  </a:lnTo>
                  <a:lnTo>
                    <a:pt x="81280" y="190500"/>
                  </a:lnTo>
                  <a:lnTo>
                    <a:pt x="91440" y="172721"/>
                  </a:lnTo>
                  <a:lnTo>
                    <a:pt x="100330" y="157479"/>
                  </a:lnTo>
                  <a:lnTo>
                    <a:pt x="106680" y="143511"/>
                  </a:lnTo>
                  <a:lnTo>
                    <a:pt x="111760" y="130811"/>
                  </a:lnTo>
                  <a:lnTo>
                    <a:pt x="116840" y="118111"/>
                  </a:lnTo>
                  <a:lnTo>
                    <a:pt x="121920" y="104139"/>
                  </a:lnTo>
                  <a:lnTo>
                    <a:pt x="133350" y="66039"/>
                  </a:lnTo>
                  <a:lnTo>
                    <a:pt x="137160" y="54611"/>
                  </a:lnTo>
                  <a:lnTo>
                    <a:pt x="140970" y="43179"/>
                  </a:lnTo>
                  <a:lnTo>
                    <a:pt x="147320" y="16511"/>
                  </a:lnTo>
                  <a:lnTo>
                    <a:pt x="148590" y="11429"/>
                  </a:lnTo>
                  <a:lnTo>
                    <a:pt x="148590" y="11429"/>
                  </a:lnTo>
                  <a:lnTo>
                    <a:pt x="147320" y="15239"/>
                  </a:lnTo>
                  <a:lnTo>
                    <a:pt x="146050" y="22861"/>
                  </a:lnTo>
                  <a:lnTo>
                    <a:pt x="146050" y="34289"/>
                  </a:lnTo>
                  <a:lnTo>
                    <a:pt x="144780" y="60961"/>
                  </a:lnTo>
                  <a:lnTo>
                    <a:pt x="144780" y="88900"/>
                  </a:lnTo>
                  <a:lnTo>
                    <a:pt x="146050" y="106679"/>
                  </a:lnTo>
                  <a:lnTo>
                    <a:pt x="147320" y="125729"/>
                  </a:lnTo>
                  <a:lnTo>
                    <a:pt x="149860" y="147321"/>
                  </a:lnTo>
                  <a:lnTo>
                    <a:pt x="152400" y="165100"/>
                  </a:lnTo>
                  <a:lnTo>
                    <a:pt x="156210" y="180339"/>
                  </a:lnTo>
                  <a:lnTo>
                    <a:pt x="158750" y="194311"/>
                  </a:lnTo>
                  <a:lnTo>
                    <a:pt x="162560" y="207011"/>
                  </a:lnTo>
                  <a:lnTo>
                    <a:pt x="165100" y="218439"/>
                  </a:lnTo>
                  <a:lnTo>
                    <a:pt x="168910" y="229871"/>
                  </a:lnTo>
                  <a:lnTo>
                    <a:pt x="173990" y="241300"/>
                  </a:lnTo>
                  <a:lnTo>
                    <a:pt x="179070" y="252729"/>
                  </a:lnTo>
                  <a:lnTo>
                    <a:pt x="185420" y="262889"/>
                  </a:lnTo>
                  <a:lnTo>
                    <a:pt x="193040" y="271779"/>
                  </a:lnTo>
                  <a:lnTo>
                    <a:pt x="200660" y="278129"/>
                  </a:lnTo>
                  <a:lnTo>
                    <a:pt x="209550" y="284479"/>
                  </a:lnTo>
                  <a:lnTo>
                    <a:pt x="218440" y="284479"/>
                  </a:lnTo>
                  <a:lnTo>
                    <a:pt x="226060" y="280671"/>
                  </a:lnTo>
                  <a:lnTo>
                    <a:pt x="233680" y="275589"/>
                  </a:lnTo>
                  <a:lnTo>
                    <a:pt x="241300" y="267971"/>
                  </a:lnTo>
                  <a:lnTo>
                    <a:pt x="248920" y="259079"/>
                  </a:lnTo>
                  <a:lnTo>
                    <a:pt x="270510" y="2324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9107170" y="26530300"/>
              <a:ext cx="31751" cy="462280"/>
            </a:xfrm>
            <a:custGeom>
              <a:avLst/>
              <a:gdLst/>
              <a:ahLst/>
              <a:cxnLst/>
              <a:rect l="0" t="0" r="0" b="0"/>
              <a:pathLst>
                <a:path w="31751" h="462280">
                  <a:moveTo>
                    <a:pt x="0" y="0"/>
                  </a:moveTo>
                  <a:lnTo>
                    <a:pt x="5080" y="21589"/>
                  </a:lnTo>
                  <a:lnTo>
                    <a:pt x="7620" y="36829"/>
                  </a:lnTo>
                  <a:lnTo>
                    <a:pt x="8890" y="54611"/>
                  </a:lnTo>
                  <a:lnTo>
                    <a:pt x="8890" y="74929"/>
                  </a:lnTo>
                  <a:lnTo>
                    <a:pt x="10160" y="92711"/>
                  </a:lnTo>
                  <a:lnTo>
                    <a:pt x="12700" y="109221"/>
                  </a:lnTo>
                  <a:lnTo>
                    <a:pt x="15240" y="125729"/>
                  </a:lnTo>
                  <a:lnTo>
                    <a:pt x="17780" y="142239"/>
                  </a:lnTo>
                  <a:lnTo>
                    <a:pt x="19050" y="158750"/>
                  </a:lnTo>
                  <a:lnTo>
                    <a:pt x="19050" y="175261"/>
                  </a:lnTo>
                  <a:lnTo>
                    <a:pt x="21590" y="193039"/>
                  </a:lnTo>
                  <a:lnTo>
                    <a:pt x="22860" y="210821"/>
                  </a:lnTo>
                  <a:lnTo>
                    <a:pt x="26670" y="227329"/>
                  </a:lnTo>
                  <a:lnTo>
                    <a:pt x="27940" y="245111"/>
                  </a:lnTo>
                  <a:lnTo>
                    <a:pt x="29210" y="262889"/>
                  </a:lnTo>
                  <a:lnTo>
                    <a:pt x="30480" y="297179"/>
                  </a:lnTo>
                  <a:lnTo>
                    <a:pt x="31750" y="344171"/>
                  </a:lnTo>
                  <a:lnTo>
                    <a:pt x="31750" y="382271"/>
                  </a:lnTo>
                  <a:lnTo>
                    <a:pt x="30480" y="398779"/>
                  </a:lnTo>
                  <a:lnTo>
                    <a:pt x="21590" y="4622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9055100" y="26624279"/>
              <a:ext cx="251461" cy="63501"/>
            </a:xfrm>
            <a:custGeom>
              <a:avLst/>
              <a:gdLst/>
              <a:ahLst/>
              <a:cxnLst/>
              <a:rect l="0" t="0" r="0" b="0"/>
              <a:pathLst>
                <a:path w="251461" h="63501">
                  <a:moveTo>
                    <a:pt x="251460" y="0"/>
                  </a:moveTo>
                  <a:lnTo>
                    <a:pt x="218440" y="0"/>
                  </a:lnTo>
                  <a:lnTo>
                    <a:pt x="205740" y="1271"/>
                  </a:lnTo>
                  <a:lnTo>
                    <a:pt x="193040" y="3810"/>
                  </a:lnTo>
                  <a:lnTo>
                    <a:pt x="180340" y="6350"/>
                  </a:lnTo>
                  <a:lnTo>
                    <a:pt x="168910" y="10160"/>
                  </a:lnTo>
                  <a:lnTo>
                    <a:pt x="154940" y="15242"/>
                  </a:lnTo>
                  <a:lnTo>
                    <a:pt x="142240" y="20321"/>
                  </a:lnTo>
                  <a:lnTo>
                    <a:pt x="127000" y="25400"/>
                  </a:lnTo>
                  <a:lnTo>
                    <a:pt x="111760" y="30482"/>
                  </a:lnTo>
                  <a:lnTo>
                    <a:pt x="64770" y="4191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6" name="Group 745"/>
          <p:cNvGrpSpPr/>
          <p:nvPr/>
        </p:nvGrpSpPr>
        <p:grpSpPr>
          <a:xfrm>
            <a:off x="2505710" y="27561539"/>
            <a:ext cx="3437891" cy="1062991"/>
            <a:chOff x="2505710" y="27561539"/>
            <a:chExt cx="3437891" cy="1062991"/>
          </a:xfrm>
        </p:grpSpPr>
        <p:sp>
          <p:nvSpPr>
            <p:cNvPr id="727" name="Freeform 726"/>
            <p:cNvSpPr/>
            <p:nvPr/>
          </p:nvSpPr>
          <p:spPr>
            <a:xfrm>
              <a:off x="2505710" y="27625039"/>
              <a:ext cx="36831" cy="441962"/>
            </a:xfrm>
            <a:custGeom>
              <a:avLst/>
              <a:gdLst/>
              <a:ahLst/>
              <a:cxnLst/>
              <a:rect l="0" t="0" r="0" b="0"/>
              <a:pathLst>
                <a:path w="36831" h="441962">
                  <a:moveTo>
                    <a:pt x="10160" y="0"/>
                  </a:moveTo>
                  <a:lnTo>
                    <a:pt x="16510" y="16511"/>
                  </a:lnTo>
                  <a:lnTo>
                    <a:pt x="17780" y="26672"/>
                  </a:lnTo>
                  <a:lnTo>
                    <a:pt x="19050" y="40640"/>
                  </a:lnTo>
                  <a:lnTo>
                    <a:pt x="19050" y="54611"/>
                  </a:lnTo>
                  <a:lnTo>
                    <a:pt x="21590" y="68582"/>
                  </a:lnTo>
                  <a:lnTo>
                    <a:pt x="24130" y="80011"/>
                  </a:lnTo>
                  <a:lnTo>
                    <a:pt x="26670" y="91440"/>
                  </a:lnTo>
                  <a:lnTo>
                    <a:pt x="27940" y="107950"/>
                  </a:lnTo>
                  <a:lnTo>
                    <a:pt x="29210" y="127000"/>
                  </a:lnTo>
                  <a:lnTo>
                    <a:pt x="30480" y="147322"/>
                  </a:lnTo>
                  <a:lnTo>
                    <a:pt x="31750" y="166372"/>
                  </a:lnTo>
                  <a:lnTo>
                    <a:pt x="34290" y="182882"/>
                  </a:lnTo>
                  <a:lnTo>
                    <a:pt x="36830" y="199390"/>
                  </a:lnTo>
                  <a:lnTo>
                    <a:pt x="36830" y="213361"/>
                  </a:lnTo>
                  <a:lnTo>
                    <a:pt x="36830" y="226061"/>
                  </a:lnTo>
                  <a:lnTo>
                    <a:pt x="35560" y="238761"/>
                  </a:lnTo>
                  <a:lnTo>
                    <a:pt x="34290" y="251461"/>
                  </a:lnTo>
                  <a:lnTo>
                    <a:pt x="33020" y="264161"/>
                  </a:lnTo>
                  <a:lnTo>
                    <a:pt x="33020" y="278132"/>
                  </a:lnTo>
                  <a:lnTo>
                    <a:pt x="31750" y="330200"/>
                  </a:lnTo>
                  <a:lnTo>
                    <a:pt x="30480" y="347982"/>
                  </a:lnTo>
                  <a:lnTo>
                    <a:pt x="29210" y="364490"/>
                  </a:lnTo>
                  <a:lnTo>
                    <a:pt x="26670" y="379732"/>
                  </a:lnTo>
                  <a:lnTo>
                    <a:pt x="21590" y="393700"/>
                  </a:lnTo>
                  <a:lnTo>
                    <a:pt x="16510" y="406400"/>
                  </a:lnTo>
                  <a:lnTo>
                    <a:pt x="0" y="441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2559050" y="27687271"/>
              <a:ext cx="135891" cy="116841"/>
            </a:xfrm>
            <a:custGeom>
              <a:avLst/>
              <a:gdLst/>
              <a:ahLst/>
              <a:cxnLst/>
              <a:rect l="0" t="0" r="0" b="0"/>
              <a:pathLst>
                <a:path w="135891" h="116841">
                  <a:moveTo>
                    <a:pt x="135890" y="0"/>
                  </a:moveTo>
                  <a:lnTo>
                    <a:pt x="119380" y="6350"/>
                  </a:lnTo>
                  <a:lnTo>
                    <a:pt x="111760" y="10158"/>
                  </a:lnTo>
                  <a:lnTo>
                    <a:pt x="105410" y="15240"/>
                  </a:lnTo>
                  <a:lnTo>
                    <a:pt x="88900" y="27940"/>
                  </a:lnTo>
                  <a:lnTo>
                    <a:pt x="66040" y="45718"/>
                  </a:lnTo>
                  <a:lnTo>
                    <a:pt x="54610" y="53340"/>
                  </a:lnTo>
                  <a:lnTo>
                    <a:pt x="45720" y="62229"/>
                  </a:lnTo>
                  <a:lnTo>
                    <a:pt x="36830" y="69850"/>
                  </a:lnTo>
                  <a:lnTo>
                    <a:pt x="29210" y="78740"/>
                  </a:lnTo>
                  <a:lnTo>
                    <a:pt x="21590" y="87629"/>
                  </a:lnTo>
                  <a:lnTo>
                    <a:pt x="0" y="1168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2726690" y="27583129"/>
              <a:ext cx="463551" cy="407672"/>
            </a:xfrm>
            <a:custGeom>
              <a:avLst/>
              <a:gdLst/>
              <a:ahLst/>
              <a:cxnLst/>
              <a:rect l="0" t="0" r="0" b="0"/>
              <a:pathLst>
                <a:path w="463551" h="407672">
                  <a:moveTo>
                    <a:pt x="0" y="0"/>
                  </a:moveTo>
                  <a:lnTo>
                    <a:pt x="11430" y="10160"/>
                  </a:lnTo>
                  <a:lnTo>
                    <a:pt x="15240" y="17782"/>
                  </a:lnTo>
                  <a:lnTo>
                    <a:pt x="20320" y="25400"/>
                  </a:lnTo>
                  <a:lnTo>
                    <a:pt x="24130" y="34292"/>
                  </a:lnTo>
                  <a:lnTo>
                    <a:pt x="27940" y="43182"/>
                  </a:lnTo>
                  <a:lnTo>
                    <a:pt x="35560" y="63500"/>
                  </a:lnTo>
                  <a:lnTo>
                    <a:pt x="38100" y="74932"/>
                  </a:lnTo>
                  <a:lnTo>
                    <a:pt x="45720" y="100332"/>
                  </a:lnTo>
                  <a:lnTo>
                    <a:pt x="48260" y="114300"/>
                  </a:lnTo>
                  <a:lnTo>
                    <a:pt x="49530" y="129542"/>
                  </a:lnTo>
                  <a:lnTo>
                    <a:pt x="50800" y="146050"/>
                  </a:lnTo>
                  <a:lnTo>
                    <a:pt x="50800" y="161292"/>
                  </a:lnTo>
                  <a:lnTo>
                    <a:pt x="52070" y="191771"/>
                  </a:lnTo>
                  <a:lnTo>
                    <a:pt x="50800" y="205742"/>
                  </a:lnTo>
                  <a:lnTo>
                    <a:pt x="49530" y="219710"/>
                  </a:lnTo>
                  <a:lnTo>
                    <a:pt x="46990" y="233682"/>
                  </a:lnTo>
                  <a:lnTo>
                    <a:pt x="45720" y="248921"/>
                  </a:lnTo>
                  <a:lnTo>
                    <a:pt x="44450" y="262892"/>
                  </a:lnTo>
                  <a:lnTo>
                    <a:pt x="43180" y="276860"/>
                  </a:lnTo>
                  <a:lnTo>
                    <a:pt x="41910" y="289560"/>
                  </a:lnTo>
                  <a:lnTo>
                    <a:pt x="39370" y="300992"/>
                  </a:lnTo>
                  <a:lnTo>
                    <a:pt x="36830" y="313692"/>
                  </a:lnTo>
                  <a:lnTo>
                    <a:pt x="34290" y="323850"/>
                  </a:lnTo>
                  <a:lnTo>
                    <a:pt x="30480" y="335282"/>
                  </a:lnTo>
                  <a:lnTo>
                    <a:pt x="27940" y="346710"/>
                  </a:lnTo>
                  <a:lnTo>
                    <a:pt x="27940" y="347982"/>
                  </a:lnTo>
                  <a:lnTo>
                    <a:pt x="30480" y="342900"/>
                  </a:lnTo>
                  <a:lnTo>
                    <a:pt x="34290" y="334010"/>
                  </a:lnTo>
                  <a:lnTo>
                    <a:pt x="40640" y="321310"/>
                  </a:lnTo>
                  <a:lnTo>
                    <a:pt x="48260" y="307342"/>
                  </a:lnTo>
                  <a:lnTo>
                    <a:pt x="57150" y="293371"/>
                  </a:lnTo>
                  <a:lnTo>
                    <a:pt x="64770" y="279400"/>
                  </a:lnTo>
                  <a:lnTo>
                    <a:pt x="80010" y="255271"/>
                  </a:lnTo>
                  <a:lnTo>
                    <a:pt x="88900" y="243842"/>
                  </a:lnTo>
                  <a:lnTo>
                    <a:pt x="97790" y="232410"/>
                  </a:lnTo>
                  <a:lnTo>
                    <a:pt x="106680" y="220982"/>
                  </a:lnTo>
                  <a:lnTo>
                    <a:pt x="118110" y="214632"/>
                  </a:lnTo>
                  <a:lnTo>
                    <a:pt x="130810" y="212092"/>
                  </a:lnTo>
                  <a:lnTo>
                    <a:pt x="143510" y="212092"/>
                  </a:lnTo>
                  <a:lnTo>
                    <a:pt x="153670" y="217171"/>
                  </a:lnTo>
                  <a:lnTo>
                    <a:pt x="163830" y="226060"/>
                  </a:lnTo>
                  <a:lnTo>
                    <a:pt x="172720" y="238760"/>
                  </a:lnTo>
                  <a:lnTo>
                    <a:pt x="179070" y="255271"/>
                  </a:lnTo>
                  <a:lnTo>
                    <a:pt x="185420" y="274321"/>
                  </a:lnTo>
                  <a:lnTo>
                    <a:pt x="190500" y="294642"/>
                  </a:lnTo>
                  <a:lnTo>
                    <a:pt x="194310" y="312421"/>
                  </a:lnTo>
                  <a:lnTo>
                    <a:pt x="214630" y="382271"/>
                  </a:lnTo>
                  <a:lnTo>
                    <a:pt x="220980" y="392432"/>
                  </a:lnTo>
                  <a:lnTo>
                    <a:pt x="231140" y="401321"/>
                  </a:lnTo>
                  <a:lnTo>
                    <a:pt x="241300" y="407671"/>
                  </a:lnTo>
                  <a:lnTo>
                    <a:pt x="251460" y="407671"/>
                  </a:lnTo>
                  <a:lnTo>
                    <a:pt x="260350" y="402592"/>
                  </a:lnTo>
                  <a:lnTo>
                    <a:pt x="290830" y="372110"/>
                  </a:lnTo>
                  <a:lnTo>
                    <a:pt x="298450" y="363221"/>
                  </a:lnTo>
                  <a:lnTo>
                    <a:pt x="304800" y="354332"/>
                  </a:lnTo>
                  <a:lnTo>
                    <a:pt x="312420" y="345442"/>
                  </a:lnTo>
                  <a:lnTo>
                    <a:pt x="320040" y="334010"/>
                  </a:lnTo>
                  <a:lnTo>
                    <a:pt x="326390" y="321310"/>
                  </a:lnTo>
                  <a:lnTo>
                    <a:pt x="334010" y="308610"/>
                  </a:lnTo>
                  <a:lnTo>
                    <a:pt x="339090" y="297182"/>
                  </a:lnTo>
                  <a:lnTo>
                    <a:pt x="344170" y="285750"/>
                  </a:lnTo>
                  <a:lnTo>
                    <a:pt x="349250" y="274321"/>
                  </a:lnTo>
                  <a:lnTo>
                    <a:pt x="354330" y="262892"/>
                  </a:lnTo>
                  <a:lnTo>
                    <a:pt x="360680" y="252732"/>
                  </a:lnTo>
                  <a:lnTo>
                    <a:pt x="367030" y="242571"/>
                  </a:lnTo>
                  <a:lnTo>
                    <a:pt x="372110" y="229871"/>
                  </a:lnTo>
                  <a:lnTo>
                    <a:pt x="377190" y="217171"/>
                  </a:lnTo>
                  <a:lnTo>
                    <a:pt x="381000" y="204471"/>
                  </a:lnTo>
                  <a:lnTo>
                    <a:pt x="379730" y="198121"/>
                  </a:lnTo>
                  <a:lnTo>
                    <a:pt x="373380" y="196850"/>
                  </a:lnTo>
                  <a:lnTo>
                    <a:pt x="364490" y="196850"/>
                  </a:lnTo>
                  <a:lnTo>
                    <a:pt x="356870" y="201932"/>
                  </a:lnTo>
                  <a:lnTo>
                    <a:pt x="349250" y="208282"/>
                  </a:lnTo>
                  <a:lnTo>
                    <a:pt x="341630" y="215900"/>
                  </a:lnTo>
                  <a:lnTo>
                    <a:pt x="335280" y="224792"/>
                  </a:lnTo>
                  <a:lnTo>
                    <a:pt x="330200" y="233682"/>
                  </a:lnTo>
                  <a:lnTo>
                    <a:pt x="325120" y="243842"/>
                  </a:lnTo>
                  <a:lnTo>
                    <a:pt x="321310" y="252732"/>
                  </a:lnTo>
                  <a:lnTo>
                    <a:pt x="317500" y="262892"/>
                  </a:lnTo>
                  <a:lnTo>
                    <a:pt x="309880" y="284482"/>
                  </a:lnTo>
                  <a:lnTo>
                    <a:pt x="302260" y="304800"/>
                  </a:lnTo>
                  <a:lnTo>
                    <a:pt x="299720" y="316232"/>
                  </a:lnTo>
                  <a:lnTo>
                    <a:pt x="298450" y="328932"/>
                  </a:lnTo>
                  <a:lnTo>
                    <a:pt x="297180" y="341632"/>
                  </a:lnTo>
                  <a:lnTo>
                    <a:pt x="299720" y="354332"/>
                  </a:lnTo>
                  <a:lnTo>
                    <a:pt x="304800" y="365760"/>
                  </a:lnTo>
                  <a:lnTo>
                    <a:pt x="312420" y="377192"/>
                  </a:lnTo>
                  <a:lnTo>
                    <a:pt x="321310" y="384810"/>
                  </a:lnTo>
                  <a:lnTo>
                    <a:pt x="332740" y="389892"/>
                  </a:lnTo>
                  <a:lnTo>
                    <a:pt x="344170" y="392432"/>
                  </a:lnTo>
                  <a:lnTo>
                    <a:pt x="355600" y="393700"/>
                  </a:lnTo>
                  <a:lnTo>
                    <a:pt x="367030" y="393700"/>
                  </a:lnTo>
                  <a:lnTo>
                    <a:pt x="378460" y="392432"/>
                  </a:lnTo>
                  <a:lnTo>
                    <a:pt x="388620" y="388621"/>
                  </a:lnTo>
                  <a:lnTo>
                    <a:pt x="396240" y="383542"/>
                  </a:lnTo>
                  <a:lnTo>
                    <a:pt x="405130" y="378460"/>
                  </a:lnTo>
                  <a:lnTo>
                    <a:pt x="414020" y="373382"/>
                  </a:lnTo>
                  <a:lnTo>
                    <a:pt x="422910" y="369571"/>
                  </a:lnTo>
                  <a:lnTo>
                    <a:pt x="46355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3516630" y="27561539"/>
              <a:ext cx="20321" cy="368301"/>
            </a:xfrm>
            <a:custGeom>
              <a:avLst/>
              <a:gdLst/>
              <a:ahLst/>
              <a:cxnLst/>
              <a:rect l="0" t="0" r="0" b="0"/>
              <a:pathLst>
                <a:path w="20321" h="368301">
                  <a:moveTo>
                    <a:pt x="20320" y="0"/>
                  </a:moveTo>
                  <a:lnTo>
                    <a:pt x="20320" y="64772"/>
                  </a:lnTo>
                  <a:lnTo>
                    <a:pt x="20320" y="78740"/>
                  </a:lnTo>
                  <a:lnTo>
                    <a:pt x="17780" y="93982"/>
                  </a:lnTo>
                  <a:lnTo>
                    <a:pt x="15240" y="107950"/>
                  </a:lnTo>
                  <a:lnTo>
                    <a:pt x="13970" y="123190"/>
                  </a:lnTo>
                  <a:lnTo>
                    <a:pt x="12700" y="139700"/>
                  </a:lnTo>
                  <a:lnTo>
                    <a:pt x="11430" y="156211"/>
                  </a:lnTo>
                  <a:lnTo>
                    <a:pt x="11430" y="190500"/>
                  </a:lnTo>
                  <a:lnTo>
                    <a:pt x="11430" y="207011"/>
                  </a:lnTo>
                  <a:lnTo>
                    <a:pt x="10160" y="223522"/>
                  </a:lnTo>
                  <a:lnTo>
                    <a:pt x="7620" y="238761"/>
                  </a:lnTo>
                  <a:lnTo>
                    <a:pt x="5080" y="254000"/>
                  </a:lnTo>
                  <a:lnTo>
                    <a:pt x="3810" y="270511"/>
                  </a:lnTo>
                  <a:lnTo>
                    <a:pt x="2540" y="287022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3538220" y="27677111"/>
              <a:ext cx="231141" cy="284479"/>
            </a:xfrm>
            <a:custGeom>
              <a:avLst/>
              <a:gdLst/>
              <a:ahLst/>
              <a:cxnLst/>
              <a:rect l="0" t="0" r="0" b="0"/>
              <a:pathLst>
                <a:path w="231141" h="284479">
                  <a:moveTo>
                    <a:pt x="135890" y="0"/>
                  </a:moveTo>
                  <a:lnTo>
                    <a:pt x="130810" y="16510"/>
                  </a:lnTo>
                  <a:lnTo>
                    <a:pt x="127000" y="24128"/>
                  </a:lnTo>
                  <a:lnTo>
                    <a:pt x="121920" y="31750"/>
                  </a:lnTo>
                  <a:lnTo>
                    <a:pt x="115570" y="38100"/>
                  </a:lnTo>
                  <a:lnTo>
                    <a:pt x="110490" y="46989"/>
                  </a:lnTo>
                  <a:lnTo>
                    <a:pt x="106680" y="55878"/>
                  </a:lnTo>
                  <a:lnTo>
                    <a:pt x="102870" y="64768"/>
                  </a:lnTo>
                  <a:lnTo>
                    <a:pt x="97790" y="73660"/>
                  </a:lnTo>
                  <a:lnTo>
                    <a:pt x="91440" y="82550"/>
                  </a:lnTo>
                  <a:lnTo>
                    <a:pt x="85090" y="90168"/>
                  </a:lnTo>
                  <a:lnTo>
                    <a:pt x="77470" y="99060"/>
                  </a:lnTo>
                  <a:lnTo>
                    <a:pt x="68580" y="107950"/>
                  </a:lnTo>
                  <a:lnTo>
                    <a:pt x="43180" y="134618"/>
                  </a:lnTo>
                  <a:lnTo>
                    <a:pt x="35560" y="142239"/>
                  </a:lnTo>
                  <a:lnTo>
                    <a:pt x="26670" y="149860"/>
                  </a:lnTo>
                  <a:lnTo>
                    <a:pt x="17780" y="157478"/>
                  </a:lnTo>
                  <a:lnTo>
                    <a:pt x="7620" y="165100"/>
                  </a:lnTo>
                  <a:lnTo>
                    <a:pt x="2540" y="166368"/>
                  </a:lnTo>
                  <a:lnTo>
                    <a:pt x="0" y="163828"/>
                  </a:lnTo>
                  <a:lnTo>
                    <a:pt x="0" y="158750"/>
                  </a:lnTo>
                  <a:lnTo>
                    <a:pt x="5080" y="154939"/>
                  </a:lnTo>
                  <a:lnTo>
                    <a:pt x="12700" y="152400"/>
                  </a:lnTo>
                  <a:lnTo>
                    <a:pt x="21590" y="151128"/>
                  </a:lnTo>
                  <a:lnTo>
                    <a:pt x="34290" y="151128"/>
                  </a:lnTo>
                  <a:lnTo>
                    <a:pt x="48260" y="152400"/>
                  </a:lnTo>
                  <a:lnTo>
                    <a:pt x="63500" y="153668"/>
                  </a:lnTo>
                  <a:lnTo>
                    <a:pt x="76200" y="157478"/>
                  </a:lnTo>
                  <a:lnTo>
                    <a:pt x="86360" y="162560"/>
                  </a:lnTo>
                  <a:lnTo>
                    <a:pt x="96520" y="167639"/>
                  </a:lnTo>
                  <a:lnTo>
                    <a:pt x="105410" y="173989"/>
                  </a:lnTo>
                  <a:lnTo>
                    <a:pt x="113030" y="180339"/>
                  </a:lnTo>
                  <a:lnTo>
                    <a:pt x="120650" y="186689"/>
                  </a:lnTo>
                  <a:lnTo>
                    <a:pt x="128270" y="194310"/>
                  </a:lnTo>
                  <a:lnTo>
                    <a:pt x="142240" y="207010"/>
                  </a:lnTo>
                  <a:lnTo>
                    <a:pt x="163830" y="228600"/>
                  </a:lnTo>
                  <a:lnTo>
                    <a:pt x="171450" y="236218"/>
                  </a:lnTo>
                  <a:lnTo>
                    <a:pt x="177800" y="245110"/>
                  </a:lnTo>
                  <a:lnTo>
                    <a:pt x="185420" y="255268"/>
                  </a:lnTo>
                  <a:lnTo>
                    <a:pt x="193040" y="262889"/>
                  </a:lnTo>
                  <a:lnTo>
                    <a:pt x="201930" y="269239"/>
                  </a:lnTo>
                  <a:lnTo>
                    <a:pt x="231140" y="2844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3884930" y="27677111"/>
              <a:ext cx="10161" cy="262890"/>
            </a:xfrm>
            <a:custGeom>
              <a:avLst/>
              <a:gdLst/>
              <a:ahLst/>
              <a:cxnLst/>
              <a:rect l="0" t="0" r="0" b="0"/>
              <a:pathLst>
                <a:path w="10161" h="262890">
                  <a:moveTo>
                    <a:pt x="0" y="0"/>
                  </a:moveTo>
                  <a:lnTo>
                    <a:pt x="0" y="69850"/>
                  </a:lnTo>
                  <a:lnTo>
                    <a:pt x="1270" y="85089"/>
                  </a:lnTo>
                  <a:lnTo>
                    <a:pt x="3810" y="99060"/>
                  </a:lnTo>
                  <a:lnTo>
                    <a:pt x="5080" y="111760"/>
                  </a:lnTo>
                  <a:lnTo>
                    <a:pt x="7620" y="124460"/>
                  </a:lnTo>
                  <a:lnTo>
                    <a:pt x="8890" y="138428"/>
                  </a:lnTo>
                  <a:lnTo>
                    <a:pt x="8890" y="152400"/>
                  </a:lnTo>
                  <a:lnTo>
                    <a:pt x="10160" y="185418"/>
                  </a:lnTo>
                  <a:lnTo>
                    <a:pt x="10160" y="2628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4053840" y="27598371"/>
              <a:ext cx="427991" cy="542291"/>
            </a:xfrm>
            <a:custGeom>
              <a:avLst/>
              <a:gdLst/>
              <a:ahLst/>
              <a:cxnLst/>
              <a:rect l="0" t="0" r="0" b="0"/>
              <a:pathLst>
                <a:path w="427991" h="542291">
                  <a:moveTo>
                    <a:pt x="0" y="110490"/>
                  </a:moveTo>
                  <a:lnTo>
                    <a:pt x="0" y="180340"/>
                  </a:lnTo>
                  <a:lnTo>
                    <a:pt x="1270" y="195579"/>
                  </a:lnTo>
                  <a:lnTo>
                    <a:pt x="2540" y="209550"/>
                  </a:lnTo>
                  <a:lnTo>
                    <a:pt x="5080" y="222250"/>
                  </a:lnTo>
                  <a:lnTo>
                    <a:pt x="5080" y="236218"/>
                  </a:lnTo>
                  <a:lnTo>
                    <a:pt x="5080" y="251458"/>
                  </a:lnTo>
                  <a:lnTo>
                    <a:pt x="2540" y="267968"/>
                  </a:lnTo>
                  <a:lnTo>
                    <a:pt x="3810" y="275590"/>
                  </a:lnTo>
                  <a:lnTo>
                    <a:pt x="7620" y="276858"/>
                  </a:lnTo>
                  <a:lnTo>
                    <a:pt x="11430" y="274318"/>
                  </a:lnTo>
                  <a:lnTo>
                    <a:pt x="16510" y="267968"/>
                  </a:lnTo>
                  <a:lnTo>
                    <a:pt x="24130" y="252729"/>
                  </a:lnTo>
                  <a:lnTo>
                    <a:pt x="27940" y="242568"/>
                  </a:lnTo>
                  <a:lnTo>
                    <a:pt x="30480" y="231140"/>
                  </a:lnTo>
                  <a:lnTo>
                    <a:pt x="34290" y="219708"/>
                  </a:lnTo>
                  <a:lnTo>
                    <a:pt x="39370" y="207008"/>
                  </a:lnTo>
                  <a:lnTo>
                    <a:pt x="44450" y="193040"/>
                  </a:lnTo>
                  <a:lnTo>
                    <a:pt x="50800" y="179068"/>
                  </a:lnTo>
                  <a:lnTo>
                    <a:pt x="55880" y="167640"/>
                  </a:lnTo>
                  <a:lnTo>
                    <a:pt x="60960" y="154940"/>
                  </a:lnTo>
                  <a:lnTo>
                    <a:pt x="64770" y="143508"/>
                  </a:lnTo>
                  <a:lnTo>
                    <a:pt x="72390" y="133350"/>
                  </a:lnTo>
                  <a:lnTo>
                    <a:pt x="82550" y="124458"/>
                  </a:lnTo>
                  <a:lnTo>
                    <a:pt x="92710" y="116840"/>
                  </a:lnTo>
                  <a:lnTo>
                    <a:pt x="105410" y="111758"/>
                  </a:lnTo>
                  <a:lnTo>
                    <a:pt x="118110" y="110490"/>
                  </a:lnTo>
                  <a:lnTo>
                    <a:pt x="130810" y="110490"/>
                  </a:lnTo>
                  <a:lnTo>
                    <a:pt x="142240" y="115568"/>
                  </a:lnTo>
                  <a:lnTo>
                    <a:pt x="152400" y="123190"/>
                  </a:lnTo>
                  <a:lnTo>
                    <a:pt x="161290" y="133350"/>
                  </a:lnTo>
                  <a:lnTo>
                    <a:pt x="167640" y="143508"/>
                  </a:lnTo>
                  <a:lnTo>
                    <a:pt x="173990" y="153668"/>
                  </a:lnTo>
                  <a:lnTo>
                    <a:pt x="179070" y="163829"/>
                  </a:lnTo>
                  <a:lnTo>
                    <a:pt x="184150" y="177800"/>
                  </a:lnTo>
                  <a:lnTo>
                    <a:pt x="187960" y="194308"/>
                  </a:lnTo>
                  <a:lnTo>
                    <a:pt x="191770" y="212090"/>
                  </a:lnTo>
                  <a:lnTo>
                    <a:pt x="196850" y="228600"/>
                  </a:lnTo>
                  <a:lnTo>
                    <a:pt x="201930" y="243840"/>
                  </a:lnTo>
                  <a:lnTo>
                    <a:pt x="208280" y="259079"/>
                  </a:lnTo>
                  <a:lnTo>
                    <a:pt x="215900" y="270508"/>
                  </a:lnTo>
                  <a:lnTo>
                    <a:pt x="224790" y="279400"/>
                  </a:lnTo>
                  <a:lnTo>
                    <a:pt x="233680" y="285750"/>
                  </a:lnTo>
                  <a:lnTo>
                    <a:pt x="243840" y="288290"/>
                  </a:lnTo>
                  <a:lnTo>
                    <a:pt x="254000" y="287018"/>
                  </a:lnTo>
                  <a:lnTo>
                    <a:pt x="264160" y="284479"/>
                  </a:lnTo>
                  <a:lnTo>
                    <a:pt x="273050" y="280668"/>
                  </a:lnTo>
                  <a:lnTo>
                    <a:pt x="280670" y="275590"/>
                  </a:lnTo>
                  <a:lnTo>
                    <a:pt x="289560" y="269240"/>
                  </a:lnTo>
                  <a:lnTo>
                    <a:pt x="297180" y="261618"/>
                  </a:lnTo>
                  <a:lnTo>
                    <a:pt x="303530" y="254000"/>
                  </a:lnTo>
                  <a:lnTo>
                    <a:pt x="311150" y="245108"/>
                  </a:lnTo>
                  <a:lnTo>
                    <a:pt x="317500" y="234950"/>
                  </a:lnTo>
                  <a:lnTo>
                    <a:pt x="322580" y="224790"/>
                  </a:lnTo>
                  <a:lnTo>
                    <a:pt x="327660" y="214629"/>
                  </a:lnTo>
                  <a:lnTo>
                    <a:pt x="345440" y="177800"/>
                  </a:lnTo>
                  <a:lnTo>
                    <a:pt x="350520" y="165100"/>
                  </a:lnTo>
                  <a:lnTo>
                    <a:pt x="355600" y="151129"/>
                  </a:lnTo>
                  <a:lnTo>
                    <a:pt x="359410" y="138429"/>
                  </a:lnTo>
                  <a:lnTo>
                    <a:pt x="367030" y="110490"/>
                  </a:lnTo>
                  <a:lnTo>
                    <a:pt x="370840" y="96518"/>
                  </a:lnTo>
                  <a:lnTo>
                    <a:pt x="374650" y="80008"/>
                  </a:lnTo>
                  <a:lnTo>
                    <a:pt x="382270" y="43179"/>
                  </a:lnTo>
                  <a:lnTo>
                    <a:pt x="382270" y="27940"/>
                  </a:lnTo>
                  <a:lnTo>
                    <a:pt x="379730" y="15240"/>
                  </a:lnTo>
                  <a:lnTo>
                    <a:pt x="375920" y="5079"/>
                  </a:lnTo>
                  <a:lnTo>
                    <a:pt x="368300" y="0"/>
                  </a:lnTo>
                  <a:lnTo>
                    <a:pt x="359410" y="0"/>
                  </a:lnTo>
                  <a:lnTo>
                    <a:pt x="347980" y="1268"/>
                  </a:lnTo>
                  <a:lnTo>
                    <a:pt x="337820" y="5079"/>
                  </a:lnTo>
                  <a:lnTo>
                    <a:pt x="330200" y="10158"/>
                  </a:lnTo>
                  <a:lnTo>
                    <a:pt x="321310" y="15240"/>
                  </a:lnTo>
                  <a:lnTo>
                    <a:pt x="314960" y="22858"/>
                  </a:lnTo>
                  <a:lnTo>
                    <a:pt x="308610" y="30479"/>
                  </a:lnTo>
                  <a:lnTo>
                    <a:pt x="304800" y="39368"/>
                  </a:lnTo>
                  <a:lnTo>
                    <a:pt x="292100" y="55879"/>
                  </a:lnTo>
                  <a:lnTo>
                    <a:pt x="285750" y="63500"/>
                  </a:lnTo>
                  <a:lnTo>
                    <a:pt x="283210" y="74929"/>
                  </a:lnTo>
                  <a:lnTo>
                    <a:pt x="281940" y="87629"/>
                  </a:lnTo>
                  <a:lnTo>
                    <a:pt x="283210" y="102868"/>
                  </a:lnTo>
                  <a:lnTo>
                    <a:pt x="285750" y="116840"/>
                  </a:lnTo>
                  <a:lnTo>
                    <a:pt x="289560" y="130808"/>
                  </a:lnTo>
                  <a:lnTo>
                    <a:pt x="294640" y="144779"/>
                  </a:lnTo>
                  <a:lnTo>
                    <a:pt x="300990" y="158750"/>
                  </a:lnTo>
                  <a:lnTo>
                    <a:pt x="306070" y="170179"/>
                  </a:lnTo>
                  <a:lnTo>
                    <a:pt x="313690" y="181608"/>
                  </a:lnTo>
                  <a:lnTo>
                    <a:pt x="321310" y="191768"/>
                  </a:lnTo>
                  <a:lnTo>
                    <a:pt x="330200" y="200658"/>
                  </a:lnTo>
                  <a:lnTo>
                    <a:pt x="339090" y="209550"/>
                  </a:lnTo>
                  <a:lnTo>
                    <a:pt x="355600" y="224790"/>
                  </a:lnTo>
                  <a:lnTo>
                    <a:pt x="363220" y="232408"/>
                  </a:lnTo>
                  <a:lnTo>
                    <a:pt x="370840" y="241300"/>
                  </a:lnTo>
                  <a:lnTo>
                    <a:pt x="378460" y="250190"/>
                  </a:lnTo>
                  <a:lnTo>
                    <a:pt x="384810" y="260350"/>
                  </a:lnTo>
                  <a:lnTo>
                    <a:pt x="400050" y="279400"/>
                  </a:lnTo>
                  <a:lnTo>
                    <a:pt x="406400" y="289558"/>
                  </a:lnTo>
                  <a:lnTo>
                    <a:pt x="412750" y="300990"/>
                  </a:lnTo>
                  <a:lnTo>
                    <a:pt x="417830" y="311150"/>
                  </a:lnTo>
                  <a:lnTo>
                    <a:pt x="421640" y="321308"/>
                  </a:lnTo>
                  <a:lnTo>
                    <a:pt x="425450" y="332740"/>
                  </a:lnTo>
                  <a:lnTo>
                    <a:pt x="426720" y="345440"/>
                  </a:lnTo>
                  <a:lnTo>
                    <a:pt x="427990" y="358140"/>
                  </a:lnTo>
                  <a:lnTo>
                    <a:pt x="426720" y="374650"/>
                  </a:lnTo>
                  <a:lnTo>
                    <a:pt x="424180" y="394968"/>
                  </a:lnTo>
                  <a:lnTo>
                    <a:pt x="419100" y="415290"/>
                  </a:lnTo>
                  <a:lnTo>
                    <a:pt x="414020" y="433068"/>
                  </a:lnTo>
                  <a:lnTo>
                    <a:pt x="407670" y="448308"/>
                  </a:lnTo>
                  <a:lnTo>
                    <a:pt x="401320" y="462279"/>
                  </a:lnTo>
                  <a:lnTo>
                    <a:pt x="393700" y="474979"/>
                  </a:lnTo>
                  <a:lnTo>
                    <a:pt x="384810" y="486408"/>
                  </a:lnTo>
                  <a:lnTo>
                    <a:pt x="375920" y="497840"/>
                  </a:lnTo>
                  <a:lnTo>
                    <a:pt x="367030" y="508000"/>
                  </a:lnTo>
                  <a:lnTo>
                    <a:pt x="359410" y="516890"/>
                  </a:lnTo>
                  <a:lnTo>
                    <a:pt x="336550" y="5422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2569210" y="28162250"/>
              <a:ext cx="210821" cy="462280"/>
            </a:xfrm>
            <a:custGeom>
              <a:avLst/>
              <a:gdLst/>
              <a:ahLst/>
              <a:cxnLst/>
              <a:rect l="0" t="0" r="0" b="0"/>
              <a:pathLst>
                <a:path w="210821" h="462280">
                  <a:moveTo>
                    <a:pt x="0" y="0"/>
                  </a:moveTo>
                  <a:lnTo>
                    <a:pt x="5080" y="33021"/>
                  </a:lnTo>
                  <a:lnTo>
                    <a:pt x="6350" y="46989"/>
                  </a:lnTo>
                  <a:lnTo>
                    <a:pt x="7620" y="62229"/>
                  </a:lnTo>
                  <a:lnTo>
                    <a:pt x="8890" y="76200"/>
                  </a:lnTo>
                  <a:lnTo>
                    <a:pt x="10160" y="90171"/>
                  </a:lnTo>
                  <a:lnTo>
                    <a:pt x="12700" y="104139"/>
                  </a:lnTo>
                  <a:lnTo>
                    <a:pt x="15240" y="118111"/>
                  </a:lnTo>
                  <a:lnTo>
                    <a:pt x="17780" y="133350"/>
                  </a:lnTo>
                  <a:lnTo>
                    <a:pt x="17780" y="149861"/>
                  </a:lnTo>
                  <a:lnTo>
                    <a:pt x="19050" y="166371"/>
                  </a:lnTo>
                  <a:lnTo>
                    <a:pt x="20320" y="200661"/>
                  </a:lnTo>
                  <a:lnTo>
                    <a:pt x="20320" y="313689"/>
                  </a:lnTo>
                  <a:lnTo>
                    <a:pt x="19050" y="332739"/>
                  </a:lnTo>
                  <a:lnTo>
                    <a:pt x="17780" y="354329"/>
                  </a:lnTo>
                  <a:lnTo>
                    <a:pt x="15240" y="375921"/>
                  </a:lnTo>
                  <a:lnTo>
                    <a:pt x="12700" y="394971"/>
                  </a:lnTo>
                  <a:lnTo>
                    <a:pt x="8890" y="412750"/>
                  </a:lnTo>
                  <a:lnTo>
                    <a:pt x="6350" y="429261"/>
                  </a:lnTo>
                  <a:lnTo>
                    <a:pt x="3810" y="435611"/>
                  </a:lnTo>
                  <a:lnTo>
                    <a:pt x="2540" y="435611"/>
                  </a:lnTo>
                  <a:lnTo>
                    <a:pt x="1270" y="430529"/>
                  </a:lnTo>
                  <a:lnTo>
                    <a:pt x="2540" y="424179"/>
                  </a:lnTo>
                  <a:lnTo>
                    <a:pt x="3810" y="415289"/>
                  </a:lnTo>
                  <a:lnTo>
                    <a:pt x="6350" y="406400"/>
                  </a:lnTo>
                  <a:lnTo>
                    <a:pt x="8890" y="393700"/>
                  </a:lnTo>
                  <a:lnTo>
                    <a:pt x="13970" y="360679"/>
                  </a:lnTo>
                  <a:lnTo>
                    <a:pt x="17780" y="345439"/>
                  </a:lnTo>
                  <a:lnTo>
                    <a:pt x="21590" y="331471"/>
                  </a:lnTo>
                  <a:lnTo>
                    <a:pt x="24130" y="318771"/>
                  </a:lnTo>
                  <a:lnTo>
                    <a:pt x="29210" y="308611"/>
                  </a:lnTo>
                  <a:lnTo>
                    <a:pt x="34290" y="299721"/>
                  </a:lnTo>
                  <a:lnTo>
                    <a:pt x="40640" y="290829"/>
                  </a:lnTo>
                  <a:lnTo>
                    <a:pt x="46990" y="281939"/>
                  </a:lnTo>
                  <a:lnTo>
                    <a:pt x="53340" y="274321"/>
                  </a:lnTo>
                  <a:lnTo>
                    <a:pt x="59690" y="266700"/>
                  </a:lnTo>
                  <a:lnTo>
                    <a:pt x="68580" y="260350"/>
                  </a:lnTo>
                  <a:lnTo>
                    <a:pt x="77470" y="255271"/>
                  </a:lnTo>
                  <a:lnTo>
                    <a:pt x="86360" y="251461"/>
                  </a:lnTo>
                  <a:lnTo>
                    <a:pt x="97790" y="248921"/>
                  </a:lnTo>
                  <a:lnTo>
                    <a:pt x="109220" y="248921"/>
                  </a:lnTo>
                  <a:lnTo>
                    <a:pt x="121920" y="250189"/>
                  </a:lnTo>
                  <a:lnTo>
                    <a:pt x="132080" y="252729"/>
                  </a:lnTo>
                  <a:lnTo>
                    <a:pt x="142240" y="257811"/>
                  </a:lnTo>
                  <a:lnTo>
                    <a:pt x="151130" y="262889"/>
                  </a:lnTo>
                  <a:lnTo>
                    <a:pt x="157480" y="269239"/>
                  </a:lnTo>
                  <a:lnTo>
                    <a:pt x="163830" y="278129"/>
                  </a:lnTo>
                  <a:lnTo>
                    <a:pt x="168910" y="287021"/>
                  </a:lnTo>
                  <a:lnTo>
                    <a:pt x="172720" y="295911"/>
                  </a:lnTo>
                  <a:lnTo>
                    <a:pt x="177800" y="306071"/>
                  </a:lnTo>
                  <a:lnTo>
                    <a:pt x="181610" y="316229"/>
                  </a:lnTo>
                  <a:lnTo>
                    <a:pt x="184150" y="331471"/>
                  </a:lnTo>
                  <a:lnTo>
                    <a:pt x="185420" y="349250"/>
                  </a:lnTo>
                  <a:lnTo>
                    <a:pt x="186690" y="369571"/>
                  </a:lnTo>
                  <a:lnTo>
                    <a:pt x="189230" y="387350"/>
                  </a:lnTo>
                  <a:lnTo>
                    <a:pt x="191770" y="403861"/>
                  </a:lnTo>
                  <a:lnTo>
                    <a:pt x="210820" y="4622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2895600" y="28309571"/>
              <a:ext cx="231141" cy="246380"/>
            </a:xfrm>
            <a:custGeom>
              <a:avLst/>
              <a:gdLst/>
              <a:ahLst/>
              <a:cxnLst/>
              <a:rect l="0" t="0" r="0" b="0"/>
              <a:pathLst>
                <a:path w="231141" h="246380">
                  <a:moveTo>
                    <a:pt x="83820" y="0"/>
                  </a:moveTo>
                  <a:lnTo>
                    <a:pt x="67310" y="10158"/>
                  </a:lnTo>
                  <a:lnTo>
                    <a:pt x="59690" y="17779"/>
                  </a:lnTo>
                  <a:lnTo>
                    <a:pt x="53340" y="25400"/>
                  </a:lnTo>
                  <a:lnTo>
                    <a:pt x="45720" y="34290"/>
                  </a:lnTo>
                  <a:lnTo>
                    <a:pt x="39370" y="43179"/>
                  </a:lnTo>
                  <a:lnTo>
                    <a:pt x="34290" y="53340"/>
                  </a:lnTo>
                  <a:lnTo>
                    <a:pt x="30480" y="63500"/>
                  </a:lnTo>
                  <a:lnTo>
                    <a:pt x="25400" y="73658"/>
                  </a:lnTo>
                  <a:lnTo>
                    <a:pt x="21590" y="83818"/>
                  </a:lnTo>
                  <a:lnTo>
                    <a:pt x="13970" y="105408"/>
                  </a:lnTo>
                  <a:lnTo>
                    <a:pt x="6350" y="125729"/>
                  </a:lnTo>
                  <a:lnTo>
                    <a:pt x="5080" y="139700"/>
                  </a:lnTo>
                  <a:lnTo>
                    <a:pt x="2540" y="156208"/>
                  </a:lnTo>
                  <a:lnTo>
                    <a:pt x="1270" y="173990"/>
                  </a:lnTo>
                  <a:lnTo>
                    <a:pt x="1270" y="209550"/>
                  </a:lnTo>
                  <a:lnTo>
                    <a:pt x="0" y="227329"/>
                  </a:lnTo>
                  <a:lnTo>
                    <a:pt x="3810" y="237490"/>
                  </a:lnTo>
                  <a:lnTo>
                    <a:pt x="8890" y="243840"/>
                  </a:lnTo>
                  <a:lnTo>
                    <a:pt x="16510" y="246379"/>
                  </a:lnTo>
                  <a:lnTo>
                    <a:pt x="24130" y="245108"/>
                  </a:lnTo>
                  <a:lnTo>
                    <a:pt x="30480" y="240029"/>
                  </a:lnTo>
                  <a:lnTo>
                    <a:pt x="38100" y="233679"/>
                  </a:lnTo>
                  <a:lnTo>
                    <a:pt x="44450" y="226058"/>
                  </a:lnTo>
                  <a:lnTo>
                    <a:pt x="49530" y="217168"/>
                  </a:lnTo>
                  <a:lnTo>
                    <a:pt x="53340" y="208279"/>
                  </a:lnTo>
                  <a:lnTo>
                    <a:pt x="58420" y="198118"/>
                  </a:lnTo>
                  <a:lnTo>
                    <a:pt x="62230" y="187958"/>
                  </a:lnTo>
                  <a:lnTo>
                    <a:pt x="69850" y="167640"/>
                  </a:lnTo>
                  <a:lnTo>
                    <a:pt x="76200" y="146050"/>
                  </a:lnTo>
                  <a:lnTo>
                    <a:pt x="81280" y="135890"/>
                  </a:lnTo>
                  <a:lnTo>
                    <a:pt x="87630" y="125729"/>
                  </a:lnTo>
                  <a:lnTo>
                    <a:pt x="92710" y="115568"/>
                  </a:lnTo>
                  <a:lnTo>
                    <a:pt x="97790" y="102868"/>
                  </a:lnTo>
                  <a:lnTo>
                    <a:pt x="102870" y="87629"/>
                  </a:lnTo>
                  <a:lnTo>
                    <a:pt x="106680" y="72390"/>
                  </a:lnTo>
                  <a:lnTo>
                    <a:pt x="110490" y="57150"/>
                  </a:lnTo>
                  <a:lnTo>
                    <a:pt x="111760" y="43179"/>
                  </a:lnTo>
                  <a:lnTo>
                    <a:pt x="113030" y="27940"/>
                  </a:lnTo>
                  <a:lnTo>
                    <a:pt x="114300" y="24129"/>
                  </a:lnTo>
                  <a:lnTo>
                    <a:pt x="114300" y="27940"/>
                  </a:lnTo>
                  <a:lnTo>
                    <a:pt x="114300" y="35558"/>
                  </a:lnTo>
                  <a:lnTo>
                    <a:pt x="114300" y="44450"/>
                  </a:lnTo>
                  <a:lnTo>
                    <a:pt x="111760" y="54608"/>
                  </a:lnTo>
                  <a:lnTo>
                    <a:pt x="109220" y="63500"/>
                  </a:lnTo>
                  <a:lnTo>
                    <a:pt x="109220" y="73658"/>
                  </a:lnTo>
                  <a:lnTo>
                    <a:pt x="110490" y="83818"/>
                  </a:lnTo>
                  <a:lnTo>
                    <a:pt x="111760" y="95250"/>
                  </a:lnTo>
                  <a:lnTo>
                    <a:pt x="113030" y="106679"/>
                  </a:lnTo>
                  <a:lnTo>
                    <a:pt x="114300" y="118108"/>
                  </a:lnTo>
                  <a:lnTo>
                    <a:pt x="114300" y="132079"/>
                  </a:lnTo>
                  <a:lnTo>
                    <a:pt x="115570" y="143508"/>
                  </a:lnTo>
                  <a:lnTo>
                    <a:pt x="118110" y="154940"/>
                  </a:lnTo>
                  <a:lnTo>
                    <a:pt x="120650" y="166368"/>
                  </a:lnTo>
                  <a:lnTo>
                    <a:pt x="125730" y="179068"/>
                  </a:lnTo>
                  <a:lnTo>
                    <a:pt x="133350" y="191768"/>
                  </a:lnTo>
                  <a:lnTo>
                    <a:pt x="140970" y="204468"/>
                  </a:lnTo>
                  <a:lnTo>
                    <a:pt x="149860" y="214629"/>
                  </a:lnTo>
                  <a:lnTo>
                    <a:pt x="160020" y="222250"/>
                  </a:lnTo>
                  <a:lnTo>
                    <a:pt x="170180" y="228600"/>
                  </a:lnTo>
                  <a:lnTo>
                    <a:pt x="179070" y="231140"/>
                  </a:lnTo>
                  <a:lnTo>
                    <a:pt x="190500" y="229868"/>
                  </a:lnTo>
                  <a:lnTo>
                    <a:pt x="231140" y="209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3158490" y="28224479"/>
              <a:ext cx="146051" cy="306072"/>
            </a:xfrm>
            <a:custGeom>
              <a:avLst/>
              <a:gdLst/>
              <a:ahLst/>
              <a:cxnLst/>
              <a:rect l="0" t="0" r="0" b="0"/>
              <a:pathLst>
                <a:path w="146051" h="306072">
                  <a:moveTo>
                    <a:pt x="73660" y="0"/>
                  </a:moveTo>
                  <a:lnTo>
                    <a:pt x="62230" y="11432"/>
                  </a:lnTo>
                  <a:lnTo>
                    <a:pt x="54610" y="17782"/>
                  </a:lnTo>
                  <a:lnTo>
                    <a:pt x="33020" y="35560"/>
                  </a:lnTo>
                  <a:lnTo>
                    <a:pt x="22860" y="45721"/>
                  </a:lnTo>
                  <a:lnTo>
                    <a:pt x="13970" y="57150"/>
                  </a:lnTo>
                  <a:lnTo>
                    <a:pt x="6350" y="69850"/>
                  </a:lnTo>
                  <a:lnTo>
                    <a:pt x="1270" y="81282"/>
                  </a:lnTo>
                  <a:lnTo>
                    <a:pt x="0" y="92710"/>
                  </a:lnTo>
                  <a:lnTo>
                    <a:pt x="0" y="104142"/>
                  </a:lnTo>
                  <a:lnTo>
                    <a:pt x="5080" y="113032"/>
                  </a:lnTo>
                  <a:lnTo>
                    <a:pt x="12700" y="119382"/>
                  </a:lnTo>
                  <a:lnTo>
                    <a:pt x="22860" y="125732"/>
                  </a:lnTo>
                  <a:lnTo>
                    <a:pt x="34290" y="129542"/>
                  </a:lnTo>
                  <a:lnTo>
                    <a:pt x="45720" y="132082"/>
                  </a:lnTo>
                  <a:lnTo>
                    <a:pt x="58420" y="133350"/>
                  </a:lnTo>
                  <a:lnTo>
                    <a:pt x="72390" y="135892"/>
                  </a:lnTo>
                  <a:lnTo>
                    <a:pt x="85090" y="138432"/>
                  </a:lnTo>
                  <a:lnTo>
                    <a:pt x="99060" y="142242"/>
                  </a:lnTo>
                  <a:lnTo>
                    <a:pt x="111760" y="147321"/>
                  </a:lnTo>
                  <a:lnTo>
                    <a:pt x="123190" y="154942"/>
                  </a:lnTo>
                  <a:lnTo>
                    <a:pt x="134620" y="162560"/>
                  </a:lnTo>
                  <a:lnTo>
                    <a:pt x="140970" y="171450"/>
                  </a:lnTo>
                  <a:lnTo>
                    <a:pt x="144780" y="181610"/>
                  </a:lnTo>
                  <a:lnTo>
                    <a:pt x="146050" y="191771"/>
                  </a:lnTo>
                  <a:lnTo>
                    <a:pt x="144780" y="203200"/>
                  </a:lnTo>
                  <a:lnTo>
                    <a:pt x="143510" y="217171"/>
                  </a:lnTo>
                  <a:lnTo>
                    <a:pt x="140970" y="232410"/>
                  </a:lnTo>
                  <a:lnTo>
                    <a:pt x="135890" y="246382"/>
                  </a:lnTo>
                  <a:lnTo>
                    <a:pt x="129540" y="259082"/>
                  </a:lnTo>
                  <a:lnTo>
                    <a:pt x="121920" y="271782"/>
                  </a:lnTo>
                  <a:lnTo>
                    <a:pt x="113030" y="280671"/>
                  </a:lnTo>
                  <a:lnTo>
                    <a:pt x="102870" y="287021"/>
                  </a:lnTo>
                  <a:lnTo>
                    <a:pt x="73660" y="3060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3707130" y="28164789"/>
              <a:ext cx="135891" cy="295912"/>
            </a:xfrm>
            <a:custGeom>
              <a:avLst/>
              <a:gdLst/>
              <a:ahLst/>
              <a:cxnLst/>
              <a:rect l="0" t="0" r="0" b="0"/>
              <a:pathLst>
                <a:path w="135891" h="295912">
                  <a:moveTo>
                    <a:pt x="72390" y="49532"/>
                  </a:moveTo>
                  <a:lnTo>
                    <a:pt x="78740" y="66040"/>
                  </a:lnTo>
                  <a:lnTo>
                    <a:pt x="82550" y="73661"/>
                  </a:lnTo>
                  <a:lnTo>
                    <a:pt x="87630" y="81282"/>
                  </a:lnTo>
                  <a:lnTo>
                    <a:pt x="92710" y="87632"/>
                  </a:lnTo>
                  <a:lnTo>
                    <a:pt x="97790" y="88900"/>
                  </a:lnTo>
                  <a:lnTo>
                    <a:pt x="102870" y="86361"/>
                  </a:lnTo>
                  <a:lnTo>
                    <a:pt x="106680" y="81282"/>
                  </a:lnTo>
                  <a:lnTo>
                    <a:pt x="110490" y="72390"/>
                  </a:lnTo>
                  <a:lnTo>
                    <a:pt x="114300" y="62232"/>
                  </a:lnTo>
                  <a:lnTo>
                    <a:pt x="118110" y="50800"/>
                  </a:lnTo>
                  <a:lnTo>
                    <a:pt x="120650" y="39372"/>
                  </a:lnTo>
                  <a:lnTo>
                    <a:pt x="121920" y="26672"/>
                  </a:lnTo>
                  <a:lnTo>
                    <a:pt x="123190" y="12700"/>
                  </a:lnTo>
                  <a:lnTo>
                    <a:pt x="120650" y="5082"/>
                  </a:lnTo>
                  <a:lnTo>
                    <a:pt x="114300" y="1272"/>
                  </a:lnTo>
                  <a:lnTo>
                    <a:pt x="107950" y="0"/>
                  </a:lnTo>
                  <a:lnTo>
                    <a:pt x="100330" y="2540"/>
                  </a:lnTo>
                  <a:lnTo>
                    <a:pt x="93980" y="7622"/>
                  </a:lnTo>
                  <a:lnTo>
                    <a:pt x="86360" y="13972"/>
                  </a:lnTo>
                  <a:lnTo>
                    <a:pt x="80010" y="22861"/>
                  </a:lnTo>
                  <a:lnTo>
                    <a:pt x="72390" y="31750"/>
                  </a:lnTo>
                  <a:lnTo>
                    <a:pt x="66040" y="40640"/>
                  </a:lnTo>
                  <a:lnTo>
                    <a:pt x="58420" y="52072"/>
                  </a:lnTo>
                  <a:lnTo>
                    <a:pt x="52070" y="63500"/>
                  </a:lnTo>
                  <a:lnTo>
                    <a:pt x="44450" y="76200"/>
                  </a:lnTo>
                  <a:lnTo>
                    <a:pt x="38100" y="90172"/>
                  </a:lnTo>
                  <a:lnTo>
                    <a:pt x="33020" y="102872"/>
                  </a:lnTo>
                  <a:lnTo>
                    <a:pt x="29210" y="116840"/>
                  </a:lnTo>
                  <a:lnTo>
                    <a:pt x="24130" y="129540"/>
                  </a:lnTo>
                  <a:lnTo>
                    <a:pt x="17780" y="140972"/>
                  </a:lnTo>
                  <a:lnTo>
                    <a:pt x="11430" y="152400"/>
                  </a:lnTo>
                  <a:lnTo>
                    <a:pt x="7620" y="165100"/>
                  </a:lnTo>
                  <a:lnTo>
                    <a:pt x="5080" y="177800"/>
                  </a:lnTo>
                  <a:lnTo>
                    <a:pt x="2540" y="191772"/>
                  </a:lnTo>
                  <a:lnTo>
                    <a:pt x="1270" y="207011"/>
                  </a:lnTo>
                  <a:lnTo>
                    <a:pt x="0" y="224790"/>
                  </a:lnTo>
                  <a:lnTo>
                    <a:pt x="0" y="243840"/>
                  </a:lnTo>
                  <a:lnTo>
                    <a:pt x="3810" y="257811"/>
                  </a:lnTo>
                  <a:lnTo>
                    <a:pt x="11430" y="270511"/>
                  </a:lnTo>
                  <a:lnTo>
                    <a:pt x="21590" y="280672"/>
                  </a:lnTo>
                  <a:lnTo>
                    <a:pt x="33020" y="288290"/>
                  </a:lnTo>
                  <a:lnTo>
                    <a:pt x="44450" y="293372"/>
                  </a:lnTo>
                  <a:lnTo>
                    <a:pt x="57150" y="295911"/>
                  </a:lnTo>
                  <a:lnTo>
                    <a:pt x="68580" y="295911"/>
                  </a:lnTo>
                  <a:lnTo>
                    <a:pt x="77470" y="293372"/>
                  </a:lnTo>
                  <a:lnTo>
                    <a:pt x="86360" y="289561"/>
                  </a:lnTo>
                  <a:lnTo>
                    <a:pt x="95250" y="284482"/>
                  </a:lnTo>
                  <a:lnTo>
                    <a:pt x="102870" y="278132"/>
                  </a:lnTo>
                  <a:lnTo>
                    <a:pt x="135890" y="2489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Freeform 737"/>
            <p:cNvSpPr/>
            <p:nvPr/>
          </p:nvSpPr>
          <p:spPr>
            <a:xfrm>
              <a:off x="3971290" y="28172411"/>
              <a:ext cx="119381" cy="240029"/>
            </a:xfrm>
            <a:custGeom>
              <a:avLst/>
              <a:gdLst/>
              <a:ahLst/>
              <a:cxnLst/>
              <a:rect l="0" t="0" r="0" b="0"/>
              <a:pathLst>
                <a:path w="119381" h="240029">
                  <a:moveTo>
                    <a:pt x="40640" y="0"/>
                  </a:moveTo>
                  <a:lnTo>
                    <a:pt x="15240" y="73660"/>
                  </a:lnTo>
                  <a:lnTo>
                    <a:pt x="11430" y="85089"/>
                  </a:lnTo>
                  <a:lnTo>
                    <a:pt x="5080" y="110489"/>
                  </a:lnTo>
                  <a:lnTo>
                    <a:pt x="2540" y="127000"/>
                  </a:lnTo>
                  <a:lnTo>
                    <a:pt x="1270" y="143510"/>
                  </a:lnTo>
                  <a:lnTo>
                    <a:pt x="0" y="162560"/>
                  </a:lnTo>
                  <a:lnTo>
                    <a:pt x="0" y="179068"/>
                  </a:lnTo>
                  <a:lnTo>
                    <a:pt x="2540" y="195578"/>
                  </a:lnTo>
                  <a:lnTo>
                    <a:pt x="3810" y="210818"/>
                  </a:lnTo>
                  <a:lnTo>
                    <a:pt x="8890" y="222250"/>
                  </a:lnTo>
                  <a:lnTo>
                    <a:pt x="16510" y="231139"/>
                  </a:lnTo>
                  <a:lnTo>
                    <a:pt x="24130" y="238760"/>
                  </a:lnTo>
                  <a:lnTo>
                    <a:pt x="33020" y="240028"/>
                  </a:lnTo>
                  <a:lnTo>
                    <a:pt x="41910" y="236218"/>
                  </a:lnTo>
                  <a:lnTo>
                    <a:pt x="52070" y="231139"/>
                  </a:lnTo>
                  <a:lnTo>
                    <a:pt x="62230" y="222250"/>
                  </a:lnTo>
                  <a:lnTo>
                    <a:pt x="72390" y="209550"/>
                  </a:lnTo>
                  <a:lnTo>
                    <a:pt x="82550" y="195578"/>
                  </a:lnTo>
                  <a:lnTo>
                    <a:pt x="91440" y="180339"/>
                  </a:lnTo>
                  <a:lnTo>
                    <a:pt x="100330" y="165100"/>
                  </a:lnTo>
                  <a:lnTo>
                    <a:pt x="107950" y="148589"/>
                  </a:lnTo>
                  <a:lnTo>
                    <a:pt x="113030" y="132078"/>
                  </a:lnTo>
                  <a:lnTo>
                    <a:pt x="116840" y="114300"/>
                  </a:lnTo>
                  <a:lnTo>
                    <a:pt x="119380" y="97789"/>
                  </a:lnTo>
                  <a:lnTo>
                    <a:pt x="119380" y="82550"/>
                  </a:lnTo>
                  <a:lnTo>
                    <a:pt x="115570" y="68578"/>
                  </a:lnTo>
                  <a:lnTo>
                    <a:pt x="111760" y="55878"/>
                  </a:lnTo>
                  <a:lnTo>
                    <a:pt x="104140" y="48260"/>
                  </a:lnTo>
                  <a:lnTo>
                    <a:pt x="93980" y="41910"/>
                  </a:lnTo>
                  <a:lnTo>
                    <a:pt x="6096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4169410" y="28153361"/>
              <a:ext cx="326391" cy="236219"/>
            </a:xfrm>
            <a:custGeom>
              <a:avLst/>
              <a:gdLst/>
              <a:ahLst/>
              <a:cxnLst/>
              <a:rect l="0" t="0" r="0" b="0"/>
              <a:pathLst>
                <a:path w="326391" h="236219">
                  <a:moveTo>
                    <a:pt x="0" y="71118"/>
                  </a:moveTo>
                  <a:lnTo>
                    <a:pt x="13970" y="115568"/>
                  </a:lnTo>
                  <a:lnTo>
                    <a:pt x="15240" y="125728"/>
                  </a:lnTo>
                  <a:lnTo>
                    <a:pt x="15240" y="135889"/>
                  </a:lnTo>
                  <a:lnTo>
                    <a:pt x="13970" y="146050"/>
                  </a:lnTo>
                  <a:lnTo>
                    <a:pt x="12700" y="158750"/>
                  </a:lnTo>
                  <a:lnTo>
                    <a:pt x="11430" y="172718"/>
                  </a:lnTo>
                  <a:lnTo>
                    <a:pt x="11430" y="203200"/>
                  </a:lnTo>
                  <a:lnTo>
                    <a:pt x="10160" y="236218"/>
                  </a:lnTo>
                  <a:lnTo>
                    <a:pt x="10160" y="224789"/>
                  </a:lnTo>
                  <a:lnTo>
                    <a:pt x="11430" y="215900"/>
                  </a:lnTo>
                  <a:lnTo>
                    <a:pt x="13970" y="205739"/>
                  </a:lnTo>
                  <a:lnTo>
                    <a:pt x="16510" y="196850"/>
                  </a:lnTo>
                  <a:lnTo>
                    <a:pt x="19050" y="186689"/>
                  </a:lnTo>
                  <a:lnTo>
                    <a:pt x="25400" y="166368"/>
                  </a:lnTo>
                  <a:lnTo>
                    <a:pt x="35560" y="134618"/>
                  </a:lnTo>
                  <a:lnTo>
                    <a:pt x="39370" y="124460"/>
                  </a:lnTo>
                  <a:lnTo>
                    <a:pt x="45720" y="113028"/>
                  </a:lnTo>
                  <a:lnTo>
                    <a:pt x="50800" y="102868"/>
                  </a:lnTo>
                  <a:lnTo>
                    <a:pt x="57150" y="93978"/>
                  </a:lnTo>
                  <a:lnTo>
                    <a:pt x="63500" y="85089"/>
                  </a:lnTo>
                  <a:lnTo>
                    <a:pt x="71120" y="77468"/>
                  </a:lnTo>
                  <a:lnTo>
                    <a:pt x="78740" y="69850"/>
                  </a:lnTo>
                  <a:lnTo>
                    <a:pt x="87630" y="62228"/>
                  </a:lnTo>
                  <a:lnTo>
                    <a:pt x="96520" y="54610"/>
                  </a:lnTo>
                  <a:lnTo>
                    <a:pt x="106680" y="53339"/>
                  </a:lnTo>
                  <a:lnTo>
                    <a:pt x="116840" y="55878"/>
                  </a:lnTo>
                  <a:lnTo>
                    <a:pt x="127000" y="60960"/>
                  </a:lnTo>
                  <a:lnTo>
                    <a:pt x="134620" y="69850"/>
                  </a:lnTo>
                  <a:lnTo>
                    <a:pt x="140970" y="82550"/>
                  </a:lnTo>
                  <a:lnTo>
                    <a:pt x="147320" y="96518"/>
                  </a:lnTo>
                  <a:lnTo>
                    <a:pt x="151130" y="113028"/>
                  </a:lnTo>
                  <a:lnTo>
                    <a:pt x="156210" y="130810"/>
                  </a:lnTo>
                  <a:lnTo>
                    <a:pt x="160020" y="149860"/>
                  </a:lnTo>
                  <a:lnTo>
                    <a:pt x="161290" y="165100"/>
                  </a:lnTo>
                  <a:lnTo>
                    <a:pt x="161290" y="180339"/>
                  </a:lnTo>
                  <a:lnTo>
                    <a:pt x="160020" y="193039"/>
                  </a:lnTo>
                  <a:lnTo>
                    <a:pt x="161290" y="196850"/>
                  </a:lnTo>
                  <a:lnTo>
                    <a:pt x="165100" y="194310"/>
                  </a:lnTo>
                  <a:lnTo>
                    <a:pt x="170180" y="189228"/>
                  </a:lnTo>
                  <a:lnTo>
                    <a:pt x="173990" y="181610"/>
                  </a:lnTo>
                  <a:lnTo>
                    <a:pt x="177800" y="172718"/>
                  </a:lnTo>
                  <a:lnTo>
                    <a:pt x="181610" y="163828"/>
                  </a:lnTo>
                  <a:lnTo>
                    <a:pt x="185420" y="152400"/>
                  </a:lnTo>
                  <a:lnTo>
                    <a:pt x="189230" y="140968"/>
                  </a:lnTo>
                  <a:lnTo>
                    <a:pt x="196850" y="116839"/>
                  </a:lnTo>
                  <a:lnTo>
                    <a:pt x="203200" y="93978"/>
                  </a:lnTo>
                  <a:lnTo>
                    <a:pt x="208280" y="82550"/>
                  </a:lnTo>
                  <a:lnTo>
                    <a:pt x="213360" y="72389"/>
                  </a:lnTo>
                  <a:lnTo>
                    <a:pt x="219710" y="60960"/>
                  </a:lnTo>
                  <a:lnTo>
                    <a:pt x="226060" y="50800"/>
                  </a:lnTo>
                  <a:lnTo>
                    <a:pt x="238760" y="29210"/>
                  </a:lnTo>
                  <a:lnTo>
                    <a:pt x="247650" y="20318"/>
                  </a:lnTo>
                  <a:lnTo>
                    <a:pt x="256540" y="11428"/>
                  </a:lnTo>
                  <a:lnTo>
                    <a:pt x="265430" y="3810"/>
                  </a:lnTo>
                  <a:lnTo>
                    <a:pt x="274320" y="0"/>
                  </a:lnTo>
                  <a:lnTo>
                    <a:pt x="281940" y="0"/>
                  </a:lnTo>
                  <a:lnTo>
                    <a:pt x="289560" y="2539"/>
                  </a:lnTo>
                  <a:lnTo>
                    <a:pt x="294640" y="11428"/>
                  </a:lnTo>
                  <a:lnTo>
                    <a:pt x="298450" y="24128"/>
                  </a:lnTo>
                  <a:lnTo>
                    <a:pt x="300990" y="40639"/>
                  </a:lnTo>
                  <a:lnTo>
                    <a:pt x="303530" y="54610"/>
                  </a:lnTo>
                  <a:lnTo>
                    <a:pt x="306070" y="67310"/>
                  </a:lnTo>
                  <a:lnTo>
                    <a:pt x="309880" y="78739"/>
                  </a:lnTo>
                  <a:lnTo>
                    <a:pt x="311150" y="91439"/>
                  </a:lnTo>
                  <a:lnTo>
                    <a:pt x="312420" y="105410"/>
                  </a:lnTo>
                  <a:lnTo>
                    <a:pt x="313690" y="118110"/>
                  </a:lnTo>
                  <a:lnTo>
                    <a:pt x="316230" y="133350"/>
                  </a:lnTo>
                  <a:lnTo>
                    <a:pt x="317500" y="148589"/>
                  </a:lnTo>
                  <a:lnTo>
                    <a:pt x="326390" y="2184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4658360" y="28106371"/>
              <a:ext cx="279401" cy="220980"/>
            </a:xfrm>
            <a:custGeom>
              <a:avLst/>
              <a:gdLst/>
              <a:ahLst/>
              <a:cxnLst/>
              <a:rect l="0" t="0" r="0" b="0"/>
              <a:pathLst>
                <a:path w="279401" h="220980">
                  <a:moveTo>
                    <a:pt x="6350" y="55879"/>
                  </a:moveTo>
                  <a:lnTo>
                    <a:pt x="6350" y="212090"/>
                  </a:lnTo>
                  <a:lnTo>
                    <a:pt x="5080" y="219708"/>
                  </a:lnTo>
                  <a:lnTo>
                    <a:pt x="2540" y="220979"/>
                  </a:lnTo>
                  <a:lnTo>
                    <a:pt x="0" y="218440"/>
                  </a:lnTo>
                  <a:lnTo>
                    <a:pt x="0" y="210818"/>
                  </a:lnTo>
                  <a:lnTo>
                    <a:pt x="0" y="199390"/>
                  </a:lnTo>
                  <a:lnTo>
                    <a:pt x="2540" y="186690"/>
                  </a:lnTo>
                  <a:lnTo>
                    <a:pt x="10160" y="134618"/>
                  </a:lnTo>
                  <a:lnTo>
                    <a:pt x="13970" y="119379"/>
                  </a:lnTo>
                  <a:lnTo>
                    <a:pt x="16510" y="104140"/>
                  </a:lnTo>
                  <a:lnTo>
                    <a:pt x="20320" y="91440"/>
                  </a:lnTo>
                  <a:lnTo>
                    <a:pt x="25400" y="80008"/>
                  </a:lnTo>
                  <a:lnTo>
                    <a:pt x="33020" y="67308"/>
                  </a:lnTo>
                  <a:lnTo>
                    <a:pt x="41910" y="57150"/>
                  </a:lnTo>
                  <a:lnTo>
                    <a:pt x="52070" y="50800"/>
                  </a:lnTo>
                  <a:lnTo>
                    <a:pt x="63500" y="46990"/>
                  </a:lnTo>
                  <a:lnTo>
                    <a:pt x="76200" y="46990"/>
                  </a:lnTo>
                  <a:lnTo>
                    <a:pt x="87630" y="48258"/>
                  </a:lnTo>
                  <a:lnTo>
                    <a:pt x="99060" y="52068"/>
                  </a:lnTo>
                  <a:lnTo>
                    <a:pt x="110490" y="55879"/>
                  </a:lnTo>
                  <a:lnTo>
                    <a:pt x="118110" y="66040"/>
                  </a:lnTo>
                  <a:lnTo>
                    <a:pt x="125730" y="80008"/>
                  </a:lnTo>
                  <a:lnTo>
                    <a:pt x="130810" y="96518"/>
                  </a:lnTo>
                  <a:lnTo>
                    <a:pt x="133350" y="113029"/>
                  </a:lnTo>
                  <a:lnTo>
                    <a:pt x="134620" y="129540"/>
                  </a:lnTo>
                  <a:lnTo>
                    <a:pt x="133350" y="147318"/>
                  </a:lnTo>
                  <a:lnTo>
                    <a:pt x="132080" y="162558"/>
                  </a:lnTo>
                  <a:lnTo>
                    <a:pt x="129540" y="175258"/>
                  </a:lnTo>
                  <a:lnTo>
                    <a:pt x="127000" y="187958"/>
                  </a:lnTo>
                  <a:lnTo>
                    <a:pt x="125730" y="189229"/>
                  </a:lnTo>
                  <a:lnTo>
                    <a:pt x="127000" y="182879"/>
                  </a:lnTo>
                  <a:lnTo>
                    <a:pt x="128270" y="172718"/>
                  </a:lnTo>
                  <a:lnTo>
                    <a:pt x="129540" y="160018"/>
                  </a:lnTo>
                  <a:lnTo>
                    <a:pt x="130810" y="147318"/>
                  </a:lnTo>
                  <a:lnTo>
                    <a:pt x="130810" y="134618"/>
                  </a:lnTo>
                  <a:lnTo>
                    <a:pt x="132080" y="120650"/>
                  </a:lnTo>
                  <a:lnTo>
                    <a:pt x="134620" y="106679"/>
                  </a:lnTo>
                  <a:lnTo>
                    <a:pt x="137160" y="93979"/>
                  </a:lnTo>
                  <a:lnTo>
                    <a:pt x="140970" y="81279"/>
                  </a:lnTo>
                  <a:lnTo>
                    <a:pt x="146050" y="68579"/>
                  </a:lnTo>
                  <a:lnTo>
                    <a:pt x="152400" y="57150"/>
                  </a:lnTo>
                  <a:lnTo>
                    <a:pt x="161290" y="44450"/>
                  </a:lnTo>
                  <a:lnTo>
                    <a:pt x="171450" y="31750"/>
                  </a:lnTo>
                  <a:lnTo>
                    <a:pt x="182880" y="19050"/>
                  </a:lnTo>
                  <a:lnTo>
                    <a:pt x="195580" y="10158"/>
                  </a:lnTo>
                  <a:lnTo>
                    <a:pt x="208280" y="3808"/>
                  </a:lnTo>
                  <a:lnTo>
                    <a:pt x="220980" y="0"/>
                  </a:lnTo>
                  <a:lnTo>
                    <a:pt x="232410" y="2540"/>
                  </a:lnTo>
                  <a:lnTo>
                    <a:pt x="242570" y="7618"/>
                  </a:lnTo>
                  <a:lnTo>
                    <a:pt x="251460" y="16508"/>
                  </a:lnTo>
                  <a:lnTo>
                    <a:pt x="256540" y="29208"/>
                  </a:lnTo>
                  <a:lnTo>
                    <a:pt x="261620" y="45718"/>
                  </a:lnTo>
                  <a:lnTo>
                    <a:pt x="264160" y="62229"/>
                  </a:lnTo>
                  <a:lnTo>
                    <a:pt x="265430" y="81279"/>
                  </a:lnTo>
                  <a:lnTo>
                    <a:pt x="266700" y="100329"/>
                  </a:lnTo>
                  <a:lnTo>
                    <a:pt x="279400" y="1714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5071110" y="28108911"/>
              <a:ext cx="13971" cy="157479"/>
            </a:xfrm>
            <a:custGeom>
              <a:avLst/>
              <a:gdLst/>
              <a:ahLst/>
              <a:cxnLst/>
              <a:rect l="0" t="0" r="0" b="0"/>
              <a:pathLst>
                <a:path w="13971" h="157479">
                  <a:moveTo>
                    <a:pt x="3810" y="0"/>
                  </a:moveTo>
                  <a:lnTo>
                    <a:pt x="3810" y="67310"/>
                  </a:lnTo>
                  <a:lnTo>
                    <a:pt x="2540" y="82550"/>
                  </a:lnTo>
                  <a:lnTo>
                    <a:pt x="0" y="97789"/>
                  </a:lnTo>
                  <a:lnTo>
                    <a:pt x="13970" y="1574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5306060" y="27887929"/>
              <a:ext cx="11431" cy="336551"/>
            </a:xfrm>
            <a:custGeom>
              <a:avLst/>
              <a:gdLst/>
              <a:ahLst/>
              <a:cxnLst/>
              <a:rect l="0" t="0" r="0" b="0"/>
              <a:pathLst>
                <a:path w="11431" h="336551">
                  <a:moveTo>
                    <a:pt x="11430" y="0"/>
                  </a:moveTo>
                  <a:lnTo>
                    <a:pt x="11430" y="99060"/>
                  </a:lnTo>
                  <a:lnTo>
                    <a:pt x="10160" y="113032"/>
                  </a:lnTo>
                  <a:lnTo>
                    <a:pt x="7620" y="127000"/>
                  </a:lnTo>
                  <a:lnTo>
                    <a:pt x="5080" y="140971"/>
                  </a:lnTo>
                  <a:lnTo>
                    <a:pt x="3810" y="154942"/>
                  </a:lnTo>
                  <a:lnTo>
                    <a:pt x="2540" y="168910"/>
                  </a:lnTo>
                  <a:lnTo>
                    <a:pt x="1270" y="182882"/>
                  </a:lnTo>
                  <a:lnTo>
                    <a:pt x="1270" y="213360"/>
                  </a:lnTo>
                  <a:lnTo>
                    <a:pt x="0" y="307342"/>
                  </a:lnTo>
                  <a:lnTo>
                    <a:pt x="1143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Freeform 742"/>
            <p:cNvSpPr/>
            <p:nvPr/>
          </p:nvSpPr>
          <p:spPr>
            <a:xfrm>
              <a:off x="5391150" y="27804111"/>
              <a:ext cx="71121" cy="434340"/>
            </a:xfrm>
            <a:custGeom>
              <a:avLst/>
              <a:gdLst/>
              <a:ahLst/>
              <a:cxnLst/>
              <a:rect l="0" t="0" r="0" b="0"/>
              <a:pathLst>
                <a:path w="71121" h="434340">
                  <a:moveTo>
                    <a:pt x="62230" y="0"/>
                  </a:moveTo>
                  <a:lnTo>
                    <a:pt x="68580" y="16510"/>
                  </a:lnTo>
                  <a:lnTo>
                    <a:pt x="69850" y="25400"/>
                  </a:lnTo>
                  <a:lnTo>
                    <a:pt x="71120" y="36828"/>
                  </a:lnTo>
                  <a:lnTo>
                    <a:pt x="71120" y="49528"/>
                  </a:lnTo>
                  <a:lnTo>
                    <a:pt x="71120" y="60960"/>
                  </a:lnTo>
                  <a:lnTo>
                    <a:pt x="69850" y="72389"/>
                  </a:lnTo>
                  <a:lnTo>
                    <a:pt x="67310" y="82550"/>
                  </a:lnTo>
                  <a:lnTo>
                    <a:pt x="66040" y="96518"/>
                  </a:lnTo>
                  <a:lnTo>
                    <a:pt x="64770" y="110489"/>
                  </a:lnTo>
                  <a:lnTo>
                    <a:pt x="63500" y="125728"/>
                  </a:lnTo>
                  <a:lnTo>
                    <a:pt x="62230" y="143510"/>
                  </a:lnTo>
                  <a:lnTo>
                    <a:pt x="59690" y="162560"/>
                  </a:lnTo>
                  <a:lnTo>
                    <a:pt x="57150" y="181610"/>
                  </a:lnTo>
                  <a:lnTo>
                    <a:pt x="55880" y="200660"/>
                  </a:lnTo>
                  <a:lnTo>
                    <a:pt x="54610" y="218439"/>
                  </a:lnTo>
                  <a:lnTo>
                    <a:pt x="53340" y="237489"/>
                  </a:lnTo>
                  <a:lnTo>
                    <a:pt x="53340" y="275589"/>
                  </a:lnTo>
                  <a:lnTo>
                    <a:pt x="52070" y="295910"/>
                  </a:lnTo>
                  <a:lnTo>
                    <a:pt x="50800" y="313689"/>
                  </a:lnTo>
                  <a:lnTo>
                    <a:pt x="49530" y="331468"/>
                  </a:lnTo>
                  <a:lnTo>
                    <a:pt x="46990" y="346710"/>
                  </a:lnTo>
                  <a:lnTo>
                    <a:pt x="43180" y="360678"/>
                  </a:lnTo>
                  <a:lnTo>
                    <a:pt x="40640" y="373378"/>
                  </a:lnTo>
                  <a:lnTo>
                    <a:pt x="27940" y="425450"/>
                  </a:lnTo>
                  <a:lnTo>
                    <a:pt x="22860" y="431800"/>
                  </a:lnTo>
                  <a:lnTo>
                    <a:pt x="17780" y="434339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5242560" y="27964129"/>
              <a:ext cx="421641" cy="269243"/>
            </a:xfrm>
            <a:custGeom>
              <a:avLst/>
              <a:gdLst/>
              <a:ahLst/>
              <a:cxnLst/>
              <a:rect l="0" t="0" r="0" b="0"/>
              <a:pathLst>
                <a:path w="421641" h="269243">
                  <a:moveTo>
                    <a:pt x="0" y="113032"/>
                  </a:moveTo>
                  <a:lnTo>
                    <a:pt x="11430" y="124460"/>
                  </a:lnTo>
                  <a:lnTo>
                    <a:pt x="20320" y="130810"/>
                  </a:lnTo>
                  <a:lnTo>
                    <a:pt x="40640" y="148592"/>
                  </a:lnTo>
                  <a:lnTo>
                    <a:pt x="57150" y="154942"/>
                  </a:lnTo>
                  <a:lnTo>
                    <a:pt x="74930" y="161292"/>
                  </a:lnTo>
                  <a:lnTo>
                    <a:pt x="96520" y="166371"/>
                  </a:lnTo>
                  <a:lnTo>
                    <a:pt x="114300" y="170182"/>
                  </a:lnTo>
                  <a:lnTo>
                    <a:pt x="132080" y="171450"/>
                  </a:lnTo>
                  <a:lnTo>
                    <a:pt x="147320" y="173992"/>
                  </a:lnTo>
                  <a:lnTo>
                    <a:pt x="162560" y="172721"/>
                  </a:lnTo>
                  <a:lnTo>
                    <a:pt x="177800" y="171450"/>
                  </a:lnTo>
                  <a:lnTo>
                    <a:pt x="193040" y="170182"/>
                  </a:lnTo>
                  <a:lnTo>
                    <a:pt x="207010" y="168910"/>
                  </a:lnTo>
                  <a:lnTo>
                    <a:pt x="220980" y="167642"/>
                  </a:lnTo>
                  <a:lnTo>
                    <a:pt x="234950" y="167642"/>
                  </a:lnTo>
                  <a:lnTo>
                    <a:pt x="250190" y="163832"/>
                  </a:lnTo>
                  <a:lnTo>
                    <a:pt x="264160" y="160021"/>
                  </a:lnTo>
                  <a:lnTo>
                    <a:pt x="302260" y="146050"/>
                  </a:lnTo>
                  <a:lnTo>
                    <a:pt x="314960" y="142242"/>
                  </a:lnTo>
                  <a:lnTo>
                    <a:pt x="323850" y="137160"/>
                  </a:lnTo>
                  <a:lnTo>
                    <a:pt x="334010" y="132082"/>
                  </a:lnTo>
                  <a:lnTo>
                    <a:pt x="341630" y="125732"/>
                  </a:lnTo>
                  <a:lnTo>
                    <a:pt x="349250" y="119382"/>
                  </a:lnTo>
                  <a:lnTo>
                    <a:pt x="356870" y="113032"/>
                  </a:lnTo>
                  <a:lnTo>
                    <a:pt x="364490" y="105410"/>
                  </a:lnTo>
                  <a:lnTo>
                    <a:pt x="379730" y="91442"/>
                  </a:lnTo>
                  <a:lnTo>
                    <a:pt x="386080" y="85092"/>
                  </a:lnTo>
                  <a:lnTo>
                    <a:pt x="392430" y="76200"/>
                  </a:lnTo>
                  <a:lnTo>
                    <a:pt x="397510" y="64771"/>
                  </a:lnTo>
                  <a:lnTo>
                    <a:pt x="402590" y="53342"/>
                  </a:lnTo>
                  <a:lnTo>
                    <a:pt x="403860" y="40642"/>
                  </a:lnTo>
                  <a:lnTo>
                    <a:pt x="403860" y="26671"/>
                  </a:lnTo>
                  <a:lnTo>
                    <a:pt x="402590" y="13971"/>
                  </a:lnTo>
                  <a:lnTo>
                    <a:pt x="394970" y="6350"/>
                  </a:lnTo>
                  <a:lnTo>
                    <a:pt x="383540" y="2542"/>
                  </a:lnTo>
                  <a:lnTo>
                    <a:pt x="368300" y="0"/>
                  </a:lnTo>
                  <a:lnTo>
                    <a:pt x="355600" y="1271"/>
                  </a:lnTo>
                  <a:lnTo>
                    <a:pt x="344170" y="5082"/>
                  </a:lnTo>
                  <a:lnTo>
                    <a:pt x="335280" y="8892"/>
                  </a:lnTo>
                  <a:lnTo>
                    <a:pt x="326390" y="16510"/>
                  </a:lnTo>
                  <a:lnTo>
                    <a:pt x="318770" y="24132"/>
                  </a:lnTo>
                  <a:lnTo>
                    <a:pt x="311150" y="33021"/>
                  </a:lnTo>
                  <a:lnTo>
                    <a:pt x="303530" y="41910"/>
                  </a:lnTo>
                  <a:lnTo>
                    <a:pt x="295910" y="52071"/>
                  </a:lnTo>
                  <a:lnTo>
                    <a:pt x="281940" y="72392"/>
                  </a:lnTo>
                  <a:lnTo>
                    <a:pt x="267970" y="92710"/>
                  </a:lnTo>
                  <a:lnTo>
                    <a:pt x="261620" y="102871"/>
                  </a:lnTo>
                  <a:lnTo>
                    <a:pt x="256540" y="113032"/>
                  </a:lnTo>
                  <a:lnTo>
                    <a:pt x="251460" y="124460"/>
                  </a:lnTo>
                  <a:lnTo>
                    <a:pt x="248920" y="138432"/>
                  </a:lnTo>
                  <a:lnTo>
                    <a:pt x="246380" y="157482"/>
                  </a:lnTo>
                  <a:lnTo>
                    <a:pt x="245110" y="177800"/>
                  </a:lnTo>
                  <a:lnTo>
                    <a:pt x="247650" y="196850"/>
                  </a:lnTo>
                  <a:lnTo>
                    <a:pt x="252730" y="215900"/>
                  </a:lnTo>
                  <a:lnTo>
                    <a:pt x="260350" y="234950"/>
                  </a:lnTo>
                  <a:lnTo>
                    <a:pt x="270510" y="247650"/>
                  </a:lnTo>
                  <a:lnTo>
                    <a:pt x="283210" y="257810"/>
                  </a:lnTo>
                  <a:lnTo>
                    <a:pt x="298450" y="265432"/>
                  </a:lnTo>
                  <a:lnTo>
                    <a:pt x="313690" y="269242"/>
                  </a:lnTo>
                  <a:lnTo>
                    <a:pt x="330200" y="267971"/>
                  </a:lnTo>
                  <a:lnTo>
                    <a:pt x="346710" y="265432"/>
                  </a:lnTo>
                  <a:lnTo>
                    <a:pt x="359410" y="261621"/>
                  </a:lnTo>
                  <a:lnTo>
                    <a:pt x="370840" y="256542"/>
                  </a:lnTo>
                  <a:lnTo>
                    <a:pt x="42164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5764530" y="27835861"/>
              <a:ext cx="179071" cy="400051"/>
            </a:xfrm>
            <a:custGeom>
              <a:avLst/>
              <a:gdLst/>
              <a:ahLst/>
              <a:cxnLst/>
              <a:rect l="0" t="0" r="0" b="0"/>
              <a:pathLst>
                <a:path w="179071" h="400051">
                  <a:moveTo>
                    <a:pt x="173990" y="0"/>
                  </a:moveTo>
                  <a:lnTo>
                    <a:pt x="173990" y="21589"/>
                  </a:lnTo>
                  <a:lnTo>
                    <a:pt x="175260" y="35560"/>
                  </a:lnTo>
                  <a:lnTo>
                    <a:pt x="176530" y="50800"/>
                  </a:lnTo>
                  <a:lnTo>
                    <a:pt x="179070" y="68578"/>
                  </a:lnTo>
                  <a:lnTo>
                    <a:pt x="179070" y="85089"/>
                  </a:lnTo>
                  <a:lnTo>
                    <a:pt x="179070" y="101600"/>
                  </a:lnTo>
                  <a:lnTo>
                    <a:pt x="176530" y="116839"/>
                  </a:lnTo>
                  <a:lnTo>
                    <a:pt x="175260" y="130810"/>
                  </a:lnTo>
                  <a:lnTo>
                    <a:pt x="175260" y="146050"/>
                  </a:lnTo>
                  <a:lnTo>
                    <a:pt x="173990" y="173989"/>
                  </a:lnTo>
                  <a:lnTo>
                    <a:pt x="173990" y="256539"/>
                  </a:lnTo>
                  <a:lnTo>
                    <a:pt x="175260" y="271778"/>
                  </a:lnTo>
                  <a:lnTo>
                    <a:pt x="176530" y="287018"/>
                  </a:lnTo>
                  <a:lnTo>
                    <a:pt x="179070" y="299718"/>
                  </a:lnTo>
                  <a:lnTo>
                    <a:pt x="179070" y="306068"/>
                  </a:lnTo>
                  <a:lnTo>
                    <a:pt x="175260" y="307339"/>
                  </a:lnTo>
                  <a:lnTo>
                    <a:pt x="171450" y="307339"/>
                  </a:lnTo>
                  <a:lnTo>
                    <a:pt x="166370" y="300989"/>
                  </a:lnTo>
                  <a:lnTo>
                    <a:pt x="160020" y="293368"/>
                  </a:lnTo>
                  <a:lnTo>
                    <a:pt x="154940" y="283210"/>
                  </a:lnTo>
                  <a:lnTo>
                    <a:pt x="146050" y="273050"/>
                  </a:lnTo>
                  <a:lnTo>
                    <a:pt x="134620" y="262889"/>
                  </a:lnTo>
                  <a:lnTo>
                    <a:pt x="123190" y="251460"/>
                  </a:lnTo>
                  <a:lnTo>
                    <a:pt x="110490" y="245110"/>
                  </a:lnTo>
                  <a:lnTo>
                    <a:pt x="97790" y="240028"/>
                  </a:lnTo>
                  <a:lnTo>
                    <a:pt x="83820" y="237489"/>
                  </a:lnTo>
                  <a:lnTo>
                    <a:pt x="72390" y="237489"/>
                  </a:lnTo>
                  <a:lnTo>
                    <a:pt x="59690" y="240028"/>
                  </a:lnTo>
                  <a:lnTo>
                    <a:pt x="48260" y="243839"/>
                  </a:lnTo>
                  <a:lnTo>
                    <a:pt x="38100" y="250189"/>
                  </a:lnTo>
                  <a:lnTo>
                    <a:pt x="26670" y="257810"/>
                  </a:lnTo>
                  <a:lnTo>
                    <a:pt x="16510" y="266700"/>
                  </a:lnTo>
                  <a:lnTo>
                    <a:pt x="8890" y="278128"/>
                  </a:lnTo>
                  <a:lnTo>
                    <a:pt x="3810" y="292100"/>
                  </a:lnTo>
                  <a:lnTo>
                    <a:pt x="1270" y="306068"/>
                  </a:lnTo>
                  <a:lnTo>
                    <a:pt x="0" y="321310"/>
                  </a:lnTo>
                  <a:lnTo>
                    <a:pt x="0" y="335278"/>
                  </a:lnTo>
                  <a:lnTo>
                    <a:pt x="2540" y="349250"/>
                  </a:lnTo>
                  <a:lnTo>
                    <a:pt x="6350" y="361950"/>
                  </a:lnTo>
                  <a:lnTo>
                    <a:pt x="12700" y="372110"/>
                  </a:lnTo>
                  <a:lnTo>
                    <a:pt x="20320" y="381000"/>
                  </a:lnTo>
                  <a:lnTo>
                    <a:pt x="30480" y="387350"/>
                  </a:lnTo>
                  <a:lnTo>
                    <a:pt x="41910" y="391160"/>
                  </a:lnTo>
                  <a:lnTo>
                    <a:pt x="10033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9" name="Group 788"/>
          <p:cNvGrpSpPr/>
          <p:nvPr/>
        </p:nvGrpSpPr>
        <p:grpSpPr>
          <a:xfrm>
            <a:off x="881380" y="28361639"/>
            <a:ext cx="8078471" cy="1893573"/>
            <a:chOff x="881380" y="28361639"/>
            <a:chExt cx="8078471" cy="1893573"/>
          </a:xfrm>
        </p:grpSpPr>
        <p:sp>
          <p:nvSpPr>
            <p:cNvPr id="747" name="Freeform 746"/>
            <p:cNvSpPr/>
            <p:nvPr/>
          </p:nvSpPr>
          <p:spPr>
            <a:xfrm>
              <a:off x="881380" y="29143961"/>
              <a:ext cx="325121" cy="610869"/>
            </a:xfrm>
            <a:custGeom>
              <a:avLst/>
              <a:gdLst/>
              <a:ahLst/>
              <a:cxnLst/>
              <a:rect l="0" t="0" r="0" b="0"/>
              <a:pathLst>
                <a:path w="325121" h="610869">
                  <a:moveTo>
                    <a:pt x="45720" y="186689"/>
                  </a:moveTo>
                  <a:lnTo>
                    <a:pt x="22860" y="186689"/>
                  </a:lnTo>
                  <a:lnTo>
                    <a:pt x="15240" y="182878"/>
                  </a:lnTo>
                  <a:lnTo>
                    <a:pt x="8890" y="176528"/>
                  </a:lnTo>
                  <a:lnTo>
                    <a:pt x="3810" y="170178"/>
                  </a:lnTo>
                  <a:lnTo>
                    <a:pt x="1270" y="158750"/>
                  </a:lnTo>
                  <a:lnTo>
                    <a:pt x="0" y="146050"/>
                  </a:lnTo>
                  <a:lnTo>
                    <a:pt x="1270" y="130810"/>
                  </a:lnTo>
                  <a:lnTo>
                    <a:pt x="5080" y="115568"/>
                  </a:lnTo>
                  <a:lnTo>
                    <a:pt x="11430" y="99060"/>
                  </a:lnTo>
                  <a:lnTo>
                    <a:pt x="19050" y="82550"/>
                  </a:lnTo>
                  <a:lnTo>
                    <a:pt x="26670" y="69850"/>
                  </a:lnTo>
                  <a:lnTo>
                    <a:pt x="34290" y="58418"/>
                  </a:lnTo>
                  <a:lnTo>
                    <a:pt x="40640" y="48260"/>
                  </a:lnTo>
                  <a:lnTo>
                    <a:pt x="49530" y="39368"/>
                  </a:lnTo>
                  <a:lnTo>
                    <a:pt x="58420" y="30478"/>
                  </a:lnTo>
                  <a:lnTo>
                    <a:pt x="68580" y="22860"/>
                  </a:lnTo>
                  <a:lnTo>
                    <a:pt x="77470" y="16510"/>
                  </a:lnTo>
                  <a:lnTo>
                    <a:pt x="87630" y="11428"/>
                  </a:lnTo>
                  <a:lnTo>
                    <a:pt x="97790" y="6350"/>
                  </a:lnTo>
                  <a:lnTo>
                    <a:pt x="111760" y="3810"/>
                  </a:lnTo>
                  <a:lnTo>
                    <a:pt x="128270" y="1268"/>
                  </a:lnTo>
                  <a:lnTo>
                    <a:pt x="146050" y="0"/>
                  </a:lnTo>
                  <a:lnTo>
                    <a:pt x="162560" y="0"/>
                  </a:lnTo>
                  <a:lnTo>
                    <a:pt x="179070" y="1268"/>
                  </a:lnTo>
                  <a:lnTo>
                    <a:pt x="194310" y="3810"/>
                  </a:lnTo>
                  <a:lnTo>
                    <a:pt x="205740" y="7618"/>
                  </a:lnTo>
                  <a:lnTo>
                    <a:pt x="217170" y="15239"/>
                  </a:lnTo>
                  <a:lnTo>
                    <a:pt x="226060" y="22860"/>
                  </a:lnTo>
                  <a:lnTo>
                    <a:pt x="232410" y="34289"/>
                  </a:lnTo>
                  <a:lnTo>
                    <a:pt x="236220" y="46989"/>
                  </a:lnTo>
                  <a:lnTo>
                    <a:pt x="240030" y="62228"/>
                  </a:lnTo>
                  <a:lnTo>
                    <a:pt x="240030" y="76200"/>
                  </a:lnTo>
                  <a:lnTo>
                    <a:pt x="240030" y="91439"/>
                  </a:lnTo>
                  <a:lnTo>
                    <a:pt x="237490" y="105410"/>
                  </a:lnTo>
                  <a:lnTo>
                    <a:pt x="236220" y="118110"/>
                  </a:lnTo>
                  <a:lnTo>
                    <a:pt x="232410" y="130810"/>
                  </a:lnTo>
                  <a:lnTo>
                    <a:pt x="229870" y="142239"/>
                  </a:lnTo>
                  <a:lnTo>
                    <a:pt x="224790" y="154939"/>
                  </a:lnTo>
                  <a:lnTo>
                    <a:pt x="217170" y="167639"/>
                  </a:lnTo>
                  <a:lnTo>
                    <a:pt x="209550" y="180339"/>
                  </a:lnTo>
                  <a:lnTo>
                    <a:pt x="200660" y="194310"/>
                  </a:lnTo>
                  <a:lnTo>
                    <a:pt x="186690" y="222250"/>
                  </a:lnTo>
                  <a:lnTo>
                    <a:pt x="165100" y="264160"/>
                  </a:lnTo>
                  <a:lnTo>
                    <a:pt x="156210" y="276860"/>
                  </a:lnTo>
                  <a:lnTo>
                    <a:pt x="147320" y="288289"/>
                  </a:lnTo>
                  <a:lnTo>
                    <a:pt x="138430" y="299718"/>
                  </a:lnTo>
                  <a:lnTo>
                    <a:pt x="129540" y="309878"/>
                  </a:lnTo>
                  <a:lnTo>
                    <a:pt x="120650" y="318768"/>
                  </a:lnTo>
                  <a:lnTo>
                    <a:pt x="113030" y="327660"/>
                  </a:lnTo>
                  <a:lnTo>
                    <a:pt x="104140" y="335278"/>
                  </a:lnTo>
                  <a:lnTo>
                    <a:pt x="95250" y="342900"/>
                  </a:lnTo>
                  <a:lnTo>
                    <a:pt x="85090" y="350518"/>
                  </a:lnTo>
                  <a:lnTo>
                    <a:pt x="80010" y="350518"/>
                  </a:lnTo>
                  <a:lnTo>
                    <a:pt x="77470" y="346710"/>
                  </a:lnTo>
                  <a:lnTo>
                    <a:pt x="77470" y="339089"/>
                  </a:lnTo>
                  <a:lnTo>
                    <a:pt x="81280" y="328928"/>
                  </a:lnTo>
                  <a:lnTo>
                    <a:pt x="86360" y="317500"/>
                  </a:lnTo>
                  <a:lnTo>
                    <a:pt x="93980" y="304800"/>
                  </a:lnTo>
                  <a:lnTo>
                    <a:pt x="107950" y="281939"/>
                  </a:lnTo>
                  <a:lnTo>
                    <a:pt x="115570" y="271778"/>
                  </a:lnTo>
                  <a:lnTo>
                    <a:pt x="121920" y="261618"/>
                  </a:lnTo>
                  <a:lnTo>
                    <a:pt x="129540" y="252728"/>
                  </a:lnTo>
                  <a:lnTo>
                    <a:pt x="135890" y="245110"/>
                  </a:lnTo>
                  <a:lnTo>
                    <a:pt x="144780" y="238760"/>
                  </a:lnTo>
                  <a:lnTo>
                    <a:pt x="153670" y="232410"/>
                  </a:lnTo>
                  <a:lnTo>
                    <a:pt x="162560" y="227328"/>
                  </a:lnTo>
                  <a:lnTo>
                    <a:pt x="176530" y="224789"/>
                  </a:lnTo>
                  <a:lnTo>
                    <a:pt x="191770" y="222250"/>
                  </a:lnTo>
                  <a:lnTo>
                    <a:pt x="209550" y="220978"/>
                  </a:lnTo>
                  <a:lnTo>
                    <a:pt x="226060" y="223518"/>
                  </a:lnTo>
                  <a:lnTo>
                    <a:pt x="242570" y="228600"/>
                  </a:lnTo>
                  <a:lnTo>
                    <a:pt x="256540" y="234950"/>
                  </a:lnTo>
                  <a:lnTo>
                    <a:pt x="269240" y="243839"/>
                  </a:lnTo>
                  <a:lnTo>
                    <a:pt x="280670" y="252728"/>
                  </a:lnTo>
                  <a:lnTo>
                    <a:pt x="289560" y="261618"/>
                  </a:lnTo>
                  <a:lnTo>
                    <a:pt x="298450" y="274318"/>
                  </a:lnTo>
                  <a:lnTo>
                    <a:pt x="306070" y="288289"/>
                  </a:lnTo>
                  <a:lnTo>
                    <a:pt x="313690" y="303528"/>
                  </a:lnTo>
                  <a:lnTo>
                    <a:pt x="318770" y="320039"/>
                  </a:lnTo>
                  <a:lnTo>
                    <a:pt x="322580" y="339089"/>
                  </a:lnTo>
                  <a:lnTo>
                    <a:pt x="325120" y="358139"/>
                  </a:lnTo>
                  <a:lnTo>
                    <a:pt x="325120" y="374650"/>
                  </a:lnTo>
                  <a:lnTo>
                    <a:pt x="323850" y="388618"/>
                  </a:lnTo>
                  <a:lnTo>
                    <a:pt x="322580" y="402589"/>
                  </a:lnTo>
                  <a:lnTo>
                    <a:pt x="320040" y="414018"/>
                  </a:lnTo>
                  <a:lnTo>
                    <a:pt x="317500" y="426718"/>
                  </a:lnTo>
                  <a:lnTo>
                    <a:pt x="304800" y="476250"/>
                  </a:lnTo>
                  <a:lnTo>
                    <a:pt x="299720" y="487678"/>
                  </a:lnTo>
                  <a:lnTo>
                    <a:pt x="294640" y="500378"/>
                  </a:lnTo>
                  <a:lnTo>
                    <a:pt x="288290" y="510539"/>
                  </a:lnTo>
                  <a:lnTo>
                    <a:pt x="281940" y="521968"/>
                  </a:lnTo>
                  <a:lnTo>
                    <a:pt x="275590" y="533400"/>
                  </a:lnTo>
                  <a:lnTo>
                    <a:pt x="269240" y="543560"/>
                  </a:lnTo>
                  <a:lnTo>
                    <a:pt x="262890" y="553718"/>
                  </a:lnTo>
                  <a:lnTo>
                    <a:pt x="255270" y="562610"/>
                  </a:lnTo>
                  <a:lnTo>
                    <a:pt x="248920" y="570228"/>
                  </a:lnTo>
                  <a:lnTo>
                    <a:pt x="241300" y="577850"/>
                  </a:lnTo>
                  <a:lnTo>
                    <a:pt x="227330" y="593089"/>
                  </a:lnTo>
                  <a:lnTo>
                    <a:pt x="217170" y="599439"/>
                  </a:lnTo>
                  <a:lnTo>
                    <a:pt x="204470" y="604518"/>
                  </a:lnTo>
                  <a:lnTo>
                    <a:pt x="189230" y="608328"/>
                  </a:lnTo>
                  <a:lnTo>
                    <a:pt x="175260" y="610868"/>
                  </a:lnTo>
                  <a:lnTo>
                    <a:pt x="161290" y="610868"/>
                  </a:lnTo>
                  <a:lnTo>
                    <a:pt x="147320" y="609600"/>
                  </a:lnTo>
                  <a:lnTo>
                    <a:pt x="134620" y="607060"/>
                  </a:lnTo>
                  <a:lnTo>
                    <a:pt x="121920" y="601978"/>
                  </a:lnTo>
                  <a:lnTo>
                    <a:pt x="110490" y="596900"/>
                  </a:lnTo>
                  <a:lnTo>
                    <a:pt x="100330" y="590550"/>
                  </a:lnTo>
                  <a:lnTo>
                    <a:pt x="91440" y="585468"/>
                  </a:lnTo>
                  <a:lnTo>
                    <a:pt x="82550" y="577850"/>
                  </a:lnTo>
                  <a:lnTo>
                    <a:pt x="74930" y="570228"/>
                  </a:lnTo>
                  <a:lnTo>
                    <a:pt x="67310" y="561339"/>
                  </a:lnTo>
                  <a:lnTo>
                    <a:pt x="59690" y="552450"/>
                  </a:lnTo>
                  <a:lnTo>
                    <a:pt x="53340" y="542289"/>
                  </a:lnTo>
                  <a:lnTo>
                    <a:pt x="48260" y="532128"/>
                  </a:lnTo>
                  <a:lnTo>
                    <a:pt x="24130" y="4813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1158240" y="28845511"/>
              <a:ext cx="439421" cy="1096011"/>
            </a:xfrm>
            <a:custGeom>
              <a:avLst/>
              <a:gdLst/>
              <a:ahLst/>
              <a:cxnLst/>
              <a:rect l="0" t="0" r="0" b="0"/>
              <a:pathLst>
                <a:path w="439421" h="1096011">
                  <a:moveTo>
                    <a:pt x="0" y="0"/>
                  </a:moveTo>
                  <a:lnTo>
                    <a:pt x="16510" y="6350"/>
                  </a:lnTo>
                  <a:lnTo>
                    <a:pt x="26670" y="7618"/>
                  </a:lnTo>
                  <a:lnTo>
                    <a:pt x="36830" y="8889"/>
                  </a:lnTo>
                  <a:lnTo>
                    <a:pt x="49530" y="10160"/>
                  </a:lnTo>
                  <a:lnTo>
                    <a:pt x="62230" y="11428"/>
                  </a:lnTo>
                  <a:lnTo>
                    <a:pt x="74930" y="13968"/>
                  </a:lnTo>
                  <a:lnTo>
                    <a:pt x="88900" y="16510"/>
                  </a:lnTo>
                  <a:lnTo>
                    <a:pt x="116840" y="22860"/>
                  </a:lnTo>
                  <a:lnTo>
                    <a:pt x="129540" y="25400"/>
                  </a:lnTo>
                  <a:lnTo>
                    <a:pt x="144780" y="30478"/>
                  </a:lnTo>
                  <a:lnTo>
                    <a:pt x="161290" y="35560"/>
                  </a:lnTo>
                  <a:lnTo>
                    <a:pt x="177800" y="41910"/>
                  </a:lnTo>
                  <a:lnTo>
                    <a:pt x="193040" y="48260"/>
                  </a:lnTo>
                  <a:lnTo>
                    <a:pt x="208280" y="57150"/>
                  </a:lnTo>
                  <a:lnTo>
                    <a:pt x="223520" y="66039"/>
                  </a:lnTo>
                  <a:lnTo>
                    <a:pt x="236220" y="76200"/>
                  </a:lnTo>
                  <a:lnTo>
                    <a:pt x="248920" y="86360"/>
                  </a:lnTo>
                  <a:lnTo>
                    <a:pt x="260350" y="96518"/>
                  </a:lnTo>
                  <a:lnTo>
                    <a:pt x="271780" y="107950"/>
                  </a:lnTo>
                  <a:lnTo>
                    <a:pt x="283210" y="119378"/>
                  </a:lnTo>
                  <a:lnTo>
                    <a:pt x="293370" y="132078"/>
                  </a:lnTo>
                  <a:lnTo>
                    <a:pt x="314960" y="160018"/>
                  </a:lnTo>
                  <a:lnTo>
                    <a:pt x="326390" y="172718"/>
                  </a:lnTo>
                  <a:lnTo>
                    <a:pt x="335280" y="186689"/>
                  </a:lnTo>
                  <a:lnTo>
                    <a:pt x="344170" y="200660"/>
                  </a:lnTo>
                  <a:lnTo>
                    <a:pt x="351790" y="214628"/>
                  </a:lnTo>
                  <a:lnTo>
                    <a:pt x="367030" y="242568"/>
                  </a:lnTo>
                  <a:lnTo>
                    <a:pt x="396240" y="298450"/>
                  </a:lnTo>
                  <a:lnTo>
                    <a:pt x="407670" y="326389"/>
                  </a:lnTo>
                  <a:lnTo>
                    <a:pt x="416560" y="354328"/>
                  </a:lnTo>
                  <a:lnTo>
                    <a:pt x="424180" y="383539"/>
                  </a:lnTo>
                  <a:lnTo>
                    <a:pt x="434340" y="425450"/>
                  </a:lnTo>
                  <a:lnTo>
                    <a:pt x="439420" y="453389"/>
                  </a:lnTo>
                  <a:lnTo>
                    <a:pt x="439420" y="481328"/>
                  </a:lnTo>
                  <a:lnTo>
                    <a:pt x="434340" y="523239"/>
                  </a:lnTo>
                  <a:lnTo>
                    <a:pt x="433070" y="551178"/>
                  </a:lnTo>
                  <a:lnTo>
                    <a:pt x="425450" y="582928"/>
                  </a:lnTo>
                  <a:lnTo>
                    <a:pt x="416560" y="614678"/>
                  </a:lnTo>
                  <a:lnTo>
                    <a:pt x="407670" y="645160"/>
                  </a:lnTo>
                  <a:lnTo>
                    <a:pt x="401320" y="659128"/>
                  </a:lnTo>
                  <a:lnTo>
                    <a:pt x="393700" y="673100"/>
                  </a:lnTo>
                  <a:lnTo>
                    <a:pt x="386080" y="688339"/>
                  </a:lnTo>
                  <a:lnTo>
                    <a:pt x="377190" y="702310"/>
                  </a:lnTo>
                  <a:lnTo>
                    <a:pt x="361950" y="730250"/>
                  </a:lnTo>
                  <a:lnTo>
                    <a:pt x="318770" y="814068"/>
                  </a:lnTo>
                  <a:lnTo>
                    <a:pt x="311150" y="829310"/>
                  </a:lnTo>
                  <a:lnTo>
                    <a:pt x="302260" y="843278"/>
                  </a:lnTo>
                  <a:lnTo>
                    <a:pt x="292100" y="857250"/>
                  </a:lnTo>
                  <a:lnTo>
                    <a:pt x="273050" y="885189"/>
                  </a:lnTo>
                  <a:lnTo>
                    <a:pt x="252730" y="911860"/>
                  </a:lnTo>
                  <a:lnTo>
                    <a:pt x="229870" y="946150"/>
                  </a:lnTo>
                  <a:lnTo>
                    <a:pt x="214630" y="969010"/>
                  </a:lnTo>
                  <a:lnTo>
                    <a:pt x="207010" y="977900"/>
                  </a:lnTo>
                  <a:lnTo>
                    <a:pt x="200660" y="986789"/>
                  </a:lnTo>
                  <a:lnTo>
                    <a:pt x="193040" y="994410"/>
                  </a:lnTo>
                  <a:lnTo>
                    <a:pt x="185420" y="1003300"/>
                  </a:lnTo>
                  <a:lnTo>
                    <a:pt x="179070" y="1013460"/>
                  </a:lnTo>
                  <a:lnTo>
                    <a:pt x="171450" y="1023618"/>
                  </a:lnTo>
                  <a:lnTo>
                    <a:pt x="165100" y="1032510"/>
                  </a:lnTo>
                  <a:lnTo>
                    <a:pt x="157480" y="1040128"/>
                  </a:lnTo>
                  <a:lnTo>
                    <a:pt x="151130" y="1047750"/>
                  </a:lnTo>
                  <a:lnTo>
                    <a:pt x="140970" y="1055368"/>
                  </a:lnTo>
                  <a:lnTo>
                    <a:pt x="130810" y="1062989"/>
                  </a:lnTo>
                  <a:lnTo>
                    <a:pt x="118110" y="1070610"/>
                  </a:lnTo>
                  <a:lnTo>
                    <a:pt x="106680" y="1076960"/>
                  </a:lnTo>
                  <a:lnTo>
                    <a:pt x="96520" y="1082039"/>
                  </a:lnTo>
                  <a:lnTo>
                    <a:pt x="41910" y="1096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2120900" y="28909011"/>
              <a:ext cx="38101" cy="632461"/>
            </a:xfrm>
            <a:custGeom>
              <a:avLst/>
              <a:gdLst/>
              <a:ahLst/>
              <a:cxnLst/>
              <a:rect l="0" t="0" r="0" b="0"/>
              <a:pathLst>
                <a:path w="38101" h="632461">
                  <a:moveTo>
                    <a:pt x="16510" y="0"/>
                  </a:moveTo>
                  <a:lnTo>
                    <a:pt x="11430" y="22860"/>
                  </a:lnTo>
                  <a:lnTo>
                    <a:pt x="8890" y="35560"/>
                  </a:lnTo>
                  <a:lnTo>
                    <a:pt x="7620" y="52068"/>
                  </a:lnTo>
                  <a:lnTo>
                    <a:pt x="6350" y="86360"/>
                  </a:lnTo>
                  <a:lnTo>
                    <a:pt x="6350" y="134618"/>
                  </a:lnTo>
                  <a:lnTo>
                    <a:pt x="6350" y="172718"/>
                  </a:lnTo>
                  <a:lnTo>
                    <a:pt x="5080" y="190500"/>
                  </a:lnTo>
                  <a:lnTo>
                    <a:pt x="2540" y="209550"/>
                  </a:lnTo>
                  <a:lnTo>
                    <a:pt x="0" y="227328"/>
                  </a:lnTo>
                  <a:lnTo>
                    <a:pt x="0" y="246378"/>
                  </a:lnTo>
                  <a:lnTo>
                    <a:pt x="1270" y="265428"/>
                  </a:lnTo>
                  <a:lnTo>
                    <a:pt x="2540" y="285750"/>
                  </a:lnTo>
                  <a:lnTo>
                    <a:pt x="3810" y="306068"/>
                  </a:lnTo>
                  <a:lnTo>
                    <a:pt x="5080" y="342900"/>
                  </a:lnTo>
                  <a:lnTo>
                    <a:pt x="5080" y="396239"/>
                  </a:lnTo>
                  <a:lnTo>
                    <a:pt x="6350" y="412750"/>
                  </a:lnTo>
                  <a:lnTo>
                    <a:pt x="8890" y="427989"/>
                  </a:lnTo>
                  <a:lnTo>
                    <a:pt x="11430" y="443228"/>
                  </a:lnTo>
                  <a:lnTo>
                    <a:pt x="13970" y="458468"/>
                  </a:lnTo>
                  <a:lnTo>
                    <a:pt x="24130" y="504189"/>
                  </a:lnTo>
                  <a:lnTo>
                    <a:pt x="34290" y="558800"/>
                  </a:lnTo>
                  <a:lnTo>
                    <a:pt x="38100" y="575310"/>
                  </a:lnTo>
                  <a:lnTo>
                    <a:pt x="26670" y="632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2137410" y="28728671"/>
              <a:ext cx="492761" cy="711201"/>
            </a:xfrm>
            <a:custGeom>
              <a:avLst/>
              <a:gdLst/>
              <a:ahLst/>
              <a:cxnLst/>
              <a:rect l="0" t="0" r="0" b="0"/>
              <a:pathLst>
                <a:path w="492761" h="711201">
                  <a:moveTo>
                    <a:pt x="0" y="170179"/>
                  </a:moveTo>
                  <a:lnTo>
                    <a:pt x="29210" y="111758"/>
                  </a:lnTo>
                  <a:lnTo>
                    <a:pt x="41910" y="91440"/>
                  </a:lnTo>
                  <a:lnTo>
                    <a:pt x="55880" y="72390"/>
                  </a:lnTo>
                  <a:lnTo>
                    <a:pt x="69850" y="53340"/>
                  </a:lnTo>
                  <a:lnTo>
                    <a:pt x="78740" y="44450"/>
                  </a:lnTo>
                  <a:lnTo>
                    <a:pt x="87630" y="35558"/>
                  </a:lnTo>
                  <a:lnTo>
                    <a:pt x="96520" y="27940"/>
                  </a:lnTo>
                  <a:lnTo>
                    <a:pt x="110490" y="20318"/>
                  </a:lnTo>
                  <a:lnTo>
                    <a:pt x="125730" y="12700"/>
                  </a:lnTo>
                  <a:lnTo>
                    <a:pt x="143510" y="5079"/>
                  </a:lnTo>
                  <a:lnTo>
                    <a:pt x="163830" y="1268"/>
                  </a:lnTo>
                  <a:lnTo>
                    <a:pt x="185420" y="0"/>
                  </a:lnTo>
                  <a:lnTo>
                    <a:pt x="207010" y="1268"/>
                  </a:lnTo>
                  <a:lnTo>
                    <a:pt x="227330" y="3808"/>
                  </a:lnTo>
                  <a:lnTo>
                    <a:pt x="245110" y="7618"/>
                  </a:lnTo>
                  <a:lnTo>
                    <a:pt x="261620" y="12700"/>
                  </a:lnTo>
                  <a:lnTo>
                    <a:pt x="275590" y="17779"/>
                  </a:lnTo>
                  <a:lnTo>
                    <a:pt x="289560" y="24129"/>
                  </a:lnTo>
                  <a:lnTo>
                    <a:pt x="341630" y="50800"/>
                  </a:lnTo>
                  <a:lnTo>
                    <a:pt x="354330" y="58418"/>
                  </a:lnTo>
                  <a:lnTo>
                    <a:pt x="365760" y="67308"/>
                  </a:lnTo>
                  <a:lnTo>
                    <a:pt x="377190" y="77468"/>
                  </a:lnTo>
                  <a:lnTo>
                    <a:pt x="388620" y="87629"/>
                  </a:lnTo>
                  <a:lnTo>
                    <a:pt x="398780" y="97790"/>
                  </a:lnTo>
                  <a:lnTo>
                    <a:pt x="420370" y="118108"/>
                  </a:lnTo>
                  <a:lnTo>
                    <a:pt x="441960" y="138429"/>
                  </a:lnTo>
                  <a:lnTo>
                    <a:pt x="449580" y="149858"/>
                  </a:lnTo>
                  <a:lnTo>
                    <a:pt x="457200" y="162558"/>
                  </a:lnTo>
                  <a:lnTo>
                    <a:pt x="462280" y="175258"/>
                  </a:lnTo>
                  <a:lnTo>
                    <a:pt x="467360" y="189229"/>
                  </a:lnTo>
                  <a:lnTo>
                    <a:pt x="471170" y="201929"/>
                  </a:lnTo>
                  <a:lnTo>
                    <a:pt x="476250" y="215900"/>
                  </a:lnTo>
                  <a:lnTo>
                    <a:pt x="483870" y="243840"/>
                  </a:lnTo>
                  <a:lnTo>
                    <a:pt x="487680" y="257808"/>
                  </a:lnTo>
                  <a:lnTo>
                    <a:pt x="490220" y="271779"/>
                  </a:lnTo>
                  <a:lnTo>
                    <a:pt x="491490" y="285750"/>
                  </a:lnTo>
                  <a:lnTo>
                    <a:pt x="492760" y="299718"/>
                  </a:lnTo>
                  <a:lnTo>
                    <a:pt x="491490" y="314958"/>
                  </a:lnTo>
                  <a:lnTo>
                    <a:pt x="490220" y="331468"/>
                  </a:lnTo>
                  <a:lnTo>
                    <a:pt x="488950" y="347979"/>
                  </a:lnTo>
                  <a:lnTo>
                    <a:pt x="486410" y="363218"/>
                  </a:lnTo>
                  <a:lnTo>
                    <a:pt x="482600" y="378458"/>
                  </a:lnTo>
                  <a:lnTo>
                    <a:pt x="480060" y="393700"/>
                  </a:lnTo>
                  <a:lnTo>
                    <a:pt x="474980" y="408940"/>
                  </a:lnTo>
                  <a:lnTo>
                    <a:pt x="469900" y="425450"/>
                  </a:lnTo>
                  <a:lnTo>
                    <a:pt x="464820" y="441958"/>
                  </a:lnTo>
                  <a:lnTo>
                    <a:pt x="458470" y="457200"/>
                  </a:lnTo>
                  <a:lnTo>
                    <a:pt x="452120" y="472440"/>
                  </a:lnTo>
                  <a:lnTo>
                    <a:pt x="444500" y="487679"/>
                  </a:lnTo>
                  <a:lnTo>
                    <a:pt x="436880" y="502918"/>
                  </a:lnTo>
                  <a:lnTo>
                    <a:pt x="427990" y="516890"/>
                  </a:lnTo>
                  <a:lnTo>
                    <a:pt x="394970" y="567690"/>
                  </a:lnTo>
                  <a:lnTo>
                    <a:pt x="386080" y="579118"/>
                  </a:lnTo>
                  <a:lnTo>
                    <a:pt x="375920" y="590550"/>
                  </a:lnTo>
                  <a:lnTo>
                    <a:pt x="367030" y="600708"/>
                  </a:lnTo>
                  <a:lnTo>
                    <a:pt x="346710" y="622300"/>
                  </a:lnTo>
                  <a:lnTo>
                    <a:pt x="336550" y="632458"/>
                  </a:lnTo>
                  <a:lnTo>
                    <a:pt x="325120" y="643890"/>
                  </a:lnTo>
                  <a:lnTo>
                    <a:pt x="312420" y="654050"/>
                  </a:lnTo>
                  <a:lnTo>
                    <a:pt x="299720" y="664208"/>
                  </a:lnTo>
                  <a:lnTo>
                    <a:pt x="285750" y="673100"/>
                  </a:lnTo>
                  <a:lnTo>
                    <a:pt x="273050" y="679450"/>
                  </a:lnTo>
                  <a:lnTo>
                    <a:pt x="259080" y="685800"/>
                  </a:lnTo>
                  <a:lnTo>
                    <a:pt x="246380" y="690879"/>
                  </a:lnTo>
                  <a:lnTo>
                    <a:pt x="234950" y="697229"/>
                  </a:lnTo>
                  <a:lnTo>
                    <a:pt x="222250" y="704850"/>
                  </a:lnTo>
                  <a:lnTo>
                    <a:pt x="209550" y="708658"/>
                  </a:lnTo>
                  <a:lnTo>
                    <a:pt x="194310" y="711200"/>
                  </a:lnTo>
                  <a:lnTo>
                    <a:pt x="125730" y="707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Freeform 750"/>
            <p:cNvSpPr/>
            <p:nvPr/>
          </p:nvSpPr>
          <p:spPr>
            <a:xfrm>
              <a:off x="2684780" y="28976321"/>
              <a:ext cx="410211" cy="398780"/>
            </a:xfrm>
            <a:custGeom>
              <a:avLst/>
              <a:gdLst/>
              <a:ahLst/>
              <a:cxnLst/>
              <a:rect l="0" t="0" r="0" b="0"/>
              <a:pathLst>
                <a:path w="410211" h="398780">
                  <a:moveTo>
                    <a:pt x="0" y="207008"/>
                  </a:moveTo>
                  <a:lnTo>
                    <a:pt x="16510" y="217168"/>
                  </a:lnTo>
                  <a:lnTo>
                    <a:pt x="26670" y="222250"/>
                  </a:lnTo>
                  <a:lnTo>
                    <a:pt x="36830" y="226058"/>
                  </a:lnTo>
                  <a:lnTo>
                    <a:pt x="49530" y="229868"/>
                  </a:lnTo>
                  <a:lnTo>
                    <a:pt x="64770" y="232408"/>
                  </a:lnTo>
                  <a:lnTo>
                    <a:pt x="81280" y="234950"/>
                  </a:lnTo>
                  <a:lnTo>
                    <a:pt x="100330" y="236218"/>
                  </a:lnTo>
                  <a:lnTo>
                    <a:pt x="115570" y="234950"/>
                  </a:lnTo>
                  <a:lnTo>
                    <a:pt x="129540" y="233679"/>
                  </a:lnTo>
                  <a:lnTo>
                    <a:pt x="142240" y="232408"/>
                  </a:lnTo>
                  <a:lnTo>
                    <a:pt x="154940" y="229868"/>
                  </a:lnTo>
                  <a:lnTo>
                    <a:pt x="166370" y="226058"/>
                  </a:lnTo>
                  <a:lnTo>
                    <a:pt x="177800" y="223518"/>
                  </a:lnTo>
                  <a:lnTo>
                    <a:pt x="189230" y="218440"/>
                  </a:lnTo>
                  <a:lnTo>
                    <a:pt x="201930" y="213358"/>
                  </a:lnTo>
                  <a:lnTo>
                    <a:pt x="215900" y="208279"/>
                  </a:lnTo>
                  <a:lnTo>
                    <a:pt x="227330" y="201929"/>
                  </a:lnTo>
                  <a:lnTo>
                    <a:pt x="236220" y="195579"/>
                  </a:lnTo>
                  <a:lnTo>
                    <a:pt x="245110" y="187958"/>
                  </a:lnTo>
                  <a:lnTo>
                    <a:pt x="255270" y="180340"/>
                  </a:lnTo>
                  <a:lnTo>
                    <a:pt x="264160" y="171450"/>
                  </a:lnTo>
                  <a:lnTo>
                    <a:pt x="274320" y="162558"/>
                  </a:lnTo>
                  <a:lnTo>
                    <a:pt x="284480" y="153668"/>
                  </a:lnTo>
                  <a:lnTo>
                    <a:pt x="294640" y="146050"/>
                  </a:lnTo>
                  <a:lnTo>
                    <a:pt x="306070" y="137158"/>
                  </a:lnTo>
                  <a:lnTo>
                    <a:pt x="316230" y="127000"/>
                  </a:lnTo>
                  <a:lnTo>
                    <a:pt x="326390" y="113029"/>
                  </a:lnTo>
                  <a:lnTo>
                    <a:pt x="336550" y="99058"/>
                  </a:lnTo>
                  <a:lnTo>
                    <a:pt x="345440" y="85090"/>
                  </a:lnTo>
                  <a:lnTo>
                    <a:pt x="351790" y="69850"/>
                  </a:lnTo>
                  <a:lnTo>
                    <a:pt x="356870" y="55879"/>
                  </a:lnTo>
                  <a:lnTo>
                    <a:pt x="359410" y="41908"/>
                  </a:lnTo>
                  <a:lnTo>
                    <a:pt x="360680" y="27940"/>
                  </a:lnTo>
                  <a:lnTo>
                    <a:pt x="359410" y="13968"/>
                  </a:lnTo>
                  <a:lnTo>
                    <a:pt x="354330" y="5079"/>
                  </a:lnTo>
                  <a:lnTo>
                    <a:pt x="346710" y="1268"/>
                  </a:lnTo>
                  <a:lnTo>
                    <a:pt x="336550" y="0"/>
                  </a:lnTo>
                  <a:lnTo>
                    <a:pt x="326390" y="0"/>
                  </a:lnTo>
                  <a:lnTo>
                    <a:pt x="318770" y="3808"/>
                  </a:lnTo>
                  <a:lnTo>
                    <a:pt x="311150" y="7618"/>
                  </a:lnTo>
                  <a:lnTo>
                    <a:pt x="303530" y="13968"/>
                  </a:lnTo>
                  <a:lnTo>
                    <a:pt x="295910" y="19050"/>
                  </a:lnTo>
                  <a:lnTo>
                    <a:pt x="288290" y="25400"/>
                  </a:lnTo>
                  <a:lnTo>
                    <a:pt x="280670" y="33018"/>
                  </a:lnTo>
                  <a:lnTo>
                    <a:pt x="274320" y="41908"/>
                  </a:lnTo>
                  <a:lnTo>
                    <a:pt x="266700" y="50800"/>
                  </a:lnTo>
                  <a:lnTo>
                    <a:pt x="260350" y="62229"/>
                  </a:lnTo>
                  <a:lnTo>
                    <a:pt x="252730" y="73658"/>
                  </a:lnTo>
                  <a:lnTo>
                    <a:pt x="245110" y="86358"/>
                  </a:lnTo>
                  <a:lnTo>
                    <a:pt x="231140" y="113029"/>
                  </a:lnTo>
                  <a:lnTo>
                    <a:pt x="224790" y="127000"/>
                  </a:lnTo>
                  <a:lnTo>
                    <a:pt x="218440" y="140968"/>
                  </a:lnTo>
                  <a:lnTo>
                    <a:pt x="213360" y="153668"/>
                  </a:lnTo>
                  <a:lnTo>
                    <a:pt x="209550" y="167640"/>
                  </a:lnTo>
                  <a:lnTo>
                    <a:pt x="204470" y="182879"/>
                  </a:lnTo>
                  <a:lnTo>
                    <a:pt x="200660" y="199390"/>
                  </a:lnTo>
                  <a:lnTo>
                    <a:pt x="186690" y="261618"/>
                  </a:lnTo>
                  <a:lnTo>
                    <a:pt x="185420" y="275590"/>
                  </a:lnTo>
                  <a:lnTo>
                    <a:pt x="185420" y="289558"/>
                  </a:lnTo>
                  <a:lnTo>
                    <a:pt x="186690" y="304800"/>
                  </a:lnTo>
                  <a:lnTo>
                    <a:pt x="189230" y="317500"/>
                  </a:lnTo>
                  <a:lnTo>
                    <a:pt x="191770" y="330200"/>
                  </a:lnTo>
                  <a:lnTo>
                    <a:pt x="194310" y="341629"/>
                  </a:lnTo>
                  <a:lnTo>
                    <a:pt x="199390" y="353058"/>
                  </a:lnTo>
                  <a:lnTo>
                    <a:pt x="207010" y="367029"/>
                  </a:lnTo>
                  <a:lnTo>
                    <a:pt x="214630" y="379729"/>
                  </a:lnTo>
                  <a:lnTo>
                    <a:pt x="226060" y="388618"/>
                  </a:lnTo>
                  <a:lnTo>
                    <a:pt x="240030" y="394968"/>
                  </a:lnTo>
                  <a:lnTo>
                    <a:pt x="255270" y="398779"/>
                  </a:lnTo>
                  <a:lnTo>
                    <a:pt x="266700" y="398779"/>
                  </a:lnTo>
                  <a:lnTo>
                    <a:pt x="276860" y="396240"/>
                  </a:lnTo>
                  <a:lnTo>
                    <a:pt x="287020" y="393700"/>
                  </a:lnTo>
                  <a:lnTo>
                    <a:pt x="295910" y="388618"/>
                  </a:lnTo>
                  <a:lnTo>
                    <a:pt x="306070" y="382268"/>
                  </a:lnTo>
                  <a:lnTo>
                    <a:pt x="316230" y="377190"/>
                  </a:lnTo>
                  <a:lnTo>
                    <a:pt x="326390" y="369568"/>
                  </a:lnTo>
                  <a:lnTo>
                    <a:pt x="337820" y="360679"/>
                  </a:lnTo>
                  <a:lnTo>
                    <a:pt x="347980" y="351790"/>
                  </a:lnTo>
                  <a:lnTo>
                    <a:pt x="356870" y="341629"/>
                  </a:lnTo>
                  <a:lnTo>
                    <a:pt x="365760" y="331468"/>
                  </a:lnTo>
                  <a:lnTo>
                    <a:pt x="373380" y="321308"/>
                  </a:lnTo>
                  <a:lnTo>
                    <a:pt x="381000" y="312418"/>
                  </a:lnTo>
                  <a:lnTo>
                    <a:pt x="388620" y="303529"/>
                  </a:lnTo>
                  <a:lnTo>
                    <a:pt x="410210" y="280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3307080" y="28892500"/>
              <a:ext cx="219711" cy="398780"/>
            </a:xfrm>
            <a:custGeom>
              <a:avLst/>
              <a:gdLst/>
              <a:ahLst/>
              <a:cxnLst/>
              <a:rect l="0" t="0" r="0" b="0"/>
              <a:pathLst>
                <a:path w="219711" h="398780">
                  <a:moveTo>
                    <a:pt x="156210" y="6350"/>
                  </a:moveTo>
                  <a:lnTo>
                    <a:pt x="156210" y="69850"/>
                  </a:lnTo>
                  <a:lnTo>
                    <a:pt x="157480" y="83821"/>
                  </a:lnTo>
                  <a:lnTo>
                    <a:pt x="160020" y="96521"/>
                  </a:lnTo>
                  <a:lnTo>
                    <a:pt x="162560" y="109221"/>
                  </a:lnTo>
                  <a:lnTo>
                    <a:pt x="166370" y="114300"/>
                  </a:lnTo>
                  <a:lnTo>
                    <a:pt x="171450" y="115571"/>
                  </a:lnTo>
                  <a:lnTo>
                    <a:pt x="176530" y="114300"/>
                  </a:lnTo>
                  <a:lnTo>
                    <a:pt x="181610" y="107950"/>
                  </a:lnTo>
                  <a:lnTo>
                    <a:pt x="186690" y="96521"/>
                  </a:lnTo>
                  <a:lnTo>
                    <a:pt x="190500" y="83821"/>
                  </a:lnTo>
                  <a:lnTo>
                    <a:pt x="193040" y="69850"/>
                  </a:lnTo>
                  <a:lnTo>
                    <a:pt x="195580" y="54611"/>
                  </a:lnTo>
                  <a:lnTo>
                    <a:pt x="196850" y="38100"/>
                  </a:lnTo>
                  <a:lnTo>
                    <a:pt x="194310" y="25400"/>
                  </a:lnTo>
                  <a:lnTo>
                    <a:pt x="191770" y="13971"/>
                  </a:lnTo>
                  <a:lnTo>
                    <a:pt x="186690" y="5079"/>
                  </a:lnTo>
                  <a:lnTo>
                    <a:pt x="179070" y="0"/>
                  </a:lnTo>
                  <a:lnTo>
                    <a:pt x="168910" y="0"/>
                  </a:lnTo>
                  <a:lnTo>
                    <a:pt x="158750" y="2539"/>
                  </a:lnTo>
                  <a:lnTo>
                    <a:pt x="147320" y="6350"/>
                  </a:lnTo>
                  <a:lnTo>
                    <a:pt x="135890" y="13971"/>
                  </a:lnTo>
                  <a:lnTo>
                    <a:pt x="125730" y="21589"/>
                  </a:lnTo>
                  <a:lnTo>
                    <a:pt x="115570" y="30479"/>
                  </a:lnTo>
                  <a:lnTo>
                    <a:pt x="107950" y="39371"/>
                  </a:lnTo>
                  <a:lnTo>
                    <a:pt x="99060" y="49529"/>
                  </a:lnTo>
                  <a:lnTo>
                    <a:pt x="90170" y="62229"/>
                  </a:lnTo>
                  <a:lnTo>
                    <a:pt x="81280" y="76200"/>
                  </a:lnTo>
                  <a:lnTo>
                    <a:pt x="71120" y="91439"/>
                  </a:lnTo>
                  <a:lnTo>
                    <a:pt x="62230" y="109221"/>
                  </a:lnTo>
                  <a:lnTo>
                    <a:pt x="54610" y="127000"/>
                  </a:lnTo>
                  <a:lnTo>
                    <a:pt x="24130" y="201929"/>
                  </a:lnTo>
                  <a:lnTo>
                    <a:pt x="17780" y="219711"/>
                  </a:lnTo>
                  <a:lnTo>
                    <a:pt x="12700" y="237489"/>
                  </a:lnTo>
                  <a:lnTo>
                    <a:pt x="7620" y="255271"/>
                  </a:lnTo>
                  <a:lnTo>
                    <a:pt x="5080" y="271779"/>
                  </a:lnTo>
                  <a:lnTo>
                    <a:pt x="2540" y="287021"/>
                  </a:lnTo>
                  <a:lnTo>
                    <a:pt x="1270" y="302261"/>
                  </a:lnTo>
                  <a:lnTo>
                    <a:pt x="1270" y="317500"/>
                  </a:lnTo>
                  <a:lnTo>
                    <a:pt x="0" y="345439"/>
                  </a:lnTo>
                  <a:lnTo>
                    <a:pt x="1270" y="359411"/>
                  </a:lnTo>
                  <a:lnTo>
                    <a:pt x="5080" y="370839"/>
                  </a:lnTo>
                  <a:lnTo>
                    <a:pt x="10160" y="382271"/>
                  </a:lnTo>
                  <a:lnTo>
                    <a:pt x="17780" y="391161"/>
                  </a:lnTo>
                  <a:lnTo>
                    <a:pt x="27940" y="396239"/>
                  </a:lnTo>
                  <a:lnTo>
                    <a:pt x="39370" y="398779"/>
                  </a:lnTo>
                  <a:lnTo>
                    <a:pt x="49530" y="398779"/>
                  </a:lnTo>
                  <a:lnTo>
                    <a:pt x="58420" y="397511"/>
                  </a:lnTo>
                  <a:lnTo>
                    <a:pt x="66040" y="392429"/>
                  </a:lnTo>
                  <a:lnTo>
                    <a:pt x="74930" y="388621"/>
                  </a:lnTo>
                  <a:lnTo>
                    <a:pt x="85090" y="382271"/>
                  </a:lnTo>
                  <a:lnTo>
                    <a:pt x="95250" y="375921"/>
                  </a:lnTo>
                  <a:lnTo>
                    <a:pt x="105410" y="367029"/>
                  </a:lnTo>
                  <a:lnTo>
                    <a:pt x="115570" y="356871"/>
                  </a:lnTo>
                  <a:lnTo>
                    <a:pt x="125730" y="345439"/>
                  </a:lnTo>
                  <a:lnTo>
                    <a:pt x="135890" y="332739"/>
                  </a:lnTo>
                  <a:lnTo>
                    <a:pt x="157480" y="306071"/>
                  </a:lnTo>
                  <a:lnTo>
                    <a:pt x="166370" y="294639"/>
                  </a:lnTo>
                  <a:lnTo>
                    <a:pt x="182880" y="270511"/>
                  </a:lnTo>
                  <a:lnTo>
                    <a:pt x="219710" y="2171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3727450" y="28771850"/>
              <a:ext cx="52071" cy="421640"/>
            </a:xfrm>
            <a:custGeom>
              <a:avLst/>
              <a:gdLst/>
              <a:ahLst/>
              <a:cxnLst/>
              <a:rect l="0" t="0" r="0" b="0"/>
              <a:pathLst>
                <a:path w="52071" h="421640">
                  <a:moveTo>
                    <a:pt x="52070" y="0"/>
                  </a:moveTo>
                  <a:lnTo>
                    <a:pt x="46990" y="27939"/>
                  </a:lnTo>
                  <a:lnTo>
                    <a:pt x="43180" y="43179"/>
                  </a:lnTo>
                  <a:lnTo>
                    <a:pt x="38100" y="60961"/>
                  </a:lnTo>
                  <a:lnTo>
                    <a:pt x="31750" y="78739"/>
                  </a:lnTo>
                  <a:lnTo>
                    <a:pt x="27940" y="97789"/>
                  </a:lnTo>
                  <a:lnTo>
                    <a:pt x="25400" y="115571"/>
                  </a:lnTo>
                  <a:lnTo>
                    <a:pt x="24130" y="133350"/>
                  </a:lnTo>
                  <a:lnTo>
                    <a:pt x="21590" y="152400"/>
                  </a:lnTo>
                  <a:lnTo>
                    <a:pt x="16510" y="191771"/>
                  </a:lnTo>
                  <a:lnTo>
                    <a:pt x="10160" y="229871"/>
                  </a:lnTo>
                  <a:lnTo>
                    <a:pt x="6350" y="247650"/>
                  </a:lnTo>
                  <a:lnTo>
                    <a:pt x="3810" y="265429"/>
                  </a:lnTo>
                  <a:lnTo>
                    <a:pt x="2540" y="280671"/>
                  </a:lnTo>
                  <a:lnTo>
                    <a:pt x="1270" y="295911"/>
                  </a:lnTo>
                  <a:lnTo>
                    <a:pt x="1270" y="311150"/>
                  </a:lnTo>
                  <a:lnTo>
                    <a:pt x="0" y="340361"/>
                  </a:lnTo>
                  <a:lnTo>
                    <a:pt x="1270" y="353061"/>
                  </a:lnTo>
                  <a:lnTo>
                    <a:pt x="2540" y="365761"/>
                  </a:lnTo>
                  <a:lnTo>
                    <a:pt x="5080" y="377189"/>
                  </a:lnTo>
                  <a:lnTo>
                    <a:pt x="8890" y="387350"/>
                  </a:lnTo>
                  <a:lnTo>
                    <a:pt x="13970" y="396239"/>
                  </a:lnTo>
                  <a:lnTo>
                    <a:pt x="41910" y="4216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3855720" y="28877261"/>
              <a:ext cx="271781" cy="309879"/>
            </a:xfrm>
            <a:custGeom>
              <a:avLst/>
              <a:gdLst/>
              <a:ahLst/>
              <a:cxnLst/>
              <a:rect l="0" t="0" r="0" b="0"/>
              <a:pathLst>
                <a:path w="271781" h="309879">
                  <a:moveTo>
                    <a:pt x="186690" y="0"/>
                  </a:moveTo>
                  <a:lnTo>
                    <a:pt x="158750" y="6350"/>
                  </a:lnTo>
                  <a:lnTo>
                    <a:pt x="148590" y="10160"/>
                  </a:lnTo>
                  <a:lnTo>
                    <a:pt x="139700" y="15239"/>
                  </a:lnTo>
                  <a:lnTo>
                    <a:pt x="101600" y="39368"/>
                  </a:lnTo>
                  <a:lnTo>
                    <a:pt x="92710" y="48260"/>
                  </a:lnTo>
                  <a:lnTo>
                    <a:pt x="85090" y="55878"/>
                  </a:lnTo>
                  <a:lnTo>
                    <a:pt x="76200" y="66039"/>
                  </a:lnTo>
                  <a:lnTo>
                    <a:pt x="58420" y="88900"/>
                  </a:lnTo>
                  <a:lnTo>
                    <a:pt x="48260" y="101600"/>
                  </a:lnTo>
                  <a:lnTo>
                    <a:pt x="39370" y="113028"/>
                  </a:lnTo>
                  <a:lnTo>
                    <a:pt x="24130" y="135889"/>
                  </a:lnTo>
                  <a:lnTo>
                    <a:pt x="17780" y="148589"/>
                  </a:lnTo>
                  <a:lnTo>
                    <a:pt x="12700" y="161289"/>
                  </a:lnTo>
                  <a:lnTo>
                    <a:pt x="7620" y="173989"/>
                  </a:lnTo>
                  <a:lnTo>
                    <a:pt x="3810" y="189228"/>
                  </a:lnTo>
                  <a:lnTo>
                    <a:pt x="2540" y="204468"/>
                  </a:lnTo>
                  <a:lnTo>
                    <a:pt x="0" y="220978"/>
                  </a:lnTo>
                  <a:lnTo>
                    <a:pt x="2540" y="234950"/>
                  </a:lnTo>
                  <a:lnTo>
                    <a:pt x="5080" y="247650"/>
                  </a:lnTo>
                  <a:lnTo>
                    <a:pt x="10160" y="260350"/>
                  </a:lnTo>
                  <a:lnTo>
                    <a:pt x="17780" y="267968"/>
                  </a:lnTo>
                  <a:lnTo>
                    <a:pt x="26670" y="274318"/>
                  </a:lnTo>
                  <a:lnTo>
                    <a:pt x="38100" y="276860"/>
                  </a:lnTo>
                  <a:lnTo>
                    <a:pt x="49530" y="275589"/>
                  </a:lnTo>
                  <a:lnTo>
                    <a:pt x="59690" y="269239"/>
                  </a:lnTo>
                  <a:lnTo>
                    <a:pt x="71120" y="260350"/>
                  </a:lnTo>
                  <a:lnTo>
                    <a:pt x="80010" y="250189"/>
                  </a:lnTo>
                  <a:lnTo>
                    <a:pt x="88900" y="241300"/>
                  </a:lnTo>
                  <a:lnTo>
                    <a:pt x="97790" y="231139"/>
                  </a:lnTo>
                  <a:lnTo>
                    <a:pt x="105410" y="220978"/>
                  </a:lnTo>
                  <a:lnTo>
                    <a:pt x="119380" y="200660"/>
                  </a:lnTo>
                  <a:lnTo>
                    <a:pt x="125730" y="189228"/>
                  </a:lnTo>
                  <a:lnTo>
                    <a:pt x="130810" y="179068"/>
                  </a:lnTo>
                  <a:lnTo>
                    <a:pt x="135890" y="168910"/>
                  </a:lnTo>
                  <a:lnTo>
                    <a:pt x="140970" y="158750"/>
                  </a:lnTo>
                  <a:lnTo>
                    <a:pt x="147320" y="147318"/>
                  </a:lnTo>
                  <a:lnTo>
                    <a:pt x="153670" y="137160"/>
                  </a:lnTo>
                  <a:lnTo>
                    <a:pt x="157480" y="125728"/>
                  </a:lnTo>
                  <a:lnTo>
                    <a:pt x="160020" y="113028"/>
                  </a:lnTo>
                  <a:lnTo>
                    <a:pt x="162560" y="100328"/>
                  </a:lnTo>
                  <a:lnTo>
                    <a:pt x="165100" y="87628"/>
                  </a:lnTo>
                  <a:lnTo>
                    <a:pt x="167640" y="76200"/>
                  </a:lnTo>
                  <a:lnTo>
                    <a:pt x="180340" y="26668"/>
                  </a:lnTo>
                  <a:lnTo>
                    <a:pt x="181610" y="25400"/>
                  </a:lnTo>
                  <a:lnTo>
                    <a:pt x="181610" y="30478"/>
                  </a:lnTo>
                  <a:lnTo>
                    <a:pt x="179070" y="41910"/>
                  </a:lnTo>
                  <a:lnTo>
                    <a:pt x="177800" y="53339"/>
                  </a:lnTo>
                  <a:lnTo>
                    <a:pt x="175260" y="66039"/>
                  </a:lnTo>
                  <a:lnTo>
                    <a:pt x="171450" y="78739"/>
                  </a:lnTo>
                  <a:lnTo>
                    <a:pt x="170180" y="93978"/>
                  </a:lnTo>
                  <a:lnTo>
                    <a:pt x="168910" y="109218"/>
                  </a:lnTo>
                  <a:lnTo>
                    <a:pt x="167640" y="125728"/>
                  </a:lnTo>
                  <a:lnTo>
                    <a:pt x="166370" y="140968"/>
                  </a:lnTo>
                  <a:lnTo>
                    <a:pt x="163830" y="156210"/>
                  </a:lnTo>
                  <a:lnTo>
                    <a:pt x="161290" y="171450"/>
                  </a:lnTo>
                  <a:lnTo>
                    <a:pt x="160020" y="186689"/>
                  </a:lnTo>
                  <a:lnTo>
                    <a:pt x="161290" y="203200"/>
                  </a:lnTo>
                  <a:lnTo>
                    <a:pt x="162560" y="219710"/>
                  </a:lnTo>
                  <a:lnTo>
                    <a:pt x="163830" y="234950"/>
                  </a:lnTo>
                  <a:lnTo>
                    <a:pt x="165100" y="250189"/>
                  </a:lnTo>
                  <a:lnTo>
                    <a:pt x="165100" y="265428"/>
                  </a:lnTo>
                  <a:lnTo>
                    <a:pt x="168910" y="279400"/>
                  </a:lnTo>
                  <a:lnTo>
                    <a:pt x="175260" y="290828"/>
                  </a:lnTo>
                  <a:lnTo>
                    <a:pt x="182880" y="303528"/>
                  </a:lnTo>
                  <a:lnTo>
                    <a:pt x="193040" y="308610"/>
                  </a:lnTo>
                  <a:lnTo>
                    <a:pt x="207010" y="309878"/>
                  </a:lnTo>
                  <a:lnTo>
                    <a:pt x="220980" y="308610"/>
                  </a:lnTo>
                  <a:lnTo>
                    <a:pt x="233680" y="303528"/>
                  </a:lnTo>
                  <a:lnTo>
                    <a:pt x="243840" y="297178"/>
                  </a:lnTo>
                  <a:lnTo>
                    <a:pt x="271780" y="2743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Freeform 754"/>
            <p:cNvSpPr/>
            <p:nvPr/>
          </p:nvSpPr>
          <p:spPr>
            <a:xfrm>
              <a:off x="4224020" y="28842971"/>
              <a:ext cx="429261" cy="350519"/>
            </a:xfrm>
            <a:custGeom>
              <a:avLst/>
              <a:gdLst/>
              <a:ahLst/>
              <a:cxnLst/>
              <a:rect l="0" t="0" r="0" b="0"/>
              <a:pathLst>
                <a:path w="429261" h="350519">
                  <a:moveTo>
                    <a:pt x="19050" y="66040"/>
                  </a:moveTo>
                  <a:lnTo>
                    <a:pt x="19050" y="88900"/>
                  </a:lnTo>
                  <a:lnTo>
                    <a:pt x="17780" y="101600"/>
                  </a:lnTo>
                  <a:lnTo>
                    <a:pt x="15240" y="118108"/>
                  </a:lnTo>
                  <a:lnTo>
                    <a:pt x="13970" y="135890"/>
                  </a:lnTo>
                  <a:lnTo>
                    <a:pt x="11430" y="153668"/>
                  </a:lnTo>
                  <a:lnTo>
                    <a:pt x="10160" y="171450"/>
                  </a:lnTo>
                  <a:lnTo>
                    <a:pt x="8890" y="205740"/>
                  </a:lnTo>
                  <a:lnTo>
                    <a:pt x="8890" y="236218"/>
                  </a:lnTo>
                  <a:lnTo>
                    <a:pt x="7620" y="252729"/>
                  </a:lnTo>
                  <a:lnTo>
                    <a:pt x="5080" y="271779"/>
                  </a:lnTo>
                  <a:lnTo>
                    <a:pt x="2540" y="290829"/>
                  </a:lnTo>
                  <a:lnTo>
                    <a:pt x="1270" y="298450"/>
                  </a:lnTo>
                  <a:lnTo>
                    <a:pt x="0" y="299718"/>
                  </a:lnTo>
                  <a:lnTo>
                    <a:pt x="0" y="295908"/>
                  </a:lnTo>
                  <a:lnTo>
                    <a:pt x="0" y="289558"/>
                  </a:lnTo>
                  <a:lnTo>
                    <a:pt x="1270" y="281940"/>
                  </a:lnTo>
                  <a:lnTo>
                    <a:pt x="3810" y="273050"/>
                  </a:lnTo>
                  <a:lnTo>
                    <a:pt x="5080" y="261618"/>
                  </a:lnTo>
                  <a:lnTo>
                    <a:pt x="6350" y="247650"/>
                  </a:lnTo>
                  <a:lnTo>
                    <a:pt x="7620" y="232408"/>
                  </a:lnTo>
                  <a:lnTo>
                    <a:pt x="8890" y="217168"/>
                  </a:lnTo>
                  <a:lnTo>
                    <a:pt x="11430" y="200658"/>
                  </a:lnTo>
                  <a:lnTo>
                    <a:pt x="13970" y="184150"/>
                  </a:lnTo>
                  <a:lnTo>
                    <a:pt x="16510" y="167640"/>
                  </a:lnTo>
                  <a:lnTo>
                    <a:pt x="22860" y="138429"/>
                  </a:lnTo>
                  <a:lnTo>
                    <a:pt x="26670" y="124458"/>
                  </a:lnTo>
                  <a:lnTo>
                    <a:pt x="29210" y="111758"/>
                  </a:lnTo>
                  <a:lnTo>
                    <a:pt x="33020" y="100329"/>
                  </a:lnTo>
                  <a:lnTo>
                    <a:pt x="38100" y="90168"/>
                  </a:lnTo>
                  <a:lnTo>
                    <a:pt x="43180" y="81279"/>
                  </a:lnTo>
                  <a:lnTo>
                    <a:pt x="49530" y="72390"/>
                  </a:lnTo>
                  <a:lnTo>
                    <a:pt x="58420" y="69850"/>
                  </a:lnTo>
                  <a:lnTo>
                    <a:pt x="71120" y="69850"/>
                  </a:lnTo>
                  <a:lnTo>
                    <a:pt x="85090" y="72390"/>
                  </a:lnTo>
                  <a:lnTo>
                    <a:pt x="97790" y="76200"/>
                  </a:lnTo>
                  <a:lnTo>
                    <a:pt x="107950" y="81279"/>
                  </a:lnTo>
                  <a:lnTo>
                    <a:pt x="116840" y="86358"/>
                  </a:lnTo>
                  <a:lnTo>
                    <a:pt x="123190" y="93979"/>
                  </a:lnTo>
                  <a:lnTo>
                    <a:pt x="129540" y="101600"/>
                  </a:lnTo>
                  <a:lnTo>
                    <a:pt x="134620" y="111758"/>
                  </a:lnTo>
                  <a:lnTo>
                    <a:pt x="140970" y="120650"/>
                  </a:lnTo>
                  <a:lnTo>
                    <a:pt x="153670" y="140968"/>
                  </a:lnTo>
                  <a:lnTo>
                    <a:pt x="160020" y="149858"/>
                  </a:lnTo>
                  <a:lnTo>
                    <a:pt x="166370" y="158750"/>
                  </a:lnTo>
                  <a:lnTo>
                    <a:pt x="173990" y="166368"/>
                  </a:lnTo>
                  <a:lnTo>
                    <a:pt x="180340" y="173990"/>
                  </a:lnTo>
                  <a:lnTo>
                    <a:pt x="194310" y="187958"/>
                  </a:lnTo>
                  <a:lnTo>
                    <a:pt x="203200" y="195579"/>
                  </a:lnTo>
                  <a:lnTo>
                    <a:pt x="212090" y="203200"/>
                  </a:lnTo>
                  <a:lnTo>
                    <a:pt x="220980" y="209550"/>
                  </a:lnTo>
                  <a:lnTo>
                    <a:pt x="232410" y="213358"/>
                  </a:lnTo>
                  <a:lnTo>
                    <a:pt x="243840" y="214629"/>
                  </a:lnTo>
                  <a:lnTo>
                    <a:pt x="256540" y="214629"/>
                  </a:lnTo>
                  <a:lnTo>
                    <a:pt x="269240" y="210818"/>
                  </a:lnTo>
                  <a:lnTo>
                    <a:pt x="280670" y="204468"/>
                  </a:lnTo>
                  <a:lnTo>
                    <a:pt x="290830" y="196850"/>
                  </a:lnTo>
                  <a:lnTo>
                    <a:pt x="300990" y="189229"/>
                  </a:lnTo>
                  <a:lnTo>
                    <a:pt x="309880" y="182879"/>
                  </a:lnTo>
                  <a:lnTo>
                    <a:pt x="318770" y="175258"/>
                  </a:lnTo>
                  <a:lnTo>
                    <a:pt x="325120" y="166368"/>
                  </a:lnTo>
                  <a:lnTo>
                    <a:pt x="330200" y="157479"/>
                  </a:lnTo>
                  <a:lnTo>
                    <a:pt x="335280" y="148590"/>
                  </a:lnTo>
                  <a:lnTo>
                    <a:pt x="341630" y="138429"/>
                  </a:lnTo>
                  <a:lnTo>
                    <a:pt x="346710" y="128268"/>
                  </a:lnTo>
                  <a:lnTo>
                    <a:pt x="353060" y="118108"/>
                  </a:lnTo>
                  <a:lnTo>
                    <a:pt x="358140" y="106679"/>
                  </a:lnTo>
                  <a:lnTo>
                    <a:pt x="360680" y="93979"/>
                  </a:lnTo>
                  <a:lnTo>
                    <a:pt x="363220" y="81279"/>
                  </a:lnTo>
                  <a:lnTo>
                    <a:pt x="364490" y="69850"/>
                  </a:lnTo>
                  <a:lnTo>
                    <a:pt x="368300" y="57150"/>
                  </a:lnTo>
                  <a:lnTo>
                    <a:pt x="370840" y="46990"/>
                  </a:lnTo>
                  <a:lnTo>
                    <a:pt x="372110" y="34290"/>
                  </a:lnTo>
                  <a:lnTo>
                    <a:pt x="370840" y="21590"/>
                  </a:lnTo>
                  <a:lnTo>
                    <a:pt x="369570" y="8890"/>
                  </a:lnTo>
                  <a:lnTo>
                    <a:pt x="363220" y="1268"/>
                  </a:lnTo>
                  <a:lnTo>
                    <a:pt x="355600" y="0"/>
                  </a:lnTo>
                  <a:lnTo>
                    <a:pt x="345440" y="1268"/>
                  </a:lnTo>
                  <a:lnTo>
                    <a:pt x="334010" y="5079"/>
                  </a:lnTo>
                  <a:lnTo>
                    <a:pt x="323850" y="11429"/>
                  </a:lnTo>
                  <a:lnTo>
                    <a:pt x="313690" y="19050"/>
                  </a:lnTo>
                  <a:lnTo>
                    <a:pt x="303530" y="29208"/>
                  </a:lnTo>
                  <a:lnTo>
                    <a:pt x="292100" y="40640"/>
                  </a:lnTo>
                  <a:lnTo>
                    <a:pt x="281940" y="52068"/>
                  </a:lnTo>
                  <a:lnTo>
                    <a:pt x="273050" y="66040"/>
                  </a:lnTo>
                  <a:lnTo>
                    <a:pt x="264160" y="81279"/>
                  </a:lnTo>
                  <a:lnTo>
                    <a:pt x="212090" y="185418"/>
                  </a:lnTo>
                  <a:lnTo>
                    <a:pt x="207010" y="199390"/>
                  </a:lnTo>
                  <a:lnTo>
                    <a:pt x="204470" y="213358"/>
                  </a:lnTo>
                  <a:lnTo>
                    <a:pt x="201930" y="227329"/>
                  </a:lnTo>
                  <a:lnTo>
                    <a:pt x="201930" y="240029"/>
                  </a:lnTo>
                  <a:lnTo>
                    <a:pt x="203200" y="252729"/>
                  </a:lnTo>
                  <a:lnTo>
                    <a:pt x="204470" y="264158"/>
                  </a:lnTo>
                  <a:lnTo>
                    <a:pt x="207010" y="275590"/>
                  </a:lnTo>
                  <a:lnTo>
                    <a:pt x="209550" y="285750"/>
                  </a:lnTo>
                  <a:lnTo>
                    <a:pt x="213360" y="297179"/>
                  </a:lnTo>
                  <a:lnTo>
                    <a:pt x="219710" y="307340"/>
                  </a:lnTo>
                  <a:lnTo>
                    <a:pt x="228600" y="318768"/>
                  </a:lnTo>
                  <a:lnTo>
                    <a:pt x="240030" y="328929"/>
                  </a:lnTo>
                  <a:lnTo>
                    <a:pt x="252730" y="337818"/>
                  </a:lnTo>
                  <a:lnTo>
                    <a:pt x="266700" y="344168"/>
                  </a:lnTo>
                  <a:lnTo>
                    <a:pt x="283210" y="349250"/>
                  </a:lnTo>
                  <a:lnTo>
                    <a:pt x="299720" y="350518"/>
                  </a:lnTo>
                  <a:lnTo>
                    <a:pt x="318770" y="349250"/>
                  </a:lnTo>
                  <a:lnTo>
                    <a:pt x="337820" y="346708"/>
                  </a:lnTo>
                  <a:lnTo>
                    <a:pt x="354330" y="342900"/>
                  </a:lnTo>
                  <a:lnTo>
                    <a:pt x="369570" y="339090"/>
                  </a:lnTo>
                  <a:lnTo>
                    <a:pt x="382270" y="336550"/>
                  </a:lnTo>
                  <a:lnTo>
                    <a:pt x="393700" y="331468"/>
                  </a:lnTo>
                  <a:lnTo>
                    <a:pt x="402590" y="326390"/>
                  </a:lnTo>
                  <a:lnTo>
                    <a:pt x="429260" y="3086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5242560" y="28572461"/>
              <a:ext cx="21591" cy="537211"/>
            </a:xfrm>
            <a:custGeom>
              <a:avLst/>
              <a:gdLst/>
              <a:ahLst/>
              <a:cxnLst/>
              <a:rect l="0" t="0" r="0" b="0"/>
              <a:pathLst>
                <a:path w="21591" h="537211">
                  <a:moveTo>
                    <a:pt x="0" y="0"/>
                  </a:moveTo>
                  <a:lnTo>
                    <a:pt x="0" y="21589"/>
                  </a:lnTo>
                  <a:lnTo>
                    <a:pt x="1270" y="34289"/>
                  </a:lnTo>
                  <a:lnTo>
                    <a:pt x="3810" y="48260"/>
                  </a:lnTo>
                  <a:lnTo>
                    <a:pt x="6350" y="63500"/>
                  </a:lnTo>
                  <a:lnTo>
                    <a:pt x="7620" y="80010"/>
                  </a:lnTo>
                  <a:lnTo>
                    <a:pt x="8890" y="96518"/>
                  </a:lnTo>
                  <a:lnTo>
                    <a:pt x="10160" y="113028"/>
                  </a:lnTo>
                  <a:lnTo>
                    <a:pt x="10160" y="147318"/>
                  </a:lnTo>
                  <a:lnTo>
                    <a:pt x="11430" y="481328"/>
                  </a:lnTo>
                  <a:lnTo>
                    <a:pt x="21590" y="537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5138420" y="28677871"/>
              <a:ext cx="252731" cy="210819"/>
            </a:xfrm>
            <a:custGeom>
              <a:avLst/>
              <a:gdLst/>
              <a:ahLst/>
              <a:cxnLst/>
              <a:rect l="0" t="0" r="0" b="0"/>
              <a:pathLst>
                <a:path w="252731" h="210819">
                  <a:moveTo>
                    <a:pt x="252730" y="0"/>
                  </a:moveTo>
                  <a:lnTo>
                    <a:pt x="234950" y="11429"/>
                  </a:lnTo>
                  <a:lnTo>
                    <a:pt x="214630" y="25400"/>
                  </a:lnTo>
                  <a:lnTo>
                    <a:pt x="163830" y="63500"/>
                  </a:lnTo>
                  <a:lnTo>
                    <a:pt x="71120" y="134618"/>
                  </a:lnTo>
                  <a:lnTo>
                    <a:pt x="57150" y="146050"/>
                  </a:lnTo>
                  <a:lnTo>
                    <a:pt x="45720" y="157479"/>
                  </a:lnTo>
                  <a:lnTo>
                    <a:pt x="0" y="2108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5369560" y="28624529"/>
              <a:ext cx="525781" cy="541022"/>
            </a:xfrm>
            <a:custGeom>
              <a:avLst/>
              <a:gdLst/>
              <a:ahLst/>
              <a:cxnLst/>
              <a:rect l="0" t="0" r="0" b="0"/>
              <a:pathLst>
                <a:path w="525781" h="541022">
                  <a:moveTo>
                    <a:pt x="0" y="0"/>
                  </a:moveTo>
                  <a:lnTo>
                    <a:pt x="29210" y="73660"/>
                  </a:lnTo>
                  <a:lnTo>
                    <a:pt x="34290" y="91442"/>
                  </a:lnTo>
                  <a:lnTo>
                    <a:pt x="39370" y="110492"/>
                  </a:lnTo>
                  <a:lnTo>
                    <a:pt x="44450" y="129542"/>
                  </a:lnTo>
                  <a:lnTo>
                    <a:pt x="52070" y="170182"/>
                  </a:lnTo>
                  <a:lnTo>
                    <a:pt x="55880" y="190500"/>
                  </a:lnTo>
                  <a:lnTo>
                    <a:pt x="58420" y="212092"/>
                  </a:lnTo>
                  <a:lnTo>
                    <a:pt x="59690" y="232410"/>
                  </a:lnTo>
                  <a:lnTo>
                    <a:pt x="60960" y="252732"/>
                  </a:lnTo>
                  <a:lnTo>
                    <a:pt x="62230" y="294642"/>
                  </a:lnTo>
                  <a:lnTo>
                    <a:pt x="63500" y="427992"/>
                  </a:lnTo>
                  <a:lnTo>
                    <a:pt x="62230" y="445771"/>
                  </a:lnTo>
                  <a:lnTo>
                    <a:pt x="59690" y="463550"/>
                  </a:lnTo>
                  <a:lnTo>
                    <a:pt x="57150" y="481332"/>
                  </a:lnTo>
                  <a:lnTo>
                    <a:pt x="57150" y="488950"/>
                  </a:lnTo>
                  <a:lnTo>
                    <a:pt x="58420" y="491492"/>
                  </a:lnTo>
                  <a:lnTo>
                    <a:pt x="59690" y="488950"/>
                  </a:lnTo>
                  <a:lnTo>
                    <a:pt x="62230" y="481332"/>
                  </a:lnTo>
                  <a:lnTo>
                    <a:pt x="64770" y="471171"/>
                  </a:lnTo>
                  <a:lnTo>
                    <a:pt x="71120" y="443232"/>
                  </a:lnTo>
                  <a:lnTo>
                    <a:pt x="77470" y="411482"/>
                  </a:lnTo>
                  <a:lnTo>
                    <a:pt x="82550" y="394971"/>
                  </a:lnTo>
                  <a:lnTo>
                    <a:pt x="87630" y="378460"/>
                  </a:lnTo>
                  <a:lnTo>
                    <a:pt x="93980" y="360682"/>
                  </a:lnTo>
                  <a:lnTo>
                    <a:pt x="106680" y="326392"/>
                  </a:lnTo>
                  <a:lnTo>
                    <a:pt x="113030" y="308610"/>
                  </a:lnTo>
                  <a:lnTo>
                    <a:pt x="119380" y="292100"/>
                  </a:lnTo>
                  <a:lnTo>
                    <a:pt x="127000" y="276860"/>
                  </a:lnTo>
                  <a:lnTo>
                    <a:pt x="133350" y="261621"/>
                  </a:lnTo>
                  <a:lnTo>
                    <a:pt x="142240" y="250192"/>
                  </a:lnTo>
                  <a:lnTo>
                    <a:pt x="151130" y="238760"/>
                  </a:lnTo>
                  <a:lnTo>
                    <a:pt x="160020" y="229871"/>
                  </a:lnTo>
                  <a:lnTo>
                    <a:pt x="171450" y="223521"/>
                  </a:lnTo>
                  <a:lnTo>
                    <a:pt x="182880" y="219710"/>
                  </a:lnTo>
                  <a:lnTo>
                    <a:pt x="195580" y="215900"/>
                  </a:lnTo>
                  <a:lnTo>
                    <a:pt x="207010" y="217171"/>
                  </a:lnTo>
                  <a:lnTo>
                    <a:pt x="215900" y="219710"/>
                  </a:lnTo>
                  <a:lnTo>
                    <a:pt x="224790" y="223521"/>
                  </a:lnTo>
                  <a:lnTo>
                    <a:pt x="231140" y="229871"/>
                  </a:lnTo>
                  <a:lnTo>
                    <a:pt x="242570" y="246382"/>
                  </a:lnTo>
                  <a:lnTo>
                    <a:pt x="247650" y="256542"/>
                  </a:lnTo>
                  <a:lnTo>
                    <a:pt x="251460" y="267971"/>
                  </a:lnTo>
                  <a:lnTo>
                    <a:pt x="255270" y="280671"/>
                  </a:lnTo>
                  <a:lnTo>
                    <a:pt x="259080" y="293371"/>
                  </a:lnTo>
                  <a:lnTo>
                    <a:pt x="266700" y="320042"/>
                  </a:lnTo>
                  <a:lnTo>
                    <a:pt x="288290" y="403860"/>
                  </a:lnTo>
                  <a:lnTo>
                    <a:pt x="292100" y="417832"/>
                  </a:lnTo>
                  <a:lnTo>
                    <a:pt x="298450" y="431800"/>
                  </a:lnTo>
                  <a:lnTo>
                    <a:pt x="303530" y="445771"/>
                  </a:lnTo>
                  <a:lnTo>
                    <a:pt x="313690" y="453392"/>
                  </a:lnTo>
                  <a:lnTo>
                    <a:pt x="326390" y="455932"/>
                  </a:lnTo>
                  <a:lnTo>
                    <a:pt x="340360" y="454660"/>
                  </a:lnTo>
                  <a:lnTo>
                    <a:pt x="353060" y="449582"/>
                  </a:lnTo>
                  <a:lnTo>
                    <a:pt x="365760" y="440692"/>
                  </a:lnTo>
                  <a:lnTo>
                    <a:pt x="377190" y="431800"/>
                  </a:lnTo>
                  <a:lnTo>
                    <a:pt x="387350" y="420371"/>
                  </a:lnTo>
                  <a:lnTo>
                    <a:pt x="396240" y="410210"/>
                  </a:lnTo>
                  <a:lnTo>
                    <a:pt x="403860" y="400050"/>
                  </a:lnTo>
                  <a:lnTo>
                    <a:pt x="411480" y="389892"/>
                  </a:lnTo>
                  <a:lnTo>
                    <a:pt x="416560" y="379732"/>
                  </a:lnTo>
                  <a:lnTo>
                    <a:pt x="421640" y="368300"/>
                  </a:lnTo>
                  <a:lnTo>
                    <a:pt x="426720" y="356871"/>
                  </a:lnTo>
                  <a:lnTo>
                    <a:pt x="430530" y="344171"/>
                  </a:lnTo>
                  <a:lnTo>
                    <a:pt x="434340" y="331471"/>
                  </a:lnTo>
                  <a:lnTo>
                    <a:pt x="436880" y="318771"/>
                  </a:lnTo>
                  <a:lnTo>
                    <a:pt x="438150" y="304800"/>
                  </a:lnTo>
                  <a:lnTo>
                    <a:pt x="439420" y="290832"/>
                  </a:lnTo>
                  <a:lnTo>
                    <a:pt x="440690" y="274321"/>
                  </a:lnTo>
                  <a:lnTo>
                    <a:pt x="441960" y="238760"/>
                  </a:lnTo>
                  <a:lnTo>
                    <a:pt x="440690" y="222250"/>
                  </a:lnTo>
                  <a:lnTo>
                    <a:pt x="438150" y="208282"/>
                  </a:lnTo>
                  <a:lnTo>
                    <a:pt x="436880" y="194310"/>
                  </a:lnTo>
                  <a:lnTo>
                    <a:pt x="430530" y="189232"/>
                  </a:lnTo>
                  <a:lnTo>
                    <a:pt x="421640" y="189232"/>
                  </a:lnTo>
                  <a:lnTo>
                    <a:pt x="410210" y="193042"/>
                  </a:lnTo>
                  <a:lnTo>
                    <a:pt x="400050" y="200660"/>
                  </a:lnTo>
                  <a:lnTo>
                    <a:pt x="389890" y="209550"/>
                  </a:lnTo>
                  <a:lnTo>
                    <a:pt x="378460" y="220982"/>
                  </a:lnTo>
                  <a:lnTo>
                    <a:pt x="369570" y="233682"/>
                  </a:lnTo>
                  <a:lnTo>
                    <a:pt x="360680" y="248921"/>
                  </a:lnTo>
                  <a:lnTo>
                    <a:pt x="353060" y="264160"/>
                  </a:lnTo>
                  <a:lnTo>
                    <a:pt x="345440" y="281942"/>
                  </a:lnTo>
                  <a:lnTo>
                    <a:pt x="337820" y="299721"/>
                  </a:lnTo>
                  <a:lnTo>
                    <a:pt x="330200" y="320042"/>
                  </a:lnTo>
                  <a:lnTo>
                    <a:pt x="325120" y="339092"/>
                  </a:lnTo>
                  <a:lnTo>
                    <a:pt x="322580" y="359410"/>
                  </a:lnTo>
                  <a:lnTo>
                    <a:pt x="320040" y="379732"/>
                  </a:lnTo>
                  <a:lnTo>
                    <a:pt x="317500" y="400050"/>
                  </a:lnTo>
                  <a:lnTo>
                    <a:pt x="311150" y="436882"/>
                  </a:lnTo>
                  <a:lnTo>
                    <a:pt x="311150" y="454660"/>
                  </a:lnTo>
                  <a:lnTo>
                    <a:pt x="311150" y="469900"/>
                  </a:lnTo>
                  <a:lnTo>
                    <a:pt x="312420" y="485142"/>
                  </a:lnTo>
                  <a:lnTo>
                    <a:pt x="316230" y="499110"/>
                  </a:lnTo>
                  <a:lnTo>
                    <a:pt x="321310" y="511810"/>
                  </a:lnTo>
                  <a:lnTo>
                    <a:pt x="326390" y="524510"/>
                  </a:lnTo>
                  <a:lnTo>
                    <a:pt x="335280" y="532132"/>
                  </a:lnTo>
                  <a:lnTo>
                    <a:pt x="347980" y="537210"/>
                  </a:lnTo>
                  <a:lnTo>
                    <a:pt x="361950" y="541021"/>
                  </a:lnTo>
                  <a:lnTo>
                    <a:pt x="377190" y="538482"/>
                  </a:lnTo>
                  <a:lnTo>
                    <a:pt x="392430" y="532132"/>
                  </a:lnTo>
                  <a:lnTo>
                    <a:pt x="408940" y="523242"/>
                  </a:lnTo>
                  <a:lnTo>
                    <a:pt x="425450" y="514350"/>
                  </a:lnTo>
                  <a:lnTo>
                    <a:pt x="439420" y="504192"/>
                  </a:lnTo>
                  <a:lnTo>
                    <a:pt x="454660" y="494032"/>
                  </a:lnTo>
                  <a:lnTo>
                    <a:pt x="467360" y="483871"/>
                  </a:lnTo>
                  <a:lnTo>
                    <a:pt x="477520" y="473710"/>
                  </a:lnTo>
                  <a:lnTo>
                    <a:pt x="486410" y="463550"/>
                  </a:lnTo>
                  <a:lnTo>
                    <a:pt x="502920" y="445771"/>
                  </a:lnTo>
                  <a:lnTo>
                    <a:pt x="525780" y="4216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6296660" y="28761689"/>
              <a:ext cx="30481" cy="294641"/>
            </a:xfrm>
            <a:custGeom>
              <a:avLst/>
              <a:gdLst/>
              <a:ahLst/>
              <a:cxnLst/>
              <a:rect l="0" t="0" r="0" b="0"/>
              <a:pathLst>
                <a:path w="30481" h="294641">
                  <a:moveTo>
                    <a:pt x="0" y="0"/>
                  </a:moveTo>
                  <a:lnTo>
                    <a:pt x="0" y="33022"/>
                  </a:lnTo>
                  <a:lnTo>
                    <a:pt x="0" y="50800"/>
                  </a:lnTo>
                  <a:lnTo>
                    <a:pt x="2540" y="68582"/>
                  </a:lnTo>
                  <a:lnTo>
                    <a:pt x="5080" y="87632"/>
                  </a:lnTo>
                  <a:lnTo>
                    <a:pt x="6350" y="106682"/>
                  </a:lnTo>
                  <a:lnTo>
                    <a:pt x="7620" y="124461"/>
                  </a:lnTo>
                  <a:lnTo>
                    <a:pt x="8890" y="160022"/>
                  </a:lnTo>
                  <a:lnTo>
                    <a:pt x="8890" y="190500"/>
                  </a:lnTo>
                  <a:lnTo>
                    <a:pt x="10160" y="207011"/>
                  </a:lnTo>
                  <a:lnTo>
                    <a:pt x="12700" y="223522"/>
                  </a:lnTo>
                  <a:lnTo>
                    <a:pt x="30480" y="294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6531610" y="28708350"/>
              <a:ext cx="259081" cy="341630"/>
            </a:xfrm>
            <a:custGeom>
              <a:avLst/>
              <a:gdLst/>
              <a:ahLst/>
              <a:cxnLst/>
              <a:rect l="0" t="0" r="0" b="0"/>
              <a:pathLst>
                <a:path w="259081" h="341630">
                  <a:moveTo>
                    <a:pt x="16510" y="11429"/>
                  </a:moveTo>
                  <a:lnTo>
                    <a:pt x="16510" y="105411"/>
                  </a:lnTo>
                  <a:lnTo>
                    <a:pt x="16510" y="125729"/>
                  </a:lnTo>
                  <a:lnTo>
                    <a:pt x="13970" y="147321"/>
                  </a:lnTo>
                  <a:lnTo>
                    <a:pt x="11430" y="168911"/>
                  </a:lnTo>
                  <a:lnTo>
                    <a:pt x="10160" y="189229"/>
                  </a:lnTo>
                  <a:lnTo>
                    <a:pt x="8890" y="208279"/>
                  </a:lnTo>
                  <a:lnTo>
                    <a:pt x="7620" y="243839"/>
                  </a:lnTo>
                  <a:lnTo>
                    <a:pt x="7620" y="275589"/>
                  </a:lnTo>
                  <a:lnTo>
                    <a:pt x="5080" y="290829"/>
                  </a:lnTo>
                  <a:lnTo>
                    <a:pt x="3810" y="308611"/>
                  </a:lnTo>
                  <a:lnTo>
                    <a:pt x="1270" y="325121"/>
                  </a:lnTo>
                  <a:lnTo>
                    <a:pt x="0" y="330200"/>
                  </a:lnTo>
                  <a:lnTo>
                    <a:pt x="2540" y="321311"/>
                  </a:lnTo>
                  <a:lnTo>
                    <a:pt x="5080" y="306071"/>
                  </a:lnTo>
                  <a:lnTo>
                    <a:pt x="20320" y="201929"/>
                  </a:lnTo>
                  <a:lnTo>
                    <a:pt x="25400" y="181611"/>
                  </a:lnTo>
                  <a:lnTo>
                    <a:pt x="30480" y="162561"/>
                  </a:lnTo>
                  <a:lnTo>
                    <a:pt x="36830" y="143511"/>
                  </a:lnTo>
                  <a:lnTo>
                    <a:pt x="43180" y="124461"/>
                  </a:lnTo>
                  <a:lnTo>
                    <a:pt x="55880" y="88900"/>
                  </a:lnTo>
                  <a:lnTo>
                    <a:pt x="63500" y="73661"/>
                  </a:lnTo>
                  <a:lnTo>
                    <a:pt x="69850" y="59689"/>
                  </a:lnTo>
                  <a:lnTo>
                    <a:pt x="77470" y="46989"/>
                  </a:lnTo>
                  <a:lnTo>
                    <a:pt x="83820" y="36829"/>
                  </a:lnTo>
                  <a:lnTo>
                    <a:pt x="91440" y="26671"/>
                  </a:lnTo>
                  <a:lnTo>
                    <a:pt x="97790" y="17779"/>
                  </a:lnTo>
                  <a:lnTo>
                    <a:pt x="106680" y="11429"/>
                  </a:lnTo>
                  <a:lnTo>
                    <a:pt x="118110" y="5079"/>
                  </a:lnTo>
                  <a:lnTo>
                    <a:pt x="129540" y="0"/>
                  </a:lnTo>
                  <a:lnTo>
                    <a:pt x="140970" y="0"/>
                  </a:lnTo>
                  <a:lnTo>
                    <a:pt x="152400" y="3811"/>
                  </a:lnTo>
                  <a:lnTo>
                    <a:pt x="163830" y="10161"/>
                  </a:lnTo>
                  <a:lnTo>
                    <a:pt x="172720" y="17779"/>
                  </a:lnTo>
                  <a:lnTo>
                    <a:pt x="181610" y="25400"/>
                  </a:lnTo>
                  <a:lnTo>
                    <a:pt x="190500" y="35561"/>
                  </a:lnTo>
                  <a:lnTo>
                    <a:pt x="196850" y="45721"/>
                  </a:lnTo>
                  <a:lnTo>
                    <a:pt x="201930" y="57150"/>
                  </a:lnTo>
                  <a:lnTo>
                    <a:pt x="207010" y="69850"/>
                  </a:lnTo>
                  <a:lnTo>
                    <a:pt x="212090" y="85089"/>
                  </a:lnTo>
                  <a:lnTo>
                    <a:pt x="215900" y="100329"/>
                  </a:lnTo>
                  <a:lnTo>
                    <a:pt x="219710" y="115571"/>
                  </a:lnTo>
                  <a:lnTo>
                    <a:pt x="222250" y="132079"/>
                  </a:lnTo>
                  <a:lnTo>
                    <a:pt x="224790" y="149861"/>
                  </a:lnTo>
                  <a:lnTo>
                    <a:pt x="224790" y="166371"/>
                  </a:lnTo>
                  <a:lnTo>
                    <a:pt x="226060" y="184150"/>
                  </a:lnTo>
                  <a:lnTo>
                    <a:pt x="227330" y="218439"/>
                  </a:lnTo>
                  <a:lnTo>
                    <a:pt x="228600" y="236221"/>
                  </a:lnTo>
                  <a:lnTo>
                    <a:pt x="229870" y="254000"/>
                  </a:lnTo>
                  <a:lnTo>
                    <a:pt x="233680" y="270511"/>
                  </a:lnTo>
                  <a:lnTo>
                    <a:pt x="234950" y="289561"/>
                  </a:lnTo>
                  <a:lnTo>
                    <a:pt x="236220" y="308611"/>
                  </a:lnTo>
                  <a:lnTo>
                    <a:pt x="236220" y="328929"/>
                  </a:lnTo>
                  <a:lnTo>
                    <a:pt x="238760" y="339089"/>
                  </a:lnTo>
                  <a:lnTo>
                    <a:pt x="240030" y="341629"/>
                  </a:lnTo>
                  <a:lnTo>
                    <a:pt x="243840" y="340361"/>
                  </a:lnTo>
                  <a:lnTo>
                    <a:pt x="246380" y="336550"/>
                  </a:lnTo>
                  <a:lnTo>
                    <a:pt x="248920" y="330200"/>
                  </a:lnTo>
                  <a:lnTo>
                    <a:pt x="259080" y="2844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6840220" y="28445461"/>
              <a:ext cx="287021" cy="521969"/>
            </a:xfrm>
            <a:custGeom>
              <a:avLst/>
              <a:gdLst/>
              <a:ahLst/>
              <a:cxnLst/>
              <a:rect l="0" t="0" r="0" b="0"/>
              <a:pathLst>
                <a:path w="287021" h="521969">
                  <a:moveTo>
                    <a:pt x="287020" y="0"/>
                  </a:moveTo>
                  <a:lnTo>
                    <a:pt x="287020" y="133350"/>
                  </a:lnTo>
                  <a:lnTo>
                    <a:pt x="287020" y="151128"/>
                  </a:lnTo>
                  <a:lnTo>
                    <a:pt x="284480" y="168910"/>
                  </a:lnTo>
                  <a:lnTo>
                    <a:pt x="281940" y="186689"/>
                  </a:lnTo>
                  <a:lnTo>
                    <a:pt x="280670" y="204468"/>
                  </a:lnTo>
                  <a:lnTo>
                    <a:pt x="279400" y="224789"/>
                  </a:lnTo>
                  <a:lnTo>
                    <a:pt x="278130" y="264160"/>
                  </a:lnTo>
                  <a:lnTo>
                    <a:pt x="276860" y="300989"/>
                  </a:lnTo>
                  <a:lnTo>
                    <a:pt x="275590" y="317500"/>
                  </a:lnTo>
                  <a:lnTo>
                    <a:pt x="274320" y="334010"/>
                  </a:lnTo>
                  <a:lnTo>
                    <a:pt x="271780" y="349250"/>
                  </a:lnTo>
                  <a:lnTo>
                    <a:pt x="270510" y="364489"/>
                  </a:lnTo>
                  <a:lnTo>
                    <a:pt x="269240" y="381000"/>
                  </a:lnTo>
                  <a:lnTo>
                    <a:pt x="267970" y="398778"/>
                  </a:lnTo>
                  <a:lnTo>
                    <a:pt x="266700" y="416560"/>
                  </a:lnTo>
                  <a:lnTo>
                    <a:pt x="264160" y="435610"/>
                  </a:lnTo>
                  <a:lnTo>
                    <a:pt x="261620" y="455928"/>
                  </a:lnTo>
                  <a:lnTo>
                    <a:pt x="257810" y="463550"/>
                  </a:lnTo>
                  <a:lnTo>
                    <a:pt x="255270" y="464818"/>
                  </a:lnTo>
                  <a:lnTo>
                    <a:pt x="251460" y="461010"/>
                  </a:lnTo>
                  <a:lnTo>
                    <a:pt x="245110" y="447039"/>
                  </a:lnTo>
                  <a:lnTo>
                    <a:pt x="241300" y="438150"/>
                  </a:lnTo>
                  <a:lnTo>
                    <a:pt x="234950" y="420368"/>
                  </a:lnTo>
                  <a:lnTo>
                    <a:pt x="220980" y="379728"/>
                  </a:lnTo>
                  <a:lnTo>
                    <a:pt x="215900" y="369568"/>
                  </a:lnTo>
                  <a:lnTo>
                    <a:pt x="210820" y="361950"/>
                  </a:lnTo>
                  <a:lnTo>
                    <a:pt x="204470" y="353060"/>
                  </a:lnTo>
                  <a:lnTo>
                    <a:pt x="195580" y="345439"/>
                  </a:lnTo>
                  <a:lnTo>
                    <a:pt x="185420" y="337818"/>
                  </a:lnTo>
                  <a:lnTo>
                    <a:pt x="173990" y="331468"/>
                  </a:lnTo>
                  <a:lnTo>
                    <a:pt x="160020" y="328928"/>
                  </a:lnTo>
                  <a:lnTo>
                    <a:pt x="146050" y="332739"/>
                  </a:lnTo>
                  <a:lnTo>
                    <a:pt x="129540" y="337818"/>
                  </a:lnTo>
                  <a:lnTo>
                    <a:pt x="115570" y="342900"/>
                  </a:lnTo>
                  <a:lnTo>
                    <a:pt x="102870" y="349250"/>
                  </a:lnTo>
                  <a:lnTo>
                    <a:pt x="90170" y="355600"/>
                  </a:lnTo>
                  <a:lnTo>
                    <a:pt x="80010" y="363218"/>
                  </a:lnTo>
                  <a:lnTo>
                    <a:pt x="71120" y="372110"/>
                  </a:lnTo>
                  <a:lnTo>
                    <a:pt x="62230" y="382268"/>
                  </a:lnTo>
                  <a:lnTo>
                    <a:pt x="43180" y="401318"/>
                  </a:lnTo>
                  <a:lnTo>
                    <a:pt x="34290" y="411478"/>
                  </a:lnTo>
                  <a:lnTo>
                    <a:pt x="25400" y="421639"/>
                  </a:lnTo>
                  <a:lnTo>
                    <a:pt x="19050" y="431800"/>
                  </a:lnTo>
                  <a:lnTo>
                    <a:pt x="13970" y="443228"/>
                  </a:lnTo>
                  <a:lnTo>
                    <a:pt x="8890" y="454660"/>
                  </a:lnTo>
                  <a:lnTo>
                    <a:pt x="5080" y="467360"/>
                  </a:lnTo>
                  <a:lnTo>
                    <a:pt x="1270" y="480060"/>
                  </a:lnTo>
                  <a:lnTo>
                    <a:pt x="0" y="490218"/>
                  </a:lnTo>
                  <a:lnTo>
                    <a:pt x="2540" y="500378"/>
                  </a:lnTo>
                  <a:lnTo>
                    <a:pt x="6350" y="509268"/>
                  </a:lnTo>
                  <a:lnTo>
                    <a:pt x="13970" y="515618"/>
                  </a:lnTo>
                  <a:lnTo>
                    <a:pt x="22860" y="519428"/>
                  </a:lnTo>
                  <a:lnTo>
                    <a:pt x="34290" y="521968"/>
                  </a:lnTo>
                  <a:lnTo>
                    <a:pt x="46990" y="521968"/>
                  </a:lnTo>
                  <a:lnTo>
                    <a:pt x="62230" y="521968"/>
                  </a:lnTo>
                  <a:lnTo>
                    <a:pt x="77470" y="519428"/>
                  </a:lnTo>
                  <a:lnTo>
                    <a:pt x="91440" y="516889"/>
                  </a:lnTo>
                  <a:lnTo>
                    <a:pt x="104140" y="514350"/>
                  </a:lnTo>
                  <a:lnTo>
                    <a:pt x="151130" y="495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7296150" y="28888689"/>
              <a:ext cx="31751" cy="30483"/>
            </a:xfrm>
            <a:custGeom>
              <a:avLst/>
              <a:gdLst/>
              <a:ahLst/>
              <a:cxnLst/>
              <a:rect l="0" t="0" r="0" b="0"/>
              <a:pathLst>
                <a:path w="31751" h="30483">
                  <a:moveTo>
                    <a:pt x="0" y="0"/>
                  </a:moveTo>
                  <a:lnTo>
                    <a:pt x="8890" y="5082"/>
                  </a:lnTo>
                  <a:lnTo>
                    <a:pt x="31750" y="304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Freeform 762"/>
            <p:cNvSpPr/>
            <p:nvPr/>
          </p:nvSpPr>
          <p:spPr>
            <a:xfrm>
              <a:off x="7585710" y="28392121"/>
              <a:ext cx="373381" cy="795019"/>
            </a:xfrm>
            <a:custGeom>
              <a:avLst/>
              <a:gdLst/>
              <a:ahLst/>
              <a:cxnLst/>
              <a:rect l="0" t="0" r="0" b="0"/>
              <a:pathLst>
                <a:path w="373381" h="795019">
                  <a:moveTo>
                    <a:pt x="36830" y="243840"/>
                  </a:moveTo>
                  <a:lnTo>
                    <a:pt x="25400" y="265429"/>
                  </a:lnTo>
                  <a:lnTo>
                    <a:pt x="21590" y="278129"/>
                  </a:lnTo>
                  <a:lnTo>
                    <a:pt x="16510" y="292100"/>
                  </a:lnTo>
                  <a:lnTo>
                    <a:pt x="12700" y="307340"/>
                  </a:lnTo>
                  <a:lnTo>
                    <a:pt x="10160" y="323850"/>
                  </a:lnTo>
                  <a:lnTo>
                    <a:pt x="8890" y="340358"/>
                  </a:lnTo>
                  <a:lnTo>
                    <a:pt x="7620" y="356868"/>
                  </a:lnTo>
                  <a:lnTo>
                    <a:pt x="6350" y="373379"/>
                  </a:lnTo>
                  <a:lnTo>
                    <a:pt x="3810" y="388618"/>
                  </a:lnTo>
                  <a:lnTo>
                    <a:pt x="0" y="402590"/>
                  </a:lnTo>
                  <a:lnTo>
                    <a:pt x="0" y="416558"/>
                  </a:lnTo>
                  <a:lnTo>
                    <a:pt x="2540" y="440690"/>
                  </a:lnTo>
                  <a:lnTo>
                    <a:pt x="7620" y="463550"/>
                  </a:lnTo>
                  <a:lnTo>
                    <a:pt x="13970" y="485140"/>
                  </a:lnTo>
                  <a:lnTo>
                    <a:pt x="25400" y="506729"/>
                  </a:lnTo>
                  <a:lnTo>
                    <a:pt x="34290" y="513079"/>
                  </a:lnTo>
                  <a:lnTo>
                    <a:pt x="44450" y="518158"/>
                  </a:lnTo>
                  <a:lnTo>
                    <a:pt x="55880" y="520700"/>
                  </a:lnTo>
                  <a:lnTo>
                    <a:pt x="64770" y="518158"/>
                  </a:lnTo>
                  <a:lnTo>
                    <a:pt x="72390" y="511808"/>
                  </a:lnTo>
                  <a:lnTo>
                    <a:pt x="77470" y="502918"/>
                  </a:lnTo>
                  <a:lnTo>
                    <a:pt x="81280" y="488950"/>
                  </a:lnTo>
                  <a:lnTo>
                    <a:pt x="83820" y="471168"/>
                  </a:lnTo>
                  <a:lnTo>
                    <a:pt x="86360" y="452118"/>
                  </a:lnTo>
                  <a:lnTo>
                    <a:pt x="86360" y="433068"/>
                  </a:lnTo>
                  <a:lnTo>
                    <a:pt x="85090" y="416558"/>
                  </a:lnTo>
                  <a:lnTo>
                    <a:pt x="82550" y="401318"/>
                  </a:lnTo>
                  <a:lnTo>
                    <a:pt x="81280" y="384808"/>
                  </a:lnTo>
                  <a:lnTo>
                    <a:pt x="81280" y="368300"/>
                  </a:lnTo>
                  <a:lnTo>
                    <a:pt x="80010" y="335279"/>
                  </a:lnTo>
                  <a:lnTo>
                    <a:pt x="78740" y="255268"/>
                  </a:lnTo>
                  <a:lnTo>
                    <a:pt x="78740" y="209550"/>
                  </a:lnTo>
                  <a:lnTo>
                    <a:pt x="80010" y="195579"/>
                  </a:lnTo>
                  <a:lnTo>
                    <a:pt x="82550" y="180340"/>
                  </a:lnTo>
                  <a:lnTo>
                    <a:pt x="85090" y="166368"/>
                  </a:lnTo>
                  <a:lnTo>
                    <a:pt x="86360" y="152400"/>
                  </a:lnTo>
                  <a:lnTo>
                    <a:pt x="87630" y="138429"/>
                  </a:lnTo>
                  <a:lnTo>
                    <a:pt x="87630" y="124458"/>
                  </a:lnTo>
                  <a:lnTo>
                    <a:pt x="90170" y="111758"/>
                  </a:lnTo>
                  <a:lnTo>
                    <a:pt x="95250" y="87629"/>
                  </a:lnTo>
                  <a:lnTo>
                    <a:pt x="100330" y="64768"/>
                  </a:lnTo>
                  <a:lnTo>
                    <a:pt x="104140" y="54608"/>
                  </a:lnTo>
                  <a:lnTo>
                    <a:pt x="114300" y="35558"/>
                  </a:lnTo>
                  <a:lnTo>
                    <a:pt x="119380" y="27940"/>
                  </a:lnTo>
                  <a:lnTo>
                    <a:pt x="127000" y="20318"/>
                  </a:lnTo>
                  <a:lnTo>
                    <a:pt x="135890" y="12700"/>
                  </a:lnTo>
                  <a:lnTo>
                    <a:pt x="144780" y="5079"/>
                  </a:lnTo>
                  <a:lnTo>
                    <a:pt x="157480" y="1268"/>
                  </a:lnTo>
                  <a:lnTo>
                    <a:pt x="170180" y="0"/>
                  </a:lnTo>
                  <a:lnTo>
                    <a:pt x="185420" y="0"/>
                  </a:lnTo>
                  <a:lnTo>
                    <a:pt x="198120" y="3808"/>
                  </a:lnTo>
                  <a:lnTo>
                    <a:pt x="208280" y="10158"/>
                  </a:lnTo>
                  <a:lnTo>
                    <a:pt x="218440" y="17779"/>
                  </a:lnTo>
                  <a:lnTo>
                    <a:pt x="226060" y="26668"/>
                  </a:lnTo>
                  <a:lnTo>
                    <a:pt x="237490" y="44450"/>
                  </a:lnTo>
                  <a:lnTo>
                    <a:pt x="241300" y="57150"/>
                  </a:lnTo>
                  <a:lnTo>
                    <a:pt x="246380" y="71118"/>
                  </a:lnTo>
                  <a:lnTo>
                    <a:pt x="250190" y="86358"/>
                  </a:lnTo>
                  <a:lnTo>
                    <a:pt x="254000" y="104140"/>
                  </a:lnTo>
                  <a:lnTo>
                    <a:pt x="261620" y="140968"/>
                  </a:lnTo>
                  <a:lnTo>
                    <a:pt x="264160" y="161290"/>
                  </a:lnTo>
                  <a:lnTo>
                    <a:pt x="265430" y="181608"/>
                  </a:lnTo>
                  <a:lnTo>
                    <a:pt x="266700" y="201929"/>
                  </a:lnTo>
                  <a:lnTo>
                    <a:pt x="267970" y="246379"/>
                  </a:lnTo>
                  <a:lnTo>
                    <a:pt x="267970" y="270508"/>
                  </a:lnTo>
                  <a:lnTo>
                    <a:pt x="266700" y="294640"/>
                  </a:lnTo>
                  <a:lnTo>
                    <a:pt x="265430" y="321308"/>
                  </a:lnTo>
                  <a:lnTo>
                    <a:pt x="262890" y="347979"/>
                  </a:lnTo>
                  <a:lnTo>
                    <a:pt x="256540" y="398779"/>
                  </a:lnTo>
                  <a:lnTo>
                    <a:pt x="254000" y="424179"/>
                  </a:lnTo>
                  <a:lnTo>
                    <a:pt x="251460" y="449579"/>
                  </a:lnTo>
                  <a:lnTo>
                    <a:pt x="250190" y="474979"/>
                  </a:lnTo>
                  <a:lnTo>
                    <a:pt x="248920" y="523240"/>
                  </a:lnTo>
                  <a:lnTo>
                    <a:pt x="247650" y="572768"/>
                  </a:lnTo>
                  <a:lnTo>
                    <a:pt x="246380" y="596900"/>
                  </a:lnTo>
                  <a:lnTo>
                    <a:pt x="245110" y="619758"/>
                  </a:lnTo>
                  <a:lnTo>
                    <a:pt x="242570" y="641350"/>
                  </a:lnTo>
                  <a:lnTo>
                    <a:pt x="241300" y="661668"/>
                  </a:lnTo>
                  <a:lnTo>
                    <a:pt x="242570" y="681990"/>
                  </a:lnTo>
                  <a:lnTo>
                    <a:pt x="243840" y="699768"/>
                  </a:lnTo>
                  <a:lnTo>
                    <a:pt x="246380" y="717550"/>
                  </a:lnTo>
                  <a:lnTo>
                    <a:pt x="248920" y="734058"/>
                  </a:lnTo>
                  <a:lnTo>
                    <a:pt x="251460" y="749300"/>
                  </a:lnTo>
                  <a:lnTo>
                    <a:pt x="256540" y="763268"/>
                  </a:lnTo>
                  <a:lnTo>
                    <a:pt x="267970" y="787400"/>
                  </a:lnTo>
                  <a:lnTo>
                    <a:pt x="276860" y="793750"/>
                  </a:lnTo>
                  <a:lnTo>
                    <a:pt x="289560" y="795018"/>
                  </a:lnTo>
                  <a:lnTo>
                    <a:pt x="303530" y="793750"/>
                  </a:lnTo>
                  <a:lnTo>
                    <a:pt x="313690" y="788668"/>
                  </a:lnTo>
                  <a:lnTo>
                    <a:pt x="322580" y="782318"/>
                  </a:lnTo>
                  <a:lnTo>
                    <a:pt x="328930" y="774700"/>
                  </a:lnTo>
                  <a:lnTo>
                    <a:pt x="339090" y="753108"/>
                  </a:lnTo>
                  <a:lnTo>
                    <a:pt x="344170" y="741679"/>
                  </a:lnTo>
                  <a:lnTo>
                    <a:pt x="347980" y="728979"/>
                  </a:lnTo>
                  <a:lnTo>
                    <a:pt x="351790" y="715008"/>
                  </a:lnTo>
                  <a:lnTo>
                    <a:pt x="355600" y="702308"/>
                  </a:lnTo>
                  <a:lnTo>
                    <a:pt x="359410" y="685800"/>
                  </a:lnTo>
                  <a:lnTo>
                    <a:pt x="367030" y="648968"/>
                  </a:lnTo>
                  <a:lnTo>
                    <a:pt x="369570" y="629918"/>
                  </a:lnTo>
                  <a:lnTo>
                    <a:pt x="370840" y="609600"/>
                  </a:lnTo>
                  <a:lnTo>
                    <a:pt x="372110" y="589279"/>
                  </a:lnTo>
                  <a:lnTo>
                    <a:pt x="373380" y="548640"/>
                  </a:lnTo>
                  <a:lnTo>
                    <a:pt x="373380" y="469900"/>
                  </a:lnTo>
                  <a:lnTo>
                    <a:pt x="372110" y="453390"/>
                  </a:lnTo>
                  <a:lnTo>
                    <a:pt x="370840" y="439418"/>
                  </a:lnTo>
                  <a:lnTo>
                    <a:pt x="368300" y="426718"/>
                  </a:lnTo>
                  <a:lnTo>
                    <a:pt x="361950" y="403858"/>
                  </a:lnTo>
                  <a:lnTo>
                    <a:pt x="355600" y="381000"/>
                  </a:lnTo>
                  <a:lnTo>
                    <a:pt x="349250" y="359408"/>
                  </a:lnTo>
                  <a:lnTo>
                    <a:pt x="342900" y="349250"/>
                  </a:lnTo>
                  <a:lnTo>
                    <a:pt x="336550" y="337818"/>
                  </a:lnTo>
                  <a:lnTo>
                    <a:pt x="299720" y="306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Freeform 763"/>
            <p:cNvSpPr/>
            <p:nvPr/>
          </p:nvSpPr>
          <p:spPr>
            <a:xfrm>
              <a:off x="8235950" y="28361639"/>
              <a:ext cx="69851" cy="441962"/>
            </a:xfrm>
            <a:custGeom>
              <a:avLst/>
              <a:gdLst/>
              <a:ahLst/>
              <a:cxnLst/>
              <a:rect l="0" t="0" r="0" b="0"/>
              <a:pathLst>
                <a:path w="69851" h="441962">
                  <a:moveTo>
                    <a:pt x="60960" y="0"/>
                  </a:moveTo>
                  <a:lnTo>
                    <a:pt x="66040" y="27940"/>
                  </a:lnTo>
                  <a:lnTo>
                    <a:pt x="67310" y="41911"/>
                  </a:lnTo>
                  <a:lnTo>
                    <a:pt x="68580" y="57150"/>
                  </a:lnTo>
                  <a:lnTo>
                    <a:pt x="69850" y="73661"/>
                  </a:lnTo>
                  <a:lnTo>
                    <a:pt x="68580" y="88900"/>
                  </a:lnTo>
                  <a:lnTo>
                    <a:pt x="67310" y="104140"/>
                  </a:lnTo>
                  <a:lnTo>
                    <a:pt x="64770" y="118111"/>
                  </a:lnTo>
                  <a:lnTo>
                    <a:pt x="60960" y="134622"/>
                  </a:lnTo>
                  <a:lnTo>
                    <a:pt x="55880" y="153672"/>
                  </a:lnTo>
                  <a:lnTo>
                    <a:pt x="45720" y="189232"/>
                  </a:lnTo>
                  <a:lnTo>
                    <a:pt x="36830" y="220982"/>
                  </a:lnTo>
                  <a:lnTo>
                    <a:pt x="29210" y="254000"/>
                  </a:lnTo>
                  <a:lnTo>
                    <a:pt x="7620" y="355600"/>
                  </a:lnTo>
                  <a:lnTo>
                    <a:pt x="3810" y="369572"/>
                  </a:lnTo>
                  <a:lnTo>
                    <a:pt x="2540" y="384811"/>
                  </a:lnTo>
                  <a:lnTo>
                    <a:pt x="0" y="398782"/>
                  </a:lnTo>
                  <a:lnTo>
                    <a:pt x="17780" y="441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Freeform 764"/>
            <p:cNvSpPr/>
            <p:nvPr/>
          </p:nvSpPr>
          <p:spPr>
            <a:xfrm>
              <a:off x="8096250" y="28467050"/>
              <a:ext cx="274321" cy="105412"/>
            </a:xfrm>
            <a:custGeom>
              <a:avLst/>
              <a:gdLst/>
              <a:ahLst/>
              <a:cxnLst/>
              <a:rect l="0" t="0" r="0" b="0"/>
              <a:pathLst>
                <a:path w="274321" h="105412">
                  <a:moveTo>
                    <a:pt x="274320" y="0"/>
                  </a:moveTo>
                  <a:lnTo>
                    <a:pt x="240030" y="11429"/>
                  </a:lnTo>
                  <a:lnTo>
                    <a:pt x="223520" y="17779"/>
                  </a:lnTo>
                  <a:lnTo>
                    <a:pt x="205740" y="25400"/>
                  </a:lnTo>
                  <a:lnTo>
                    <a:pt x="168910" y="43179"/>
                  </a:lnTo>
                  <a:lnTo>
                    <a:pt x="137160" y="58421"/>
                  </a:lnTo>
                  <a:lnTo>
                    <a:pt x="120650" y="66039"/>
                  </a:lnTo>
                  <a:lnTo>
                    <a:pt x="86360" y="80011"/>
                  </a:lnTo>
                  <a:lnTo>
                    <a:pt x="72390" y="86361"/>
                  </a:lnTo>
                  <a:lnTo>
                    <a:pt x="58420" y="91439"/>
                  </a:lnTo>
                  <a:lnTo>
                    <a:pt x="0" y="1054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Freeform 765"/>
            <p:cNvSpPr/>
            <p:nvPr/>
          </p:nvSpPr>
          <p:spPr>
            <a:xfrm>
              <a:off x="8460740" y="28371800"/>
              <a:ext cx="473711" cy="389890"/>
            </a:xfrm>
            <a:custGeom>
              <a:avLst/>
              <a:gdLst/>
              <a:ahLst/>
              <a:cxnLst/>
              <a:rect l="0" t="0" r="0" b="0"/>
              <a:pathLst>
                <a:path w="473711" h="389890">
                  <a:moveTo>
                    <a:pt x="15240" y="0"/>
                  </a:moveTo>
                  <a:lnTo>
                    <a:pt x="20320" y="27939"/>
                  </a:lnTo>
                  <a:lnTo>
                    <a:pt x="21590" y="43179"/>
                  </a:lnTo>
                  <a:lnTo>
                    <a:pt x="22860" y="60961"/>
                  </a:lnTo>
                  <a:lnTo>
                    <a:pt x="24130" y="97789"/>
                  </a:lnTo>
                  <a:lnTo>
                    <a:pt x="25400" y="168911"/>
                  </a:lnTo>
                  <a:lnTo>
                    <a:pt x="25400" y="186689"/>
                  </a:lnTo>
                  <a:lnTo>
                    <a:pt x="24130" y="204471"/>
                  </a:lnTo>
                  <a:lnTo>
                    <a:pt x="21590" y="220979"/>
                  </a:lnTo>
                  <a:lnTo>
                    <a:pt x="19050" y="238761"/>
                  </a:lnTo>
                  <a:lnTo>
                    <a:pt x="17780" y="255271"/>
                  </a:lnTo>
                  <a:lnTo>
                    <a:pt x="16510" y="270511"/>
                  </a:lnTo>
                  <a:lnTo>
                    <a:pt x="16510" y="285750"/>
                  </a:lnTo>
                  <a:lnTo>
                    <a:pt x="13970" y="299721"/>
                  </a:lnTo>
                  <a:lnTo>
                    <a:pt x="12700" y="312421"/>
                  </a:lnTo>
                  <a:lnTo>
                    <a:pt x="10160" y="323850"/>
                  </a:lnTo>
                  <a:lnTo>
                    <a:pt x="6350" y="335279"/>
                  </a:lnTo>
                  <a:lnTo>
                    <a:pt x="3810" y="346711"/>
                  </a:lnTo>
                  <a:lnTo>
                    <a:pt x="0" y="358139"/>
                  </a:lnTo>
                  <a:lnTo>
                    <a:pt x="0" y="361950"/>
                  </a:lnTo>
                  <a:lnTo>
                    <a:pt x="2540" y="360679"/>
                  </a:lnTo>
                  <a:lnTo>
                    <a:pt x="6350" y="355600"/>
                  </a:lnTo>
                  <a:lnTo>
                    <a:pt x="11430" y="346711"/>
                  </a:lnTo>
                  <a:lnTo>
                    <a:pt x="17780" y="332739"/>
                  </a:lnTo>
                  <a:lnTo>
                    <a:pt x="24130" y="316229"/>
                  </a:lnTo>
                  <a:lnTo>
                    <a:pt x="29210" y="300989"/>
                  </a:lnTo>
                  <a:lnTo>
                    <a:pt x="33020" y="287021"/>
                  </a:lnTo>
                  <a:lnTo>
                    <a:pt x="38100" y="271779"/>
                  </a:lnTo>
                  <a:lnTo>
                    <a:pt x="43180" y="257811"/>
                  </a:lnTo>
                  <a:lnTo>
                    <a:pt x="48260" y="242571"/>
                  </a:lnTo>
                  <a:lnTo>
                    <a:pt x="54610" y="228600"/>
                  </a:lnTo>
                  <a:lnTo>
                    <a:pt x="62230" y="215900"/>
                  </a:lnTo>
                  <a:lnTo>
                    <a:pt x="71120" y="203200"/>
                  </a:lnTo>
                  <a:lnTo>
                    <a:pt x="80010" y="191771"/>
                  </a:lnTo>
                  <a:lnTo>
                    <a:pt x="88900" y="181611"/>
                  </a:lnTo>
                  <a:lnTo>
                    <a:pt x="96520" y="172721"/>
                  </a:lnTo>
                  <a:lnTo>
                    <a:pt x="104140" y="165100"/>
                  </a:lnTo>
                  <a:lnTo>
                    <a:pt x="115570" y="158750"/>
                  </a:lnTo>
                  <a:lnTo>
                    <a:pt x="128270" y="154939"/>
                  </a:lnTo>
                  <a:lnTo>
                    <a:pt x="143510" y="152400"/>
                  </a:lnTo>
                  <a:lnTo>
                    <a:pt x="156210" y="157479"/>
                  </a:lnTo>
                  <a:lnTo>
                    <a:pt x="168910" y="165100"/>
                  </a:lnTo>
                  <a:lnTo>
                    <a:pt x="180340" y="177800"/>
                  </a:lnTo>
                  <a:lnTo>
                    <a:pt x="187960" y="189229"/>
                  </a:lnTo>
                  <a:lnTo>
                    <a:pt x="194310" y="203200"/>
                  </a:lnTo>
                  <a:lnTo>
                    <a:pt x="210820" y="269239"/>
                  </a:lnTo>
                  <a:lnTo>
                    <a:pt x="218440" y="293371"/>
                  </a:lnTo>
                  <a:lnTo>
                    <a:pt x="223520" y="307339"/>
                  </a:lnTo>
                  <a:lnTo>
                    <a:pt x="234950" y="337821"/>
                  </a:lnTo>
                  <a:lnTo>
                    <a:pt x="241300" y="350521"/>
                  </a:lnTo>
                  <a:lnTo>
                    <a:pt x="250190" y="360679"/>
                  </a:lnTo>
                  <a:lnTo>
                    <a:pt x="259080" y="370839"/>
                  </a:lnTo>
                  <a:lnTo>
                    <a:pt x="270510" y="375921"/>
                  </a:lnTo>
                  <a:lnTo>
                    <a:pt x="281940" y="378461"/>
                  </a:lnTo>
                  <a:lnTo>
                    <a:pt x="294640" y="378461"/>
                  </a:lnTo>
                  <a:lnTo>
                    <a:pt x="307340" y="377189"/>
                  </a:lnTo>
                  <a:lnTo>
                    <a:pt x="318770" y="373379"/>
                  </a:lnTo>
                  <a:lnTo>
                    <a:pt x="328930" y="368300"/>
                  </a:lnTo>
                  <a:lnTo>
                    <a:pt x="339090" y="361950"/>
                  </a:lnTo>
                  <a:lnTo>
                    <a:pt x="347980" y="356871"/>
                  </a:lnTo>
                  <a:lnTo>
                    <a:pt x="355600" y="350521"/>
                  </a:lnTo>
                  <a:lnTo>
                    <a:pt x="364490" y="342900"/>
                  </a:lnTo>
                  <a:lnTo>
                    <a:pt x="372110" y="334011"/>
                  </a:lnTo>
                  <a:lnTo>
                    <a:pt x="387350" y="313689"/>
                  </a:lnTo>
                  <a:lnTo>
                    <a:pt x="406400" y="288289"/>
                  </a:lnTo>
                  <a:lnTo>
                    <a:pt x="415290" y="275589"/>
                  </a:lnTo>
                  <a:lnTo>
                    <a:pt x="422910" y="262889"/>
                  </a:lnTo>
                  <a:lnTo>
                    <a:pt x="430530" y="248921"/>
                  </a:lnTo>
                  <a:lnTo>
                    <a:pt x="436880" y="234950"/>
                  </a:lnTo>
                  <a:lnTo>
                    <a:pt x="441960" y="220979"/>
                  </a:lnTo>
                  <a:lnTo>
                    <a:pt x="447040" y="207011"/>
                  </a:lnTo>
                  <a:lnTo>
                    <a:pt x="453390" y="193039"/>
                  </a:lnTo>
                  <a:lnTo>
                    <a:pt x="458470" y="179071"/>
                  </a:lnTo>
                  <a:lnTo>
                    <a:pt x="464820" y="165100"/>
                  </a:lnTo>
                  <a:lnTo>
                    <a:pt x="469900" y="151129"/>
                  </a:lnTo>
                  <a:lnTo>
                    <a:pt x="472440" y="137161"/>
                  </a:lnTo>
                  <a:lnTo>
                    <a:pt x="473710" y="123189"/>
                  </a:lnTo>
                  <a:lnTo>
                    <a:pt x="473710" y="110489"/>
                  </a:lnTo>
                  <a:lnTo>
                    <a:pt x="473710" y="97789"/>
                  </a:lnTo>
                  <a:lnTo>
                    <a:pt x="471170" y="86361"/>
                  </a:lnTo>
                  <a:lnTo>
                    <a:pt x="466090" y="82550"/>
                  </a:lnTo>
                  <a:lnTo>
                    <a:pt x="459740" y="83821"/>
                  </a:lnTo>
                  <a:lnTo>
                    <a:pt x="452120" y="87629"/>
                  </a:lnTo>
                  <a:lnTo>
                    <a:pt x="443230" y="93979"/>
                  </a:lnTo>
                  <a:lnTo>
                    <a:pt x="433070" y="101600"/>
                  </a:lnTo>
                  <a:lnTo>
                    <a:pt x="424180" y="109221"/>
                  </a:lnTo>
                  <a:lnTo>
                    <a:pt x="415290" y="119379"/>
                  </a:lnTo>
                  <a:lnTo>
                    <a:pt x="406400" y="128271"/>
                  </a:lnTo>
                  <a:lnTo>
                    <a:pt x="398780" y="138429"/>
                  </a:lnTo>
                  <a:lnTo>
                    <a:pt x="389890" y="148589"/>
                  </a:lnTo>
                  <a:lnTo>
                    <a:pt x="381000" y="158750"/>
                  </a:lnTo>
                  <a:lnTo>
                    <a:pt x="370840" y="168911"/>
                  </a:lnTo>
                  <a:lnTo>
                    <a:pt x="363220" y="179071"/>
                  </a:lnTo>
                  <a:lnTo>
                    <a:pt x="356870" y="190500"/>
                  </a:lnTo>
                  <a:lnTo>
                    <a:pt x="351790" y="200661"/>
                  </a:lnTo>
                  <a:lnTo>
                    <a:pt x="346710" y="210821"/>
                  </a:lnTo>
                  <a:lnTo>
                    <a:pt x="342900" y="220979"/>
                  </a:lnTo>
                  <a:lnTo>
                    <a:pt x="339090" y="232411"/>
                  </a:lnTo>
                  <a:lnTo>
                    <a:pt x="336550" y="245111"/>
                  </a:lnTo>
                  <a:lnTo>
                    <a:pt x="337820" y="259079"/>
                  </a:lnTo>
                  <a:lnTo>
                    <a:pt x="339090" y="274321"/>
                  </a:lnTo>
                  <a:lnTo>
                    <a:pt x="341630" y="288289"/>
                  </a:lnTo>
                  <a:lnTo>
                    <a:pt x="346710" y="300989"/>
                  </a:lnTo>
                  <a:lnTo>
                    <a:pt x="351790" y="313689"/>
                  </a:lnTo>
                  <a:lnTo>
                    <a:pt x="358140" y="323850"/>
                  </a:lnTo>
                  <a:lnTo>
                    <a:pt x="367030" y="332739"/>
                  </a:lnTo>
                  <a:lnTo>
                    <a:pt x="375920" y="341629"/>
                  </a:lnTo>
                  <a:lnTo>
                    <a:pt x="387350" y="350521"/>
                  </a:lnTo>
                  <a:lnTo>
                    <a:pt x="401320" y="360679"/>
                  </a:lnTo>
                  <a:lnTo>
                    <a:pt x="467360" y="3898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Freeform 766"/>
            <p:cNvSpPr/>
            <p:nvPr/>
          </p:nvSpPr>
          <p:spPr>
            <a:xfrm>
              <a:off x="8938260" y="287718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Freeform 767"/>
            <p:cNvSpPr/>
            <p:nvPr/>
          </p:nvSpPr>
          <p:spPr>
            <a:xfrm>
              <a:off x="2147570" y="29719271"/>
              <a:ext cx="210821" cy="535941"/>
            </a:xfrm>
            <a:custGeom>
              <a:avLst/>
              <a:gdLst/>
              <a:ahLst/>
              <a:cxnLst/>
              <a:rect l="0" t="0" r="0" b="0"/>
              <a:pathLst>
                <a:path w="210821" h="535941">
                  <a:moveTo>
                    <a:pt x="0" y="73658"/>
                  </a:moveTo>
                  <a:lnTo>
                    <a:pt x="0" y="162558"/>
                  </a:lnTo>
                  <a:lnTo>
                    <a:pt x="1270" y="181608"/>
                  </a:lnTo>
                  <a:lnTo>
                    <a:pt x="3810" y="201929"/>
                  </a:lnTo>
                  <a:lnTo>
                    <a:pt x="6350" y="222250"/>
                  </a:lnTo>
                  <a:lnTo>
                    <a:pt x="8890" y="242568"/>
                  </a:lnTo>
                  <a:lnTo>
                    <a:pt x="15240" y="279400"/>
                  </a:lnTo>
                  <a:lnTo>
                    <a:pt x="25400" y="334008"/>
                  </a:lnTo>
                  <a:lnTo>
                    <a:pt x="29210" y="351790"/>
                  </a:lnTo>
                  <a:lnTo>
                    <a:pt x="35560" y="368300"/>
                  </a:lnTo>
                  <a:lnTo>
                    <a:pt x="40640" y="386079"/>
                  </a:lnTo>
                  <a:lnTo>
                    <a:pt x="45720" y="403858"/>
                  </a:lnTo>
                  <a:lnTo>
                    <a:pt x="50800" y="421640"/>
                  </a:lnTo>
                  <a:lnTo>
                    <a:pt x="66040" y="486408"/>
                  </a:lnTo>
                  <a:lnTo>
                    <a:pt x="72390" y="500379"/>
                  </a:lnTo>
                  <a:lnTo>
                    <a:pt x="80010" y="511808"/>
                  </a:lnTo>
                  <a:lnTo>
                    <a:pt x="88900" y="524508"/>
                  </a:lnTo>
                  <a:lnTo>
                    <a:pt x="97790" y="530858"/>
                  </a:lnTo>
                  <a:lnTo>
                    <a:pt x="107950" y="534668"/>
                  </a:lnTo>
                  <a:lnTo>
                    <a:pt x="116840" y="535940"/>
                  </a:lnTo>
                  <a:lnTo>
                    <a:pt x="125730" y="530858"/>
                  </a:lnTo>
                  <a:lnTo>
                    <a:pt x="134620" y="524508"/>
                  </a:lnTo>
                  <a:lnTo>
                    <a:pt x="142240" y="514350"/>
                  </a:lnTo>
                  <a:lnTo>
                    <a:pt x="148590" y="502918"/>
                  </a:lnTo>
                  <a:lnTo>
                    <a:pt x="153670" y="491490"/>
                  </a:lnTo>
                  <a:lnTo>
                    <a:pt x="158750" y="478790"/>
                  </a:lnTo>
                  <a:lnTo>
                    <a:pt x="165100" y="466090"/>
                  </a:lnTo>
                  <a:lnTo>
                    <a:pt x="170180" y="452118"/>
                  </a:lnTo>
                  <a:lnTo>
                    <a:pt x="176530" y="438150"/>
                  </a:lnTo>
                  <a:lnTo>
                    <a:pt x="181610" y="422908"/>
                  </a:lnTo>
                  <a:lnTo>
                    <a:pt x="184150" y="407668"/>
                  </a:lnTo>
                  <a:lnTo>
                    <a:pt x="185420" y="391158"/>
                  </a:lnTo>
                  <a:lnTo>
                    <a:pt x="187960" y="374650"/>
                  </a:lnTo>
                  <a:lnTo>
                    <a:pt x="194310" y="340358"/>
                  </a:lnTo>
                  <a:lnTo>
                    <a:pt x="196850" y="322579"/>
                  </a:lnTo>
                  <a:lnTo>
                    <a:pt x="198120" y="306068"/>
                  </a:lnTo>
                  <a:lnTo>
                    <a:pt x="198120" y="288290"/>
                  </a:lnTo>
                  <a:lnTo>
                    <a:pt x="200660" y="270508"/>
                  </a:lnTo>
                  <a:lnTo>
                    <a:pt x="203200" y="252729"/>
                  </a:lnTo>
                  <a:lnTo>
                    <a:pt x="205740" y="236218"/>
                  </a:lnTo>
                  <a:lnTo>
                    <a:pt x="207010" y="218440"/>
                  </a:lnTo>
                  <a:lnTo>
                    <a:pt x="208280" y="200658"/>
                  </a:lnTo>
                  <a:lnTo>
                    <a:pt x="209550" y="166368"/>
                  </a:lnTo>
                  <a:lnTo>
                    <a:pt x="210820" y="12065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Freeform 768"/>
            <p:cNvSpPr/>
            <p:nvPr/>
          </p:nvSpPr>
          <p:spPr>
            <a:xfrm>
              <a:off x="2484120" y="29836111"/>
              <a:ext cx="200661" cy="378461"/>
            </a:xfrm>
            <a:custGeom>
              <a:avLst/>
              <a:gdLst/>
              <a:ahLst/>
              <a:cxnLst/>
              <a:rect l="0" t="0" r="0" b="0"/>
              <a:pathLst>
                <a:path w="200661" h="378461">
                  <a:moveTo>
                    <a:pt x="0" y="378460"/>
                  </a:moveTo>
                  <a:lnTo>
                    <a:pt x="0" y="345439"/>
                  </a:lnTo>
                  <a:lnTo>
                    <a:pt x="1270" y="331468"/>
                  </a:lnTo>
                  <a:lnTo>
                    <a:pt x="3810" y="318768"/>
                  </a:lnTo>
                  <a:lnTo>
                    <a:pt x="6350" y="307339"/>
                  </a:lnTo>
                  <a:lnTo>
                    <a:pt x="7620" y="293368"/>
                  </a:lnTo>
                  <a:lnTo>
                    <a:pt x="8890" y="278128"/>
                  </a:lnTo>
                  <a:lnTo>
                    <a:pt x="10160" y="262889"/>
                  </a:lnTo>
                  <a:lnTo>
                    <a:pt x="11430" y="246378"/>
                  </a:lnTo>
                  <a:lnTo>
                    <a:pt x="13970" y="229868"/>
                  </a:lnTo>
                  <a:lnTo>
                    <a:pt x="19050" y="195578"/>
                  </a:lnTo>
                  <a:lnTo>
                    <a:pt x="25400" y="161289"/>
                  </a:lnTo>
                  <a:lnTo>
                    <a:pt x="33020" y="128268"/>
                  </a:lnTo>
                  <a:lnTo>
                    <a:pt x="45720" y="69850"/>
                  </a:lnTo>
                  <a:lnTo>
                    <a:pt x="50800" y="58418"/>
                  </a:lnTo>
                  <a:lnTo>
                    <a:pt x="55880" y="48260"/>
                  </a:lnTo>
                  <a:lnTo>
                    <a:pt x="62230" y="39368"/>
                  </a:lnTo>
                  <a:lnTo>
                    <a:pt x="69850" y="29210"/>
                  </a:lnTo>
                  <a:lnTo>
                    <a:pt x="78740" y="19050"/>
                  </a:lnTo>
                  <a:lnTo>
                    <a:pt x="87630" y="8889"/>
                  </a:lnTo>
                  <a:lnTo>
                    <a:pt x="97790" y="3810"/>
                  </a:lnTo>
                  <a:lnTo>
                    <a:pt x="106680" y="1268"/>
                  </a:lnTo>
                  <a:lnTo>
                    <a:pt x="116840" y="0"/>
                  </a:lnTo>
                  <a:lnTo>
                    <a:pt x="125730" y="7618"/>
                  </a:lnTo>
                  <a:lnTo>
                    <a:pt x="134620" y="19050"/>
                  </a:lnTo>
                  <a:lnTo>
                    <a:pt x="142240" y="33018"/>
                  </a:lnTo>
                  <a:lnTo>
                    <a:pt x="148590" y="48260"/>
                  </a:lnTo>
                  <a:lnTo>
                    <a:pt x="154940" y="62228"/>
                  </a:lnTo>
                  <a:lnTo>
                    <a:pt x="160020" y="76200"/>
                  </a:lnTo>
                  <a:lnTo>
                    <a:pt x="163830" y="90168"/>
                  </a:lnTo>
                  <a:lnTo>
                    <a:pt x="171450" y="119378"/>
                  </a:lnTo>
                  <a:lnTo>
                    <a:pt x="175260" y="134618"/>
                  </a:lnTo>
                  <a:lnTo>
                    <a:pt x="182880" y="166368"/>
                  </a:lnTo>
                  <a:lnTo>
                    <a:pt x="185420" y="181610"/>
                  </a:lnTo>
                  <a:lnTo>
                    <a:pt x="186690" y="196850"/>
                  </a:lnTo>
                  <a:lnTo>
                    <a:pt x="187960" y="212089"/>
                  </a:lnTo>
                  <a:lnTo>
                    <a:pt x="189230" y="226060"/>
                  </a:lnTo>
                  <a:lnTo>
                    <a:pt x="189230" y="255268"/>
                  </a:lnTo>
                  <a:lnTo>
                    <a:pt x="189230" y="283210"/>
                  </a:lnTo>
                  <a:lnTo>
                    <a:pt x="20066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Freeform 769"/>
            <p:cNvSpPr/>
            <p:nvPr/>
          </p:nvSpPr>
          <p:spPr>
            <a:xfrm>
              <a:off x="2842260" y="29824679"/>
              <a:ext cx="31751" cy="240033"/>
            </a:xfrm>
            <a:custGeom>
              <a:avLst/>
              <a:gdLst/>
              <a:ahLst/>
              <a:cxnLst/>
              <a:rect l="0" t="0" r="0" b="0"/>
              <a:pathLst>
                <a:path w="31751" h="240033">
                  <a:moveTo>
                    <a:pt x="0" y="0"/>
                  </a:moveTo>
                  <a:lnTo>
                    <a:pt x="0" y="229871"/>
                  </a:lnTo>
                  <a:lnTo>
                    <a:pt x="2540" y="237492"/>
                  </a:lnTo>
                  <a:lnTo>
                    <a:pt x="6350" y="240032"/>
                  </a:lnTo>
                  <a:lnTo>
                    <a:pt x="11430" y="237492"/>
                  </a:lnTo>
                  <a:lnTo>
                    <a:pt x="16510" y="231142"/>
                  </a:lnTo>
                  <a:lnTo>
                    <a:pt x="20320" y="222250"/>
                  </a:lnTo>
                  <a:lnTo>
                    <a:pt x="3175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Freeform 770"/>
            <p:cNvSpPr/>
            <p:nvPr/>
          </p:nvSpPr>
          <p:spPr>
            <a:xfrm>
              <a:off x="3011170" y="29509721"/>
              <a:ext cx="31751" cy="515619"/>
            </a:xfrm>
            <a:custGeom>
              <a:avLst/>
              <a:gdLst/>
              <a:ahLst/>
              <a:cxnLst/>
              <a:rect l="0" t="0" r="0" b="0"/>
              <a:pathLst>
                <a:path w="31751" h="515619">
                  <a:moveTo>
                    <a:pt x="31750" y="0"/>
                  </a:moveTo>
                  <a:lnTo>
                    <a:pt x="31750" y="78740"/>
                  </a:lnTo>
                  <a:lnTo>
                    <a:pt x="30480" y="97790"/>
                  </a:lnTo>
                  <a:lnTo>
                    <a:pt x="27940" y="118108"/>
                  </a:lnTo>
                  <a:lnTo>
                    <a:pt x="25400" y="138429"/>
                  </a:lnTo>
                  <a:lnTo>
                    <a:pt x="22860" y="157479"/>
                  </a:lnTo>
                  <a:lnTo>
                    <a:pt x="16510" y="194308"/>
                  </a:lnTo>
                  <a:lnTo>
                    <a:pt x="15240" y="213358"/>
                  </a:lnTo>
                  <a:lnTo>
                    <a:pt x="13970" y="233679"/>
                  </a:lnTo>
                  <a:lnTo>
                    <a:pt x="12700" y="254000"/>
                  </a:lnTo>
                  <a:lnTo>
                    <a:pt x="11430" y="294640"/>
                  </a:lnTo>
                  <a:lnTo>
                    <a:pt x="11430" y="316229"/>
                  </a:lnTo>
                  <a:lnTo>
                    <a:pt x="10160" y="336550"/>
                  </a:lnTo>
                  <a:lnTo>
                    <a:pt x="7620" y="358140"/>
                  </a:lnTo>
                  <a:lnTo>
                    <a:pt x="5080" y="378458"/>
                  </a:lnTo>
                  <a:lnTo>
                    <a:pt x="3810" y="397508"/>
                  </a:lnTo>
                  <a:lnTo>
                    <a:pt x="2540" y="414018"/>
                  </a:lnTo>
                  <a:lnTo>
                    <a:pt x="1270" y="430529"/>
                  </a:lnTo>
                  <a:lnTo>
                    <a:pt x="1270" y="463550"/>
                  </a:lnTo>
                  <a:lnTo>
                    <a:pt x="0" y="5156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Freeform 771"/>
            <p:cNvSpPr/>
            <p:nvPr/>
          </p:nvSpPr>
          <p:spPr>
            <a:xfrm>
              <a:off x="2927350" y="29701489"/>
              <a:ext cx="400051" cy="387351"/>
            </a:xfrm>
            <a:custGeom>
              <a:avLst/>
              <a:gdLst/>
              <a:ahLst/>
              <a:cxnLst/>
              <a:rect l="0" t="0" r="0" b="0"/>
              <a:pathLst>
                <a:path w="400051" h="387351">
                  <a:moveTo>
                    <a:pt x="0" y="91440"/>
                  </a:moveTo>
                  <a:lnTo>
                    <a:pt x="5080" y="114300"/>
                  </a:lnTo>
                  <a:lnTo>
                    <a:pt x="10160" y="124461"/>
                  </a:lnTo>
                  <a:lnTo>
                    <a:pt x="17780" y="134622"/>
                  </a:lnTo>
                  <a:lnTo>
                    <a:pt x="25400" y="144782"/>
                  </a:lnTo>
                  <a:lnTo>
                    <a:pt x="33020" y="154940"/>
                  </a:lnTo>
                  <a:lnTo>
                    <a:pt x="40640" y="162561"/>
                  </a:lnTo>
                  <a:lnTo>
                    <a:pt x="48260" y="170182"/>
                  </a:lnTo>
                  <a:lnTo>
                    <a:pt x="55880" y="177800"/>
                  </a:lnTo>
                  <a:lnTo>
                    <a:pt x="66040" y="182882"/>
                  </a:lnTo>
                  <a:lnTo>
                    <a:pt x="74930" y="187961"/>
                  </a:lnTo>
                  <a:lnTo>
                    <a:pt x="88900" y="191772"/>
                  </a:lnTo>
                  <a:lnTo>
                    <a:pt x="104140" y="195582"/>
                  </a:lnTo>
                  <a:lnTo>
                    <a:pt x="121920" y="200661"/>
                  </a:lnTo>
                  <a:lnTo>
                    <a:pt x="140970" y="201932"/>
                  </a:lnTo>
                  <a:lnTo>
                    <a:pt x="160020" y="200661"/>
                  </a:lnTo>
                  <a:lnTo>
                    <a:pt x="180340" y="199390"/>
                  </a:lnTo>
                  <a:lnTo>
                    <a:pt x="196850" y="198122"/>
                  </a:lnTo>
                  <a:lnTo>
                    <a:pt x="212090" y="195582"/>
                  </a:lnTo>
                  <a:lnTo>
                    <a:pt x="226060" y="193040"/>
                  </a:lnTo>
                  <a:lnTo>
                    <a:pt x="237490" y="187961"/>
                  </a:lnTo>
                  <a:lnTo>
                    <a:pt x="250190" y="182882"/>
                  </a:lnTo>
                  <a:lnTo>
                    <a:pt x="261620" y="177800"/>
                  </a:lnTo>
                  <a:lnTo>
                    <a:pt x="271780" y="168911"/>
                  </a:lnTo>
                  <a:lnTo>
                    <a:pt x="283210" y="158750"/>
                  </a:lnTo>
                  <a:lnTo>
                    <a:pt x="303530" y="137161"/>
                  </a:lnTo>
                  <a:lnTo>
                    <a:pt x="320040" y="119382"/>
                  </a:lnTo>
                  <a:lnTo>
                    <a:pt x="326390" y="110490"/>
                  </a:lnTo>
                  <a:lnTo>
                    <a:pt x="332740" y="100332"/>
                  </a:lnTo>
                  <a:lnTo>
                    <a:pt x="337820" y="90172"/>
                  </a:lnTo>
                  <a:lnTo>
                    <a:pt x="341630" y="78740"/>
                  </a:lnTo>
                  <a:lnTo>
                    <a:pt x="345440" y="64772"/>
                  </a:lnTo>
                  <a:lnTo>
                    <a:pt x="349250" y="49532"/>
                  </a:lnTo>
                  <a:lnTo>
                    <a:pt x="350520" y="35561"/>
                  </a:lnTo>
                  <a:lnTo>
                    <a:pt x="350520" y="22861"/>
                  </a:lnTo>
                  <a:lnTo>
                    <a:pt x="349250" y="10161"/>
                  </a:lnTo>
                  <a:lnTo>
                    <a:pt x="344170" y="3811"/>
                  </a:lnTo>
                  <a:lnTo>
                    <a:pt x="335280" y="0"/>
                  </a:lnTo>
                  <a:lnTo>
                    <a:pt x="325120" y="0"/>
                  </a:lnTo>
                  <a:lnTo>
                    <a:pt x="316230" y="2540"/>
                  </a:lnTo>
                  <a:lnTo>
                    <a:pt x="307340" y="7622"/>
                  </a:lnTo>
                  <a:lnTo>
                    <a:pt x="299720" y="15240"/>
                  </a:lnTo>
                  <a:lnTo>
                    <a:pt x="292100" y="24132"/>
                  </a:lnTo>
                  <a:lnTo>
                    <a:pt x="284480" y="35561"/>
                  </a:lnTo>
                  <a:lnTo>
                    <a:pt x="276860" y="46990"/>
                  </a:lnTo>
                  <a:lnTo>
                    <a:pt x="271780" y="59690"/>
                  </a:lnTo>
                  <a:lnTo>
                    <a:pt x="266700" y="72390"/>
                  </a:lnTo>
                  <a:lnTo>
                    <a:pt x="261620" y="86361"/>
                  </a:lnTo>
                  <a:lnTo>
                    <a:pt x="250190" y="116840"/>
                  </a:lnTo>
                  <a:lnTo>
                    <a:pt x="243840" y="133350"/>
                  </a:lnTo>
                  <a:lnTo>
                    <a:pt x="240030" y="149861"/>
                  </a:lnTo>
                  <a:lnTo>
                    <a:pt x="236220" y="166372"/>
                  </a:lnTo>
                  <a:lnTo>
                    <a:pt x="234950" y="184150"/>
                  </a:lnTo>
                  <a:lnTo>
                    <a:pt x="233680" y="200661"/>
                  </a:lnTo>
                  <a:lnTo>
                    <a:pt x="232410" y="215900"/>
                  </a:lnTo>
                  <a:lnTo>
                    <a:pt x="232410" y="246382"/>
                  </a:lnTo>
                  <a:lnTo>
                    <a:pt x="231140" y="279400"/>
                  </a:lnTo>
                  <a:lnTo>
                    <a:pt x="232410" y="295911"/>
                  </a:lnTo>
                  <a:lnTo>
                    <a:pt x="234950" y="311150"/>
                  </a:lnTo>
                  <a:lnTo>
                    <a:pt x="237490" y="325122"/>
                  </a:lnTo>
                  <a:lnTo>
                    <a:pt x="241300" y="337822"/>
                  </a:lnTo>
                  <a:lnTo>
                    <a:pt x="246380" y="347982"/>
                  </a:lnTo>
                  <a:lnTo>
                    <a:pt x="251460" y="358140"/>
                  </a:lnTo>
                  <a:lnTo>
                    <a:pt x="257810" y="365761"/>
                  </a:lnTo>
                  <a:lnTo>
                    <a:pt x="264160" y="374650"/>
                  </a:lnTo>
                  <a:lnTo>
                    <a:pt x="270510" y="382272"/>
                  </a:lnTo>
                  <a:lnTo>
                    <a:pt x="279400" y="386082"/>
                  </a:lnTo>
                  <a:lnTo>
                    <a:pt x="290830" y="387350"/>
                  </a:lnTo>
                  <a:lnTo>
                    <a:pt x="302260" y="387350"/>
                  </a:lnTo>
                  <a:lnTo>
                    <a:pt x="312420" y="384811"/>
                  </a:lnTo>
                  <a:lnTo>
                    <a:pt x="321310" y="381000"/>
                  </a:lnTo>
                  <a:lnTo>
                    <a:pt x="330200" y="375922"/>
                  </a:lnTo>
                  <a:lnTo>
                    <a:pt x="337820" y="369572"/>
                  </a:lnTo>
                  <a:lnTo>
                    <a:pt x="345440" y="360682"/>
                  </a:lnTo>
                  <a:lnTo>
                    <a:pt x="353060" y="351790"/>
                  </a:lnTo>
                  <a:lnTo>
                    <a:pt x="360680" y="344172"/>
                  </a:lnTo>
                  <a:lnTo>
                    <a:pt x="368300" y="335282"/>
                  </a:lnTo>
                  <a:lnTo>
                    <a:pt x="40005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Freeform 772"/>
            <p:cNvSpPr/>
            <p:nvPr/>
          </p:nvSpPr>
          <p:spPr>
            <a:xfrm>
              <a:off x="3445510" y="29392879"/>
              <a:ext cx="250191" cy="614683"/>
            </a:xfrm>
            <a:custGeom>
              <a:avLst/>
              <a:gdLst/>
              <a:ahLst/>
              <a:cxnLst/>
              <a:rect l="0" t="0" r="0" b="0"/>
              <a:pathLst>
                <a:path w="250191" h="614683">
                  <a:moveTo>
                    <a:pt x="218440" y="0"/>
                  </a:moveTo>
                  <a:lnTo>
                    <a:pt x="223520" y="17782"/>
                  </a:lnTo>
                  <a:lnTo>
                    <a:pt x="227330" y="27942"/>
                  </a:lnTo>
                  <a:lnTo>
                    <a:pt x="233680" y="55882"/>
                  </a:lnTo>
                  <a:lnTo>
                    <a:pt x="234950" y="69850"/>
                  </a:lnTo>
                  <a:lnTo>
                    <a:pt x="236220" y="83821"/>
                  </a:lnTo>
                  <a:lnTo>
                    <a:pt x="237490" y="99060"/>
                  </a:lnTo>
                  <a:lnTo>
                    <a:pt x="238760" y="115571"/>
                  </a:lnTo>
                  <a:lnTo>
                    <a:pt x="238760" y="170182"/>
                  </a:lnTo>
                  <a:lnTo>
                    <a:pt x="240030" y="327660"/>
                  </a:lnTo>
                  <a:lnTo>
                    <a:pt x="240030" y="346710"/>
                  </a:lnTo>
                  <a:lnTo>
                    <a:pt x="242570" y="365760"/>
                  </a:lnTo>
                  <a:lnTo>
                    <a:pt x="245110" y="384810"/>
                  </a:lnTo>
                  <a:lnTo>
                    <a:pt x="246380" y="401321"/>
                  </a:lnTo>
                  <a:lnTo>
                    <a:pt x="247650" y="417832"/>
                  </a:lnTo>
                  <a:lnTo>
                    <a:pt x="248920" y="433071"/>
                  </a:lnTo>
                  <a:lnTo>
                    <a:pt x="248920" y="466092"/>
                  </a:lnTo>
                  <a:lnTo>
                    <a:pt x="250190" y="482600"/>
                  </a:lnTo>
                  <a:lnTo>
                    <a:pt x="247650" y="491492"/>
                  </a:lnTo>
                  <a:lnTo>
                    <a:pt x="243840" y="495300"/>
                  </a:lnTo>
                  <a:lnTo>
                    <a:pt x="238760" y="495300"/>
                  </a:lnTo>
                  <a:lnTo>
                    <a:pt x="233680" y="491492"/>
                  </a:lnTo>
                  <a:lnTo>
                    <a:pt x="229870" y="486410"/>
                  </a:lnTo>
                  <a:lnTo>
                    <a:pt x="226060" y="478792"/>
                  </a:lnTo>
                  <a:lnTo>
                    <a:pt x="220980" y="471171"/>
                  </a:lnTo>
                  <a:lnTo>
                    <a:pt x="215900" y="463550"/>
                  </a:lnTo>
                  <a:lnTo>
                    <a:pt x="209550" y="457200"/>
                  </a:lnTo>
                  <a:lnTo>
                    <a:pt x="203200" y="448310"/>
                  </a:lnTo>
                  <a:lnTo>
                    <a:pt x="196850" y="439421"/>
                  </a:lnTo>
                  <a:lnTo>
                    <a:pt x="189230" y="430532"/>
                  </a:lnTo>
                  <a:lnTo>
                    <a:pt x="180340" y="421642"/>
                  </a:lnTo>
                  <a:lnTo>
                    <a:pt x="170180" y="414021"/>
                  </a:lnTo>
                  <a:lnTo>
                    <a:pt x="157480" y="405132"/>
                  </a:lnTo>
                  <a:lnTo>
                    <a:pt x="144780" y="400050"/>
                  </a:lnTo>
                  <a:lnTo>
                    <a:pt x="132080" y="397510"/>
                  </a:lnTo>
                  <a:lnTo>
                    <a:pt x="119380" y="394971"/>
                  </a:lnTo>
                  <a:lnTo>
                    <a:pt x="107950" y="394971"/>
                  </a:lnTo>
                  <a:lnTo>
                    <a:pt x="97790" y="398782"/>
                  </a:lnTo>
                  <a:lnTo>
                    <a:pt x="88900" y="402592"/>
                  </a:lnTo>
                  <a:lnTo>
                    <a:pt x="80010" y="407671"/>
                  </a:lnTo>
                  <a:lnTo>
                    <a:pt x="72390" y="414021"/>
                  </a:lnTo>
                  <a:lnTo>
                    <a:pt x="64770" y="420371"/>
                  </a:lnTo>
                  <a:lnTo>
                    <a:pt x="57150" y="427992"/>
                  </a:lnTo>
                  <a:lnTo>
                    <a:pt x="50800" y="435610"/>
                  </a:lnTo>
                  <a:lnTo>
                    <a:pt x="43180" y="445771"/>
                  </a:lnTo>
                  <a:lnTo>
                    <a:pt x="35560" y="454660"/>
                  </a:lnTo>
                  <a:lnTo>
                    <a:pt x="21590" y="474982"/>
                  </a:lnTo>
                  <a:lnTo>
                    <a:pt x="16510" y="486410"/>
                  </a:lnTo>
                  <a:lnTo>
                    <a:pt x="11430" y="499110"/>
                  </a:lnTo>
                  <a:lnTo>
                    <a:pt x="6350" y="511810"/>
                  </a:lnTo>
                  <a:lnTo>
                    <a:pt x="3810" y="525782"/>
                  </a:lnTo>
                  <a:lnTo>
                    <a:pt x="1270" y="542292"/>
                  </a:lnTo>
                  <a:lnTo>
                    <a:pt x="0" y="557532"/>
                  </a:lnTo>
                  <a:lnTo>
                    <a:pt x="1270" y="571500"/>
                  </a:lnTo>
                  <a:lnTo>
                    <a:pt x="5080" y="585471"/>
                  </a:lnTo>
                  <a:lnTo>
                    <a:pt x="8890" y="596900"/>
                  </a:lnTo>
                  <a:lnTo>
                    <a:pt x="17780" y="605792"/>
                  </a:lnTo>
                  <a:lnTo>
                    <a:pt x="30480" y="610871"/>
                  </a:lnTo>
                  <a:lnTo>
                    <a:pt x="43180" y="614682"/>
                  </a:lnTo>
                  <a:lnTo>
                    <a:pt x="58420" y="614682"/>
                  </a:lnTo>
                  <a:lnTo>
                    <a:pt x="74930" y="612142"/>
                  </a:lnTo>
                  <a:lnTo>
                    <a:pt x="91440" y="608332"/>
                  </a:lnTo>
                  <a:lnTo>
                    <a:pt x="105410" y="603250"/>
                  </a:lnTo>
                  <a:lnTo>
                    <a:pt x="118110" y="598171"/>
                  </a:lnTo>
                  <a:lnTo>
                    <a:pt x="176530" y="568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Freeform 773"/>
            <p:cNvSpPr/>
            <p:nvPr/>
          </p:nvSpPr>
          <p:spPr>
            <a:xfrm>
              <a:off x="4127500" y="29330650"/>
              <a:ext cx="210821" cy="574040"/>
            </a:xfrm>
            <a:custGeom>
              <a:avLst/>
              <a:gdLst/>
              <a:ahLst/>
              <a:cxnLst/>
              <a:rect l="0" t="0" r="0" b="0"/>
              <a:pathLst>
                <a:path w="210821" h="574040">
                  <a:moveTo>
                    <a:pt x="93980" y="0"/>
                  </a:moveTo>
                  <a:lnTo>
                    <a:pt x="77470" y="5079"/>
                  </a:lnTo>
                  <a:lnTo>
                    <a:pt x="69850" y="12700"/>
                  </a:lnTo>
                  <a:lnTo>
                    <a:pt x="63500" y="24129"/>
                  </a:lnTo>
                  <a:lnTo>
                    <a:pt x="55880" y="36829"/>
                  </a:lnTo>
                  <a:lnTo>
                    <a:pt x="49530" y="48261"/>
                  </a:lnTo>
                  <a:lnTo>
                    <a:pt x="34290" y="72389"/>
                  </a:lnTo>
                  <a:lnTo>
                    <a:pt x="29210" y="82550"/>
                  </a:lnTo>
                  <a:lnTo>
                    <a:pt x="24130" y="93979"/>
                  </a:lnTo>
                  <a:lnTo>
                    <a:pt x="19050" y="104139"/>
                  </a:lnTo>
                  <a:lnTo>
                    <a:pt x="15240" y="115571"/>
                  </a:lnTo>
                  <a:lnTo>
                    <a:pt x="7620" y="135889"/>
                  </a:lnTo>
                  <a:lnTo>
                    <a:pt x="6350" y="149861"/>
                  </a:lnTo>
                  <a:lnTo>
                    <a:pt x="6350" y="163829"/>
                  </a:lnTo>
                  <a:lnTo>
                    <a:pt x="7620" y="179071"/>
                  </a:lnTo>
                  <a:lnTo>
                    <a:pt x="13970" y="190500"/>
                  </a:lnTo>
                  <a:lnTo>
                    <a:pt x="24130" y="199389"/>
                  </a:lnTo>
                  <a:lnTo>
                    <a:pt x="36830" y="207011"/>
                  </a:lnTo>
                  <a:lnTo>
                    <a:pt x="49530" y="212089"/>
                  </a:lnTo>
                  <a:lnTo>
                    <a:pt x="60960" y="217171"/>
                  </a:lnTo>
                  <a:lnTo>
                    <a:pt x="72390" y="222250"/>
                  </a:lnTo>
                  <a:lnTo>
                    <a:pt x="82550" y="226061"/>
                  </a:lnTo>
                  <a:lnTo>
                    <a:pt x="118110" y="238761"/>
                  </a:lnTo>
                  <a:lnTo>
                    <a:pt x="147320" y="250189"/>
                  </a:lnTo>
                  <a:lnTo>
                    <a:pt x="161290" y="259079"/>
                  </a:lnTo>
                  <a:lnTo>
                    <a:pt x="173990" y="270511"/>
                  </a:lnTo>
                  <a:lnTo>
                    <a:pt x="186690" y="281939"/>
                  </a:lnTo>
                  <a:lnTo>
                    <a:pt x="195580" y="294639"/>
                  </a:lnTo>
                  <a:lnTo>
                    <a:pt x="203200" y="309879"/>
                  </a:lnTo>
                  <a:lnTo>
                    <a:pt x="208280" y="326389"/>
                  </a:lnTo>
                  <a:lnTo>
                    <a:pt x="210820" y="341629"/>
                  </a:lnTo>
                  <a:lnTo>
                    <a:pt x="209550" y="355600"/>
                  </a:lnTo>
                  <a:lnTo>
                    <a:pt x="203200" y="384811"/>
                  </a:lnTo>
                  <a:lnTo>
                    <a:pt x="195580" y="414021"/>
                  </a:lnTo>
                  <a:lnTo>
                    <a:pt x="190500" y="426721"/>
                  </a:lnTo>
                  <a:lnTo>
                    <a:pt x="182880" y="438150"/>
                  </a:lnTo>
                  <a:lnTo>
                    <a:pt x="135890" y="502921"/>
                  </a:lnTo>
                  <a:lnTo>
                    <a:pt x="115570" y="529589"/>
                  </a:lnTo>
                  <a:lnTo>
                    <a:pt x="104140" y="541021"/>
                  </a:lnTo>
                  <a:lnTo>
                    <a:pt x="93980" y="551179"/>
                  </a:lnTo>
                  <a:lnTo>
                    <a:pt x="83820" y="560071"/>
                  </a:lnTo>
                  <a:lnTo>
                    <a:pt x="71120" y="567689"/>
                  </a:lnTo>
                  <a:lnTo>
                    <a:pt x="57150" y="574039"/>
                  </a:lnTo>
                  <a:lnTo>
                    <a:pt x="0" y="567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Freeform 774"/>
            <p:cNvSpPr/>
            <p:nvPr/>
          </p:nvSpPr>
          <p:spPr>
            <a:xfrm>
              <a:off x="4442460" y="29350971"/>
              <a:ext cx="21591" cy="525780"/>
            </a:xfrm>
            <a:custGeom>
              <a:avLst/>
              <a:gdLst/>
              <a:ahLst/>
              <a:cxnLst/>
              <a:rect l="0" t="0" r="0" b="0"/>
              <a:pathLst>
                <a:path w="21591" h="525780">
                  <a:moveTo>
                    <a:pt x="11430" y="0"/>
                  </a:moveTo>
                  <a:lnTo>
                    <a:pt x="16510" y="34290"/>
                  </a:lnTo>
                  <a:lnTo>
                    <a:pt x="17780" y="53340"/>
                  </a:lnTo>
                  <a:lnTo>
                    <a:pt x="19050" y="74929"/>
                  </a:lnTo>
                  <a:lnTo>
                    <a:pt x="20320" y="123190"/>
                  </a:lnTo>
                  <a:lnTo>
                    <a:pt x="21590" y="237490"/>
                  </a:lnTo>
                  <a:lnTo>
                    <a:pt x="20320" y="260350"/>
                  </a:lnTo>
                  <a:lnTo>
                    <a:pt x="19050" y="281940"/>
                  </a:lnTo>
                  <a:lnTo>
                    <a:pt x="16510" y="303529"/>
                  </a:lnTo>
                  <a:lnTo>
                    <a:pt x="13970" y="325118"/>
                  </a:lnTo>
                  <a:lnTo>
                    <a:pt x="12700" y="346708"/>
                  </a:lnTo>
                  <a:lnTo>
                    <a:pt x="11430" y="388618"/>
                  </a:lnTo>
                  <a:lnTo>
                    <a:pt x="11430" y="490218"/>
                  </a:lnTo>
                  <a:lnTo>
                    <a:pt x="11430" y="519429"/>
                  </a:lnTo>
                  <a:lnTo>
                    <a:pt x="10160" y="524508"/>
                  </a:lnTo>
                  <a:lnTo>
                    <a:pt x="7620" y="525779"/>
                  </a:lnTo>
                  <a:lnTo>
                    <a:pt x="0" y="516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Freeform 775"/>
            <p:cNvSpPr/>
            <p:nvPr/>
          </p:nvSpPr>
          <p:spPr>
            <a:xfrm>
              <a:off x="4368800" y="29517339"/>
              <a:ext cx="590551" cy="322583"/>
            </a:xfrm>
            <a:custGeom>
              <a:avLst/>
              <a:gdLst/>
              <a:ahLst/>
              <a:cxnLst/>
              <a:rect l="0" t="0" r="0" b="0"/>
              <a:pathLst>
                <a:path w="590551" h="322583">
                  <a:moveTo>
                    <a:pt x="0" y="76200"/>
                  </a:moveTo>
                  <a:lnTo>
                    <a:pt x="69850" y="76200"/>
                  </a:lnTo>
                  <a:lnTo>
                    <a:pt x="91440" y="74932"/>
                  </a:lnTo>
                  <a:lnTo>
                    <a:pt x="115570" y="73661"/>
                  </a:lnTo>
                  <a:lnTo>
                    <a:pt x="139700" y="71122"/>
                  </a:lnTo>
                  <a:lnTo>
                    <a:pt x="161290" y="68582"/>
                  </a:lnTo>
                  <a:lnTo>
                    <a:pt x="180340" y="67311"/>
                  </a:lnTo>
                  <a:lnTo>
                    <a:pt x="198120" y="67311"/>
                  </a:lnTo>
                  <a:lnTo>
                    <a:pt x="213360" y="66040"/>
                  </a:lnTo>
                  <a:lnTo>
                    <a:pt x="229870" y="63500"/>
                  </a:lnTo>
                  <a:lnTo>
                    <a:pt x="276860" y="54611"/>
                  </a:lnTo>
                  <a:lnTo>
                    <a:pt x="293370" y="50800"/>
                  </a:lnTo>
                  <a:lnTo>
                    <a:pt x="308610" y="48261"/>
                  </a:lnTo>
                  <a:lnTo>
                    <a:pt x="321310" y="44450"/>
                  </a:lnTo>
                  <a:lnTo>
                    <a:pt x="334010" y="40640"/>
                  </a:lnTo>
                  <a:lnTo>
                    <a:pt x="349250" y="35561"/>
                  </a:lnTo>
                  <a:lnTo>
                    <a:pt x="365760" y="27940"/>
                  </a:lnTo>
                  <a:lnTo>
                    <a:pt x="384810" y="19050"/>
                  </a:lnTo>
                  <a:lnTo>
                    <a:pt x="401320" y="12700"/>
                  </a:lnTo>
                  <a:lnTo>
                    <a:pt x="417830" y="6350"/>
                  </a:lnTo>
                  <a:lnTo>
                    <a:pt x="439420" y="0"/>
                  </a:lnTo>
                  <a:lnTo>
                    <a:pt x="440690" y="0"/>
                  </a:lnTo>
                  <a:lnTo>
                    <a:pt x="438150" y="0"/>
                  </a:lnTo>
                  <a:lnTo>
                    <a:pt x="433070" y="5082"/>
                  </a:lnTo>
                  <a:lnTo>
                    <a:pt x="425450" y="11432"/>
                  </a:lnTo>
                  <a:lnTo>
                    <a:pt x="408940" y="26672"/>
                  </a:lnTo>
                  <a:lnTo>
                    <a:pt x="393700" y="40640"/>
                  </a:lnTo>
                  <a:lnTo>
                    <a:pt x="386080" y="48261"/>
                  </a:lnTo>
                  <a:lnTo>
                    <a:pt x="377190" y="54611"/>
                  </a:lnTo>
                  <a:lnTo>
                    <a:pt x="367030" y="62232"/>
                  </a:lnTo>
                  <a:lnTo>
                    <a:pt x="358140" y="69850"/>
                  </a:lnTo>
                  <a:lnTo>
                    <a:pt x="350520" y="78740"/>
                  </a:lnTo>
                  <a:lnTo>
                    <a:pt x="342900" y="88900"/>
                  </a:lnTo>
                  <a:lnTo>
                    <a:pt x="335280" y="99061"/>
                  </a:lnTo>
                  <a:lnTo>
                    <a:pt x="327660" y="109222"/>
                  </a:lnTo>
                  <a:lnTo>
                    <a:pt x="320040" y="119382"/>
                  </a:lnTo>
                  <a:lnTo>
                    <a:pt x="314960" y="130811"/>
                  </a:lnTo>
                  <a:lnTo>
                    <a:pt x="308610" y="142240"/>
                  </a:lnTo>
                  <a:lnTo>
                    <a:pt x="295910" y="179072"/>
                  </a:lnTo>
                  <a:lnTo>
                    <a:pt x="292100" y="190500"/>
                  </a:lnTo>
                  <a:lnTo>
                    <a:pt x="289560" y="203200"/>
                  </a:lnTo>
                  <a:lnTo>
                    <a:pt x="288290" y="215900"/>
                  </a:lnTo>
                  <a:lnTo>
                    <a:pt x="287020" y="228600"/>
                  </a:lnTo>
                  <a:lnTo>
                    <a:pt x="287020" y="243840"/>
                  </a:lnTo>
                  <a:lnTo>
                    <a:pt x="289560" y="259082"/>
                  </a:lnTo>
                  <a:lnTo>
                    <a:pt x="290830" y="275590"/>
                  </a:lnTo>
                  <a:lnTo>
                    <a:pt x="295910" y="288290"/>
                  </a:lnTo>
                  <a:lnTo>
                    <a:pt x="302260" y="299722"/>
                  </a:lnTo>
                  <a:lnTo>
                    <a:pt x="311150" y="309882"/>
                  </a:lnTo>
                  <a:lnTo>
                    <a:pt x="321310" y="316232"/>
                  </a:lnTo>
                  <a:lnTo>
                    <a:pt x="332740" y="320040"/>
                  </a:lnTo>
                  <a:lnTo>
                    <a:pt x="344170" y="322582"/>
                  </a:lnTo>
                  <a:lnTo>
                    <a:pt x="355600" y="322582"/>
                  </a:lnTo>
                  <a:lnTo>
                    <a:pt x="364490" y="320040"/>
                  </a:lnTo>
                  <a:lnTo>
                    <a:pt x="373380" y="316232"/>
                  </a:lnTo>
                  <a:lnTo>
                    <a:pt x="381000" y="307340"/>
                  </a:lnTo>
                  <a:lnTo>
                    <a:pt x="388620" y="295911"/>
                  </a:lnTo>
                  <a:lnTo>
                    <a:pt x="396240" y="281940"/>
                  </a:lnTo>
                  <a:lnTo>
                    <a:pt x="403860" y="269240"/>
                  </a:lnTo>
                  <a:lnTo>
                    <a:pt x="417830" y="246382"/>
                  </a:lnTo>
                  <a:lnTo>
                    <a:pt x="424180" y="234950"/>
                  </a:lnTo>
                  <a:lnTo>
                    <a:pt x="429260" y="224790"/>
                  </a:lnTo>
                  <a:lnTo>
                    <a:pt x="433070" y="213361"/>
                  </a:lnTo>
                  <a:lnTo>
                    <a:pt x="438150" y="201932"/>
                  </a:lnTo>
                  <a:lnTo>
                    <a:pt x="441960" y="189232"/>
                  </a:lnTo>
                  <a:lnTo>
                    <a:pt x="445770" y="176532"/>
                  </a:lnTo>
                  <a:lnTo>
                    <a:pt x="448310" y="162561"/>
                  </a:lnTo>
                  <a:lnTo>
                    <a:pt x="449580" y="148590"/>
                  </a:lnTo>
                  <a:lnTo>
                    <a:pt x="450850" y="134622"/>
                  </a:lnTo>
                  <a:lnTo>
                    <a:pt x="453390" y="121922"/>
                  </a:lnTo>
                  <a:lnTo>
                    <a:pt x="455930" y="107950"/>
                  </a:lnTo>
                  <a:lnTo>
                    <a:pt x="458470" y="93982"/>
                  </a:lnTo>
                  <a:lnTo>
                    <a:pt x="459740" y="78740"/>
                  </a:lnTo>
                  <a:lnTo>
                    <a:pt x="461010" y="62232"/>
                  </a:lnTo>
                  <a:lnTo>
                    <a:pt x="462280" y="45722"/>
                  </a:lnTo>
                  <a:lnTo>
                    <a:pt x="462280" y="40640"/>
                  </a:lnTo>
                  <a:lnTo>
                    <a:pt x="463550" y="50800"/>
                  </a:lnTo>
                  <a:lnTo>
                    <a:pt x="463550" y="132082"/>
                  </a:lnTo>
                  <a:lnTo>
                    <a:pt x="464820" y="146050"/>
                  </a:lnTo>
                  <a:lnTo>
                    <a:pt x="467360" y="160022"/>
                  </a:lnTo>
                  <a:lnTo>
                    <a:pt x="469900" y="173990"/>
                  </a:lnTo>
                  <a:lnTo>
                    <a:pt x="472440" y="187961"/>
                  </a:lnTo>
                  <a:lnTo>
                    <a:pt x="478790" y="215900"/>
                  </a:lnTo>
                  <a:lnTo>
                    <a:pt x="481330" y="229872"/>
                  </a:lnTo>
                  <a:lnTo>
                    <a:pt x="485140" y="241300"/>
                  </a:lnTo>
                  <a:lnTo>
                    <a:pt x="491490" y="264161"/>
                  </a:lnTo>
                  <a:lnTo>
                    <a:pt x="499110" y="285750"/>
                  </a:lnTo>
                  <a:lnTo>
                    <a:pt x="504190" y="294640"/>
                  </a:lnTo>
                  <a:lnTo>
                    <a:pt x="511810" y="300990"/>
                  </a:lnTo>
                  <a:lnTo>
                    <a:pt x="520700" y="307340"/>
                  </a:lnTo>
                  <a:lnTo>
                    <a:pt x="529590" y="307340"/>
                  </a:lnTo>
                  <a:lnTo>
                    <a:pt x="539750" y="303532"/>
                  </a:lnTo>
                  <a:lnTo>
                    <a:pt x="548640" y="298450"/>
                  </a:lnTo>
                  <a:lnTo>
                    <a:pt x="558800" y="289561"/>
                  </a:lnTo>
                  <a:lnTo>
                    <a:pt x="566420" y="279400"/>
                  </a:lnTo>
                  <a:lnTo>
                    <a:pt x="590550" y="2451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Freeform 776"/>
            <p:cNvSpPr/>
            <p:nvPr/>
          </p:nvSpPr>
          <p:spPr>
            <a:xfrm>
              <a:off x="5011420" y="29309061"/>
              <a:ext cx="63501" cy="495301"/>
            </a:xfrm>
            <a:custGeom>
              <a:avLst/>
              <a:gdLst/>
              <a:ahLst/>
              <a:cxnLst/>
              <a:rect l="0" t="0" r="0" b="0"/>
              <a:pathLst>
                <a:path w="63501" h="495301">
                  <a:moveTo>
                    <a:pt x="63500" y="0"/>
                  </a:moveTo>
                  <a:lnTo>
                    <a:pt x="63500" y="34289"/>
                  </a:lnTo>
                  <a:lnTo>
                    <a:pt x="62230" y="52068"/>
                  </a:lnTo>
                  <a:lnTo>
                    <a:pt x="59690" y="72389"/>
                  </a:lnTo>
                  <a:lnTo>
                    <a:pt x="57150" y="93978"/>
                  </a:lnTo>
                  <a:lnTo>
                    <a:pt x="55880" y="115568"/>
                  </a:lnTo>
                  <a:lnTo>
                    <a:pt x="54610" y="135889"/>
                  </a:lnTo>
                  <a:lnTo>
                    <a:pt x="53340" y="179068"/>
                  </a:lnTo>
                  <a:lnTo>
                    <a:pt x="53340" y="323850"/>
                  </a:lnTo>
                  <a:lnTo>
                    <a:pt x="53340" y="449578"/>
                  </a:lnTo>
                  <a:lnTo>
                    <a:pt x="52070" y="464818"/>
                  </a:lnTo>
                  <a:lnTo>
                    <a:pt x="49530" y="478789"/>
                  </a:lnTo>
                  <a:lnTo>
                    <a:pt x="46990" y="490218"/>
                  </a:lnTo>
                  <a:lnTo>
                    <a:pt x="41910" y="495300"/>
                  </a:lnTo>
                  <a:lnTo>
                    <a:pt x="35560" y="495300"/>
                  </a:lnTo>
                  <a:lnTo>
                    <a:pt x="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Freeform 777"/>
            <p:cNvSpPr/>
            <p:nvPr/>
          </p:nvSpPr>
          <p:spPr>
            <a:xfrm>
              <a:off x="4959350" y="29456379"/>
              <a:ext cx="388621" cy="360683"/>
            </a:xfrm>
            <a:custGeom>
              <a:avLst/>
              <a:gdLst/>
              <a:ahLst/>
              <a:cxnLst/>
              <a:rect l="0" t="0" r="0" b="0"/>
              <a:pathLst>
                <a:path w="388621" h="360683">
                  <a:moveTo>
                    <a:pt x="0" y="115571"/>
                  </a:moveTo>
                  <a:lnTo>
                    <a:pt x="5080" y="133350"/>
                  </a:lnTo>
                  <a:lnTo>
                    <a:pt x="8890" y="142242"/>
                  </a:lnTo>
                  <a:lnTo>
                    <a:pt x="13970" y="153671"/>
                  </a:lnTo>
                  <a:lnTo>
                    <a:pt x="20320" y="165100"/>
                  </a:lnTo>
                  <a:lnTo>
                    <a:pt x="26670" y="177800"/>
                  </a:lnTo>
                  <a:lnTo>
                    <a:pt x="35560" y="191771"/>
                  </a:lnTo>
                  <a:lnTo>
                    <a:pt x="44450" y="204471"/>
                  </a:lnTo>
                  <a:lnTo>
                    <a:pt x="55880" y="215900"/>
                  </a:lnTo>
                  <a:lnTo>
                    <a:pt x="69850" y="226060"/>
                  </a:lnTo>
                  <a:lnTo>
                    <a:pt x="85090" y="234950"/>
                  </a:lnTo>
                  <a:lnTo>
                    <a:pt x="102870" y="240032"/>
                  </a:lnTo>
                  <a:lnTo>
                    <a:pt x="120650" y="241300"/>
                  </a:lnTo>
                  <a:lnTo>
                    <a:pt x="139700" y="242571"/>
                  </a:lnTo>
                  <a:lnTo>
                    <a:pt x="156210" y="241300"/>
                  </a:lnTo>
                  <a:lnTo>
                    <a:pt x="170180" y="238760"/>
                  </a:lnTo>
                  <a:lnTo>
                    <a:pt x="184150" y="236221"/>
                  </a:lnTo>
                  <a:lnTo>
                    <a:pt x="195580" y="232410"/>
                  </a:lnTo>
                  <a:lnTo>
                    <a:pt x="208280" y="227332"/>
                  </a:lnTo>
                  <a:lnTo>
                    <a:pt x="219710" y="222250"/>
                  </a:lnTo>
                  <a:lnTo>
                    <a:pt x="229870" y="215900"/>
                  </a:lnTo>
                  <a:lnTo>
                    <a:pt x="241300" y="209550"/>
                  </a:lnTo>
                  <a:lnTo>
                    <a:pt x="262890" y="196850"/>
                  </a:lnTo>
                  <a:lnTo>
                    <a:pt x="283210" y="182882"/>
                  </a:lnTo>
                  <a:lnTo>
                    <a:pt x="293370" y="173992"/>
                  </a:lnTo>
                  <a:lnTo>
                    <a:pt x="302260" y="165100"/>
                  </a:lnTo>
                  <a:lnTo>
                    <a:pt x="309880" y="156210"/>
                  </a:lnTo>
                  <a:lnTo>
                    <a:pt x="317500" y="143510"/>
                  </a:lnTo>
                  <a:lnTo>
                    <a:pt x="325120" y="129542"/>
                  </a:lnTo>
                  <a:lnTo>
                    <a:pt x="332740" y="114300"/>
                  </a:lnTo>
                  <a:lnTo>
                    <a:pt x="337820" y="101600"/>
                  </a:lnTo>
                  <a:lnTo>
                    <a:pt x="344170" y="88900"/>
                  </a:lnTo>
                  <a:lnTo>
                    <a:pt x="347980" y="76200"/>
                  </a:lnTo>
                  <a:lnTo>
                    <a:pt x="351790" y="63500"/>
                  </a:lnTo>
                  <a:lnTo>
                    <a:pt x="353060" y="50800"/>
                  </a:lnTo>
                  <a:lnTo>
                    <a:pt x="354330" y="38100"/>
                  </a:lnTo>
                  <a:lnTo>
                    <a:pt x="353060" y="26671"/>
                  </a:lnTo>
                  <a:lnTo>
                    <a:pt x="350520" y="16510"/>
                  </a:lnTo>
                  <a:lnTo>
                    <a:pt x="345440" y="7621"/>
                  </a:lnTo>
                  <a:lnTo>
                    <a:pt x="339090" y="2542"/>
                  </a:lnTo>
                  <a:lnTo>
                    <a:pt x="331470" y="1271"/>
                  </a:lnTo>
                  <a:lnTo>
                    <a:pt x="322580" y="0"/>
                  </a:lnTo>
                  <a:lnTo>
                    <a:pt x="313690" y="2542"/>
                  </a:lnTo>
                  <a:lnTo>
                    <a:pt x="303530" y="6350"/>
                  </a:lnTo>
                  <a:lnTo>
                    <a:pt x="293370" y="11432"/>
                  </a:lnTo>
                  <a:lnTo>
                    <a:pt x="284480" y="17782"/>
                  </a:lnTo>
                  <a:lnTo>
                    <a:pt x="275590" y="26671"/>
                  </a:lnTo>
                  <a:lnTo>
                    <a:pt x="267970" y="35560"/>
                  </a:lnTo>
                  <a:lnTo>
                    <a:pt x="260350" y="45721"/>
                  </a:lnTo>
                  <a:lnTo>
                    <a:pt x="252730" y="57150"/>
                  </a:lnTo>
                  <a:lnTo>
                    <a:pt x="246380" y="69850"/>
                  </a:lnTo>
                  <a:lnTo>
                    <a:pt x="238760" y="83821"/>
                  </a:lnTo>
                  <a:lnTo>
                    <a:pt x="231140" y="99060"/>
                  </a:lnTo>
                  <a:lnTo>
                    <a:pt x="224790" y="115571"/>
                  </a:lnTo>
                  <a:lnTo>
                    <a:pt x="218440" y="133350"/>
                  </a:lnTo>
                  <a:lnTo>
                    <a:pt x="213360" y="152400"/>
                  </a:lnTo>
                  <a:lnTo>
                    <a:pt x="208280" y="171450"/>
                  </a:lnTo>
                  <a:lnTo>
                    <a:pt x="205740" y="190500"/>
                  </a:lnTo>
                  <a:lnTo>
                    <a:pt x="203200" y="209550"/>
                  </a:lnTo>
                  <a:lnTo>
                    <a:pt x="201930" y="227332"/>
                  </a:lnTo>
                  <a:lnTo>
                    <a:pt x="201930" y="243842"/>
                  </a:lnTo>
                  <a:lnTo>
                    <a:pt x="200660" y="275592"/>
                  </a:lnTo>
                  <a:lnTo>
                    <a:pt x="201930" y="288292"/>
                  </a:lnTo>
                  <a:lnTo>
                    <a:pt x="205740" y="300992"/>
                  </a:lnTo>
                  <a:lnTo>
                    <a:pt x="210820" y="313692"/>
                  </a:lnTo>
                  <a:lnTo>
                    <a:pt x="217170" y="323850"/>
                  </a:lnTo>
                  <a:lnTo>
                    <a:pt x="222250" y="332742"/>
                  </a:lnTo>
                  <a:lnTo>
                    <a:pt x="228600" y="341632"/>
                  </a:lnTo>
                  <a:lnTo>
                    <a:pt x="238760" y="347982"/>
                  </a:lnTo>
                  <a:lnTo>
                    <a:pt x="251460" y="354332"/>
                  </a:lnTo>
                  <a:lnTo>
                    <a:pt x="265430" y="359410"/>
                  </a:lnTo>
                  <a:lnTo>
                    <a:pt x="279400" y="360682"/>
                  </a:lnTo>
                  <a:lnTo>
                    <a:pt x="290830" y="360682"/>
                  </a:lnTo>
                  <a:lnTo>
                    <a:pt x="302260" y="360682"/>
                  </a:lnTo>
                  <a:lnTo>
                    <a:pt x="312420" y="356871"/>
                  </a:lnTo>
                  <a:lnTo>
                    <a:pt x="321310" y="353060"/>
                  </a:lnTo>
                  <a:lnTo>
                    <a:pt x="339090" y="341632"/>
                  </a:lnTo>
                  <a:lnTo>
                    <a:pt x="349250" y="335282"/>
                  </a:lnTo>
                  <a:lnTo>
                    <a:pt x="388620" y="3060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Freeform 778"/>
            <p:cNvSpPr/>
            <p:nvPr/>
          </p:nvSpPr>
          <p:spPr>
            <a:xfrm>
              <a:off x="5488940" y="29330650"/>
              <a:ext cx="228601" cy="464822"/>
            </a:xfrm>
            <a:custGeom>
              <a:avLst/>
              <a:gdLst/>
              <a:ahLst/>
              <a:cxnLst/>
              <a:rect l="0" t="0" r="0" b="0"/>
              <a:pathLst>
                <a:path w="228601" h="464822">
                  <a:moveTo>
                    <a:pt x="101600" y="0"/>
                  </a:moveTo>
                  <a:lnTo>
                    <a:pt x="85090" y="11429"/>
                  </a:lnTo>
                  <a:lnTo>
                    <a:pt x="77470" y="16511"/>
                  </a:lnTo>
                  <a:lnTo>
                    <a:pt x="69850" y="22861"/>
                  </a:lnTo>
                  <a:lnTo>
                    <a:pt x="63500" y="29211"/>
                  </a:lnTo>
                  <a:lnTo>
                    <a:pt x="49530" y="41911"/>
                  </a:lnTo>
                  <a:lnTo>
                    <a:pt x="41910" y="49529"/>
                  </a:lnTo>
                  <a:lnTo>
                    <a:pt x="35560" y="57150"/>
                  </a:lnTo>
                  <a:lnTo>
                    <a:pt x="27940" y="66039"/>
                  </a:lnTo>
                  <a:lnTo>
                    <a:pt x="21590" y="74929"/>
                  </a:lnTo>
                  <a:lnTo>
                    <a:pt x="6350" y="95250"/>
                  </a:lnTo>
                  <a:lnTo>
                    <a:pt x="0" y="105411"/>
                  </a:lnTo>
                  <a:lnTo>
                    <a:pt x="0" y="114300"/>
                  </a:lnTo>
                  <a:lnTo>
                    <a:pt x="5080" y="123189"/>
                  </a:lnTo>
                  <a:lnTo>
                    <a:pt x="12700" y="130811"/>
                  </a:lnTo>
                  <a:lnTo>
                    <a:pt x="21590" y="137161"/>
                  </a:lnTo>
                  <a:lnTo>
                    <a:pt x="30480" y="143511"/>
                  </a:lnTo>
                  <a:lnTo>
                    <a:pt x="40640" y="147321"/>
                  </a:lnTo>
                  <a:lnTo>
                    <a:pt x="53340" y="152400"/>
                  </a:lnTo>
                  <a:lnTo>
                    <a:pt x="69850" y="156211"/>
                  </a:lnTo>
                  <a:lnTo>
                    <a:pt x="87630" y="160021"/>
                  </a:lnTo>
                  <a:lnTo>
                    <a:pt x="102870" y="165100"/>
                  </a:lnTo>
                  <a:lnTo>
                    <a:pt x="116840" y="171450"/>
                  </a:lnTo>
                  <a:lnTo>
                    <a:pt x="129540" y="176529"/>
                  </a:lnTo>
                  <a:lnTo>
                    <a:pt x="140970" y="181611"/>
                  </a:lnTo>
                  <a:lnTo>
                    <a:pt x="152400" y="186689"/>
                  </a:lnTo>
                  <a:lnTo>
                    <a:pt x="163830" y="190500"/>
                  </a:lnTo>
                  <a:lnTo>
                    <a:pt x="185420" y="199389"/>
                  </a:lnTo>
                  <a:lnTo>
                    <a:pt x="195580" y="203200"/>
                  </a:lnTo>
                  <a:lnTo>
                    <a:pt x="205740" y="208279"/>
                  </a:lnTo>
                  <a:lnTo>
                    <a:pt x="214630" y="215900"/>
                  </a:lnTo>
                  <a:lnTo>
                    <a:pt x="222250" y="224789"/>
                  </a:lnTo>
                  <a:lnTo>
                    <a:pt x="226060" y="236221"/>
                  </a:lnTo>
                  <a:lnTo>
                    <a:pt x="228600" y="250189"/>
                  </a:lnTo>
                  <a:lnTo>
                    <a:pt x="228600" y="264161"/>
                  </a:lnTo>
                  <a:lnTo>
                    <a:pt x="227330" y="278129"/>
                  </a:lnTo>
                  <a:lnTo>
                    <a:pt x="224790" y="290829"/>
                  </a:lnTo>
                  <a:lnTo>
                    <a:pt x="222250" y="302261"/>
                  </a:lnTo>
                  <a:lnTo>
                    <a:pt x="218440" y="314961"/>
                  </a:lnTo>
                  <a:lnTo>
                    <a:pt x="213360" y="327661"/>
                  </a:lnTo>
                  <a:lnTo>
                    <a:pt x="208280" y="341629"/>
                  </a:lnTo>
                  <a:lnTo>
                    <a:pt x="200660" y="355600"/>
                  </a:lnTo>
                  <a:lnTo>
                    <a:pt x="191770" y="368300"/>
                  </a:lnTo>
                  <a:lnTo>
                    <a:pt x="182880" y="382271"/>
                  </a:lnTo>
                  <a:lnTo>
                    <a:pt x="173990" y="394971"/>
                  </a:lnTo>
                  <a:lnTo>
                    <a:pt x="163830" y="407671"/>
                  </a:lnTo>
                  <a:lnTo>
                    <a:pt x="153670" y="419100"/>
                  </a:lnTo>
                  <a:lnTo>
                    <a:pt x="143510" y="429261"/>
                  </a:lnTo>
                  <a:lnTo>
                    <a:pt x="133350" y="438150"/>
                  </a:lnTo>
                  <a:lnTo>
                    <a:pt x="121920" y="445771"/>
                  </a:lnTo>
                  <a:lnTo>
                    <a:pt x="110490" y="453389"/>
                  </a:lnTo>
                  <a:lnTo>
                    <a:pt x="99060" y="458471"/>
                  </a:lnTo>
                  <a:lnTo>
                    <a:pt x="85090" y="463550"/>
                  </a:lnTo>
                  <a:lnTo>
                    <a:pt x="74930" y="464821"/>
                  </a:lnTo>
                  <a:lnTo>
                    <a:pt x="64770" y="462279"/>
                  </a:lnTo>
                  <a:lnTo>
                    <a:pt x="3810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Freeform 779"/>
            <p:cNvSpPr/>
            <p:nvPr/>
          </p:nvSpPr>
          <p:spPr>
            <a:xfrm>
              <a:off x="5962650" y="29263339"/>
              <a:ext cx="449581" cy="718823"/>
            </a:xfrm>
            <a:custGeom>
              <a:avLst/>
              <a:gdLst/>
              <a:ahLst/>
              <a:cxnLst/>
              <a:rect l="0" t="0" r="0" b="0"/>
              <a:pathLst>
                <a:path w="449581" h="718823">
                  <a:moveTo>
                    <a:pt x="81280" y="214632"/>
                  </a:moveTo>
                  <a:lnTo>
                    <a:pt x="69850" y="247650"/>
                  </a:lnTo>
                  <a:lnTo>
                    <a:pt x="66040" y="264161"/>
                  </a:lnTo>
                  <a:lnTo>
                    <a:pt x="63500" y="283211"/>
                  </a:lnTo>
                  <a:lnTo>
                    <a:pt x="62230" y="302261"/>
                  </a:lnTo>
                  <a:lnTo>
                    <a:pt x="62230" y="320040"/>
                  </a:lnTo>
                  <a:lnTo>
                    <a:pt x="60960" y="351790"/>
                  </a:lnTo>
                  <a:lnTo>
                    <a:pt x="59690" y="396240"/>
                  </a:lnTo>
                  <a:lnTo>
                    <a:pt x="62230" y="408940"/>
                  </a:lnTo>
                  <a:lnTo>
                    <a:pt x="66040" y="421640"/>
                  </a:lnTo>
                  <a:lnTo>
                    <a:pt x="71120" y="433072"/>
                  </a:lnTo>
                  <a:lnTo>
                    <a:pt x="78740" y="439422"/>
                  </a:lnTo>
                  <a:lnTo>
                    <a:pt x="88900" y="443232"/>
                  </a:lnTo>
                  <a:lnTo>
                    <a:pt x="100330" y="444500"/>
                  </a:lnTo>
                  <a:lnTo>
                    <a:pt x="111760" y="440690"/>
                  </a:lnTo>
                  <a:lnTo>
                    <a:pt x="125730" y="435611"/>
                  </a:lnTo>
                  <a:lnTo>
                    <a:pt x="138430" y="427990"/>
                  </a:lnTo>
                  <a:lnTo>
                    <a:pt x="148590" y="420372"/>
                  </a:lnTo>
                  <a:lnTo>
                    <a:pt x="156210" y="411482"/>
                  </a:lnTo>
                  <a:lnTo>
                    <a:pt x="168910" y="391161"/>
                  </a:lnTo>
                  <a:lnTo>
                    <a:pt x="176530" y="378461"/>
                  </a:lnTo>
                  <a:lnTo>
                    <a:pt x="182880" y="365761"/>
                  </a:lnTo>
                  <a:lnTo>
                    <a:pt x="187960" y="353061"/>
                  </a:lnTo>
                  <a:lnTo>
                    <a:pt x="193040" y="339090"/>
                  </a:lnTo>
                  <a:lnTo>
                    <a:pt x="198120" y="326390"/>
                  </a:lnTo>
                  <a:lnTo>
                    <a:pt x="200660" y="312422"/>
                  </a:lnTo>
                  <a:lnTo>
                    <a:pt x="203200" y="298450"/>
                  </a:lnTo>
                  <a:lnTo>
                    <a:pt x="204470" y="284482"/>
                  </a:lnTo>
                  <a:lnTo>
                    <a:pt x="204470" y="267972"/>
                  </a:lnTo>
                  <a:lnTo>
                    <a:pt x="203200" y="250190"/>
                  </a:lnTo>
                  <a:lnTo>
                    <a:pt x="200660" y="231140"/>
                  </a:lnTo>
                  <a:lnTo>
                    <a:pt x="198120" y="214632"/>
                  </a:lnTo>
                  <a:lnTo>
                    <a:pt x="195580" y="200661"/>
                  </a:lnTo>
                  <a:lnTo>
                    <a:pt x="191770" y="187961"/>
                  </a:lnTo>
                  <a:lnTo>
                    <a:pt x="187960" y="175261"/>
                  </a:lnTo>
                  <a:lnTo>
                    <a:pt x="182880" y="163832"/>
                  </a:lnTo>
                  <a:lnTo>
                    <a:pt x="176530" y="152400"/>
                  </a:lnTo>
                  <a:lnTo>
                    <a:pt x="168910" y="143511"/>
                  </a:lnTo>
                  <a:lnTo>
                    <a:pt x="161290" y="137161"/>
                  </a:lnTo>
                  <a:lnTo>
                    <a:pt x="151130" y="130811"/>
                  </a:lnTo>
                  <a:lnTo>
                    <a:pt x="139700" y="124461"/>
                  </a:lnTo>
                  <a:lnTo>
                    <a:pt x="125730" y="118111"/>
                  </a:lnTo>
                  <a:lnTo>
                    <a:pt x="110490" y="111761"/>
                  </a:lnTo>
                  <a:lnTo>
                    <a:pt x="95250" y="107950"/>
                  </a:lnTo>
                  <a:lnTo>
                    <a:pt x="78740" y="104140"/>
                  </a:lnTo>
                  <a:lnTo>
                    <a:pt x="62230" y="102872"/>
                  </a:lnTo>
                  <a:lnTo>
                    <a:pt x="45720" y="100332"/>
                  </a:lnTo>
                  <a:lnTo>
                    <a:pt x="30480" y="97790"/>
                  </a:lnTo>
                  <a:lnTo>
                    <a:pt x="15240" y="93982"/>
                  </a:lnTo>
                  <a:lnTo>
                    <a:pt x="6350" y="87632"/>
                  </a:lnTo>
                  <a:lnTo>
                    <a:pt x="2540" y="78740"/>
                  </a:lnTo>
                  <a:lnTo>
                    <a:pt x="0" y="67311"/>
                  </a:lnTo>
                  <a:lnTo>
                    <a:pt x="2540" y="59690"/>
                  </a:lnTo>
                  <a:lnTo>
                    <a:pt x="7620" y="52072"/>
                  </a:lnTo>
                  <a:lnTo>
                    <a:pt x="21590" y="40640"/>
                  </a:lnTo>
                  <a:lnTo>
                    <a:pt x="35560" y="27940"/>
                  </a:lnTo>
                  <a:lnTo>
                    <a:pt x="43180" y="21590"/>
                  </a:lnTo>
                  <a:lnTo>
                    <a:pt x="52070" y="16511"/>
                  </a:lnTo>
                  <a:lnTo>
                    <a:pt x="62230" y="12700"/>
                  </a:lnTo>
                  <a:lnTo>
                    <a:pt x="72390" y="8890"/>
                  </a:lnTo>
                  <a:lnTo>
                    <a:pt x="85090" y="5082"/>
                  </a:lnTo>
                  <a:lnTo>
                    <a:pt x="97790" y="1272"/>
                  </a:lnTo>
                  <a:lnTo>
                    <a:pt x="110490" y="0"/>
                  </a:lnTo>
                  <a:lnTo>
                    <a:pt x="124460" y="0"/>
                  </a:lnTo>
                  <a:lnTo>
                    <a:pt x="137160" y="1272"/>
                  </a:lnTo>
                  <a:lnTo>
                    <a:pt x="151130" y="2540"/>
                  </a:lnTo>
                  <a:lnTo>
                    <a:pt x="165100" y="5082"/>
                  </a:lnTo>
                  <a:lnTo>
                    <a:pt x="179070" y="8890"/>
                  </a:lnTo>
                  <a:lnTo>
                    <a:pt x="191770" y="12700"/>
                  </a:lnTo>
                  <a:lnTo>
                    <a:pt x="204470" y="17782"/>
                  </a:lnTo>
                  <a:lnTo>
                    <a:pt x="215900" y="24132"/>
                  </a:lnTo>
                  <a:lnTo>
                    <a:pt x="227330" y="31750"/>
                  </a:lnTo>
                  <a:lnTo>
                    <a:pt x="237490" y="39372"/>
                  </a:lnTo>
                  <a:lnTo>
                    <a:pt x="248920" y="48261"/>
                  </a:lnTo>
                  <a:lnTo>
                    <a:pt x="259080" y="60961"/>
                  </a:lnTo>
                  <a:lnTo>
                    <a:pt x="270510" y="74932"/>
                  </a:lnTo>
                  <a:lnTo>
                    <a:pt x="280670" y="88900"/>
                  </a:lnTo>
                  <a:lnTo>
                    <a:pt x="288290" y="105411"/>
                  </a:lnTo>
                  <a:lnTo>
                    <a:pt x="295910" y="121922"/>
                  </a:lnTo>
                  <a:lnTo>
                    <a:pt x="300990" y="138432"/>
                  </a:lnTo>
                  <a:lnTo>
                    <a:pt x="306070" y="157482"/>
                  </a:lnTo>
                  <a:lnTo>
                    <a:pt x="309880" y="179072"/>
                  </a:lnTo>
                  <a:lnTo>
                    <a:pt x="314960" y="201932"/>
                  </a:lnTo>
                  <a:lnTo>
                    <a:pt x="317500" y="224790"/>
                  </a:lnTo>
                  <a:lnTo>
                    <a:pt x="318770" y="247650"/>
                  </a:lnTo>
                  <a:lnTo>
                    <a:pt x="320040" y="271782"/>
                  </a:lnTo>
                  <a:lnTo>
                    <a:pt x="321310" y="323850"/>
                  </a:lnTo>
                  <a:lnTo>
                    <a:pt x="322580" y="350522"/>
                  </a:lnTo>
                  <a:lnTo>
                    <a:pt x="321310" y="377190"/>
                  </a:lnTo>
                  <a:lnTo>
                    <a:pt x="320040" y="405132"/>
                  </a:lnTo>
                  <a:lnTo>
                    <a:pt x="317500" y="433072"/>
                  </a:lnTo>
                  <a:lnTo>
                    <a:pt x="314960" y="459740"/>
                  </a:lnTo>
                  <a:lnTo>
                    <a:pt x="313690" y="510540"/>
                  </a:lnTo>
                  <a:lnTo>
                    <a:pt x="312420" y="580390"/>
                  </a:lnTo>
                  <a:lnTo>
                    <a:pt x="313690" y="600711"/>
                  </a:lnTo>
                  <a:lnTo>
                    <a:pt x="316230" y="621032"/>
                  </a:lnTo>
                  <a:lnTo>
                    <a:pt x="317500" y="640082"/>
                  </a:lnTo>
                  <a:lnTo>
                    <a:pt x="321310" y="655322"/>
                  </a:lnTo>
                  <a:lnTo>
                    <a:pt x="323850" y="670561"/>
                  </a:lnTo>
                  <a:lnTo>
                    <a:pt x="327660" y="683261"/>
                  </a:lnTo>
                  <a:lnTo>
                    <a:pt x="336550" y="703582"/>
                  </a:lnTo>
                  <a:lnTo>
                    <a:pt x="342900" y="712472"/>
                  </a:lnTo>
                  <a:lnTo>
                    <a:pt x="351790" y="717550"/>
                  </a:lnTo>
                  <a:lnTo>
                    <a:pt x="361950" y="718822"/>
                  </a:lnTo>
                  <a:lnTo>
                    <a:pt x="373380" y="718822"/>
                  </a:lnTo>
                  <a:lnTo>
                    <a:pt x="384810" y="713740"/>
                  </a:lnTo>
                  <a:lnTo>
                    <a:pt x="394970" y="703582"/>
                  </a:lnTo>
                  <a:lnTo>
                    <a:pt x="406400" y="692150"/>
                  </a:lnTo>
                  <a:lnTo>
                    <a:pt x="415290" y="678182"/>
                  </a:lnTo>
                  <a:lnTo>
                    <a:pt x="421640" y="665482"/>
                  </a:lnTo>
                  <a:lnTo>
                    <a:pt x="426720" y="651511"/>
                  </a:lnTo>
                  <a:lnTo>
                    <a:pt x="431800" y="638811"/>
                  </a:lnTo>
                  <a:lnTo>
                    <a:pt x="436880" y="624840"/>
                  </a:lnTo>
                  <a:lnTo>
                    <a:pt x="440690" y="610872"/>
                  </a:lnTo>
                  <a:lnTo>
                    <a:pt x="443230" y="595632"/>
                  </a:lnTo>
                  <a:lnTo>
                    <a:pt x="445770" y="579122"/>
                  </a:lnTo>
                  <a:lnTo>
                    <a:pt x="447040" y="562611"/>
                  </a:lnTo>
                  <a:lnTo>
                    <a:pt x="447040" y="546100"/>
                  </a:lnTo>
                  <a:lnTo>
                    <a:pt x="448310" y="511811"/>
                  </a:lnTo>
                  <a:lnTo>
                    <a:pt x="449580" y="459740"/>
                  </a:lnTo>
                  <a:lnTo>
                    <a:pt x="448310" y="443232"/>
                  </a:lnTo>
                  <a:lnTo>
                    <a:pt x="445770" y="427990"/>
                  </a:lnTo>
                  <a:lnTo>
                    <a:pt x="443230" y="412750"/>
                  </a:lnTo>
                  <a:lnTo>
                    <a:pt x="440690" y="398782"/>
                  </a:lnTo>
                  <a:lnTo>
                    <a:pt x="438150" y="387350"/>
                  </a:lnTo>
                  <a:lnTo>
                    <a:pt x="434340" y="374650"/>
                  </a:lnTo>
                  <a:lnTo>
                    <a:pt x="429260" y="363222"/>
                  </a:lnTo>
                  <a:lnTo>
                    <a:pt x="421640" y="351790"/>
                  </a:lnTo>
                  <a:lnTo>
                    <a:pt x="412750" y="341632"/>
                  </a:lnTo>
                  <a:lnTo>
                    <a:pt x="401320" y="334011"/>
                  </a:lnTo>
                  <a:lnTo>
                    <a:pt x="388620" y="328932"/>
                  </a:lnTo>
                  <a:lnTo>
                    <a:pt x="344170" y="3200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Freeform 780"/>
            <p:cNvSpPr/>
            <p:nvPr/>
          </p:nvSpPr>
          <p:spPr>
            <a:xfrm>
              <a:off x="6611620" y="29090621"/>
              <a:ext cx="426721" cy="534669"/>
            </a:xfrm>
            <a:custGeom>
              <a:avLst/>
              <a:gdLst/>
              <a:ahLst/>
              <a:cxnLst/>
              <a:rect l="0" t="0" r="0" b="0"/>
              <a:pathLst>
                <a:path w="426721" h="534669">
                  <a:moveTo>
                    <a:pt x="0" y="471168"/>
                  </a:moveTo>
                  <a:lnTo>
                    <a:pt x="16510" y="466090"/>
                  </a:lnTo>
                  <a:lnTo>
                    <a:pt x="25400" y="462279"/>
                  </a:lnTo>
                  <a:lnTo>
                    <a:pt x="34290" y="457200"/>
                  </a:lnTo>
                  <a:lnTo>
                    <a:pt x="44450" y="450850"/>
                  </a:lnTo>
                  <a:lnTo>
                    <a:pt x="64770" y="438150"/>
                  </a:lnTo>
                  <a:lnTo>
                    <a:pt x="74930" y="431800"/>
                  </a:lnTo>
                  <a:lnTo>
                    <a:pt x="85090" y="424179"/>
                  </a:lnTo>
                  <a:lnTo>
                    <a:pt x="95250" y="415290"/>
                  </a:lnTo>
                  <a:lnTo>
                    <a:pt x="105410" y="406400"/>
                  </a:lnTo>
                  <a:lnTo>
                    <a:pt x="115570" y="396240"/>
                  </a:lnTo>
                  <a:lnTo>
                    <a:pt x="123190" y="386079"/>
                  </a:lnTo>
                  <a:lnTo>
                    <a:pt x="132080" y="375918"/>
                  </a:lnTo>
                  <a:lnTo>
                    <a:pt x="140970" y="363218"/>
                  </a:lnTo>
                  <a:lnTo>
                    <a:pt x="149860" y="349250"/>
                  </a:lnTo>
                  <a:lnTo>
                    <a:pt x="160020" y="334008"/>
                  </a:lnTo>
                  <a:lnTo>
                    <a:pt x="170180" y="318768"/>
                  </a:lnTo>
                  <a:lnTo>
                    <a:pt x="190500" y="289558"/>
                  </a:lnTo>
                  <a:lnTo>
                    <a:pt x="199390" y="274318"/>
                  </a:lnTo>
                  <a:lnTo>
                    <a:pt x="208280" y="257808"/>
                  </a:lnTo>
                  <a:lnTo>
                    <a:pt x="238760" y="195579"/>
                  </a:lnTo>
                  <a:lnTo>
                    <a:pt x="246380" y="180340"/>
                  </a:lnTo>
                  <a:lnTo>
                    <a:pt x="265430" y="147318"/>
                  </a:lnTo>
                  <a:lnTo>
                    <a:pt x="273050" y="130808"/>
                  </a:lnTo>
                  <a:lnTo>
                    <a:pt x="279400" y="115568"/>
                  </a:lnTo>
                  <a:lnTo>
                    <a:pt x="284480" y="100329"/>
                  </a:lnTo>
                  <a:lnTo>
                    <a:pt x="290830" y="87629"/>
                  </a:lnTo>
                  <a:lnTo>
                    <a:pt x="297180" y="74929"/>
                  </a:lnTo>
                  <a:lnTo>
                    <a:pt x="303530" y="63500"/>
                  </a:lnTo>
                  <a:lnTo>
                    <a:pt x="309880" y="52068"/>
                  </a:lnTo>
                  <a:lnTo>
                    <a:pt x="323850" y="30479"/>
                  </a:lnTo>
                  <a:lnTo>
                    <a:pt x="330200" y="20318"/>
                  </a:lnTo>
                  <a:lnTo>
                    <a:pt x="337820" y="11429"/>
                  </a:lnTo>
                  <a:lnTo>
                    <a:pt x="344170" y="3808"/>
                  </a:lnTo>
                  <a:lnTo>
                    <a:pt x="351790" y="0"/>
                  </a:lnTo>
                  <a:lnTo>
                    <a:pt x="358140" y="0"/>
                  </a:lnTo>
                  <a:lnTo>
                    <a:pt x="365760" y="2540"/>
                  </a:lnTo>
                  <a:lnTo>
                    <a:pt x="369570" y="10158"/>
                  </a:lnTo>
                  <a:lnTo>
                    <a:pt x="373380" y="21590"/>
                  </a:lnTo>
                  <a:lnTo>
                    <a:pt x="374650" y="34290"/>
                  </a:lnTo>
                  <a:lnTo>
                    <a:pt x="377190" y="46990"/>
                  </a:lnTo>
                  <a:lnTo>
                    <a:pt x="381000" y="58418"/>
                  </a:lnTo>
                  <a:lnTo>
                    <a:pt x="383540" y="69850"/>
                  </a:lnTo>
                  <a:lnTo>
                    <a:pt x="386080" y="82550"/>
                  </a:lnTo>
                  <a:lnTo>
                    <a:pt x="387350" y="97790"/>
                  </a:lnTo>
                  <a:lnTo>
                    <a:pt x="388620" y="113029"/>
                  </a:lnTo>
                  <a:lnTo>
                    <a:pt x="388620" y="146050"/>
                  </a:lnTo>
                  <a:lnTo>
                    <a:pt x="389890" y="163829"/>
                  </a:lnTo>
                  <a:lnTo>
                    <a:pt x="391160" y="180340"/>
                  </a:lnTo>
                  <a:lnTo>
                    <a:pt x="392430" y="198118"/>
                  </a:lnTo>
                  <a:lnTo>
                    <a:pt x="394970" y="215900"/>
                  </a:lnTo>
                  <a:lnTo>
                    <a:pt x="397510" y="233679"/>
                  </a:lnTo>
                  <a:lnTo>
                    <a:pt x="397510" y="254000"/>
                  </a:lnTo>
                  <a:lnTo>
                    <a:pt x="398780" y="273050"/>
                  </a:lnTo>
                  <a:lnTo>
                    <a:pt x="400050" y="292100"/>
                  </a:lnTo>
                  <a:lnTo>
                    <a:pt x="402590" y="311150"/>
                  </a:lnTo>
                  <a:lnTo>
                    <a:pt x="405130" y="328929"/>
                  </a:lnTo>
                  <a:lnTo>
                    <a:pt x="407670" y="347979"/>
                  </a:lnTo>
                  <a:lnTo>
                    <a:pt x="408940" y="365758"/>
                  </a:lnTo>
                  <a:lnTo>
                    <a:pt x="408940" y="383540"/>
                  </a:lnTo>
                  <a:lnTo>
                    <a:pt x="411480" y="401318"/>
                  </a:lnTo>
                  <a:lnTo>
                    <a:pt x="412750" y="417829"/>
                  </a:lnTo>
                  <a:lnTo>
                    <a:pt x="416560" y="435608"/>
                  </a:lnTo>
                  <a:lnTo>
                    <a:pt x="421640" y="471168"/>
                  </a:lnTo>
                  <a:lnTo>
                    <a:pt x="425450" y="488950"/>
                  </a:lnTo>
                  <a:lnTo>
                    <a:pt x="426720" y="504190"/>
                  </a:lnTo>
                  <a:lnTo>
                    <a:pt x="425450" y="518158"/>
                  </a:lnTo>
                  <a:lnTo>
                    <a:pt x="411480" y="534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Freeform 781"/>
            <p:cNvSpPr/>
            <p:nvPr/>
          </p:nvSpPr>
          <p:spPr>
            <a:xfrm>
              <a:off x="6758940" y="29265879"/>
              <a:ext cx="811531" cy="285751"/>
            </a:xfrm>
            <a:custGeom>
              <a:avLst/>
              <a:gdLst/>
              <a:ahLst/>
              <a:cxnLst/>
              <a:rect l="0" t="0" r="0" b="0"/>
              <a:pathLst>
                <a:path w="811531" h="285751">
                  <a:moveTo>
                    <a:pt x="0" y="138432"/>
                  </a:moveTo>
                  <a:lnTo>
                    <a:pt x="34290" y="127000"/>
                  </a:lnTo>
                  <a:lnTo>
                    <a:pt x="50800" y="120650"/>
                  </a:lnTo>
                  <a:lnTo>
                    <a:pt x="68580" y="111760"/>
                  </a:lnTo>
                  <a:lnTo>
                    <a:pt x="105410" y="95250"/>
                  </a:lnTo>
                  <a:lnTo>
                    <a:pt x="137160" y="80010"/>
                  </a:lnTo>
                  <a:lnTo>
                    <a:pt x="153670" y="72392"/>
                  </a:lnTo>
                  <a:lnTo>
                    <a:pt x="187960" y="57150"/>
                  </a:lnTo>
                  <a:lnTo>
                    <a:pt x="203200" y="52071"/>
                  </a:lnTo>
                  <a:lnTo>
                    <a:pt x="218440" y="46992"/>
                  </a:lnTo>
                  <a:lnTo>
                    <a:pt x="233680" y="41910"/>
                  </a:lnTo>
                  <a:lnTo>
                    <a:pt x="262890" y="34292"/>
                  </a:lnTo>
                  <a:lnTo>
                    <a:pt x="276860" y="30482"/>
                  </a:lnTo>
                  <a:lnTo>
                    <a:pt x="302260" y="29210"/>
                  </a:lnTo>
                  <a:lnTo>
                    <a:pt x="325120" y="31750"/>
                  </a:lnTo>
                  <a:lnTo>
                    <a:pt x="346710" y="38100"/>
                  </a:lnTo>
                  <a:lnTo>
                    <a:pt x="356870" y="41910"/>
                  </a:lnTo>
                  <a:lnTo>
                    <a:pt x="365760" y="46992"/>
                  </a:lnTo>
                  <a:lnTo>
                    <a:pt x="373380" y="53342"/>
                  </a:lnTo>
                  <a:lnTo>
                    <a:pt x="379730" y="60960"/>
                  </a:lnTo>
                  <a:lnTo>
                    <a:pt x="386080" y="71121"/>
                  </a:lnTo>
                  <a:lnTo>
                    <a:pt x="391160" y="83821"/>
                  </a:lnTo>
                  <a:lnTo>
                    <a:pt x="393700" y="99060"/>
                  </a:lnTo>
                  <a:lnTo>
                    <a:pt x="396240" y="118110"/>
                  </a:lnTo>
                  <a:lnTo>
                    <a:pt x="397510" y="138432"/>
                  </a:lnTo>
                  <a:lnTo>
                    <a:pt x="398780" y="157482"/>
                  </a:lnTo>
                  <a:lnTo>
                    <a:pt x="400050" y="190500"/>
                  </a:lnTo>
                  <a:lnTo>
                    <a:pt x="400050" y="254000"/>
                  </a:lnTo>
                  <a:lnTo>
                    <a:pt x="400050" y="246382"/>
                  </a:lnTo>
                  <a:lnTo>
                    <a:pt x="400050" y="208282"/>
                  </a:lnTo>
                  <a:lnTo>
                    <a:pt x="401320" y="194310"/>
                  </a:lnTo>
                  <a:lnTo>
                    <a:pt x="403860" y="180342"/>
                  </a:lnTo>
                  <a:lnTo>
                    <a:pt x="406400" y="166371"/>
                  </a:lnTo>
                  <a:lnTo>
                    <a:pt x="410210" y="152400"/>
                  </a:lnTo>
                  <a:lnTo>
                    <a:pt x="415290" y="138432"/>
                  </a:lnTo>
                  <a:lnTo>
                    <a:pt x="420370" y="124460"/>
                  </a:lnTo>
                  <a:lnTo>
                    <a:pt x="425450" y="110492"/>
                  </a:lnTo>
                  <a:lnTo>
                    <a:pt x="430530" y="96521"/>
                  </a:lnTo>
                  <a:lnTo>
                    <a:pt x="434340" y="82550"/>
                  </a:lnTo>
                  <a:lnTo>
                    <a:pt x="439420" y="68582"/>
                  </a:lnTo>
                  <a:lnTo>
                    <a:pt x="444500" y="57150"/>
                  </a:lnTo>
                  <a:lnTo>
                    <a:pt x="450850" y="45721"/>
                  </a:lnTo>
                  <a:lnTo>
                    <a:pt x="457200" y="35560"/>
                  </a:lnTo>
                  <a:lnTo>
                    <a:pt x="464820" y="26671"/>
                  </a:lnTo>
                  <a:lnTo>
                    <a:pt x="471170" y="17782"/>
                  </a:lnTo>
                  <a:lnTo>
                    <a:pt x="478790" y="11432"/>
                  </a:lnTo>
                  <a:lnTo>
                    <a:pt x="487680" y="5082"/>
                  </a:lnTo>
                  <a:lnTo>
                    <a:pt x="497840" y="0"/>
                  </a:lnTo>
                  <a:lnTo>
                    <a:pt x="506730" y="1271"/>
                  </a:lnTo>
                  <a:lnTo>
                    <a:pt x="516890" y="5082"/>
                  </a:lnTo>
                  <a:lnTo>
                    <a:pt x="527050" y="10160"/>
                  </a:lnTo>
                  <a:lnTo>
                    <a:pt x="535940" y="17782"/>
                  </a:lnTo>
                  <a:lnTo>
                    <a:pt x="542290" y="26671"/>
                  </a:lnTo>
                  <a:lnTo>
                    <a:pt x="547370" y="35560"/>
                  </a:lnTo>
                  <a:lnTo>
                    <a:pt x="552450" y="46992"/>
                  </a:lnTo>
                  <a:lnTo>
                    <a:pt x="556260" y="60960"/>
                  </a:lnTo>
                  <a:lnTo>
                    <a:pt x="560070" y="76200"/>
                  </a:lnTo>
                  <a:lnTo>
                    <a:pt x="563880" y="92710"/>
                  </a:lnTo>
                  <a:lnTo>
                    <a:pt x="565150" y="109221"/>
                  </a:lnTo>
                  <a:lnTo>
                    <a:pt x="566420" y="125732"/>
                  </a:lnTo>
                  <a:lnTo>
                    <a:pt x="567690" y="140971"/>
                  </a:lnTo>
                  <a:lnTo>
                    <a:pt x="567690" y="171450"/>
                  </a:lnTo>
                  <a:lnTo>
                    <a:pt x="568960" y="278132"/>
                  </a:lnTo>
                  <a:lnTo>
                    <a:pt x="571500" y="284482"/>
                  </a:lnTo>
                  <a:lnTo>
                    <a:pt x="575310" y="284482"/>
                  </a:lnTo>
                  <a:lnTo>
                    <a:pt x="580390" y="276860"/>
                  </a:lnTo>
                  <a:lnTo>
                    <a:pt x="584200" y="267971"/>
                  </a:lnTo>
                  <a:lnTo>
                    <a:pt x="589280" y="257810"/>
                  </a:lnTo>
                  <a:lnTo>
                    <a:pt x="593090" y="246382"/>
                  </a:lnTo>
                  <a:lnTo>
                    <a:pt x="596900" y="233682"/>
                  </a:lnTo>
                  <a:lnTo>
                    <a:pt x="603250" y="207010"/>
                  </a:lnTo>
                  <a:lnTo>
                    <a:pt x="607060" y="191771"/>
                  </a:lnTo>
                  <a:lnTo>
                    <a:pt x="614680" y="160021"/>
                  </a:lnTo>
                  <a:lnTo>
                    <a:pt x="619760" y="143510"/>
                  </a:lnTo>
                  <a:lnTo>
                    <a:pt x="624840" y="127000"/>
                  </a:lnTo>
                  <a:lnTo>
                    <a:pt x="631190" y="109221"/>
                  </a:lnTo>
                  <a:lnTo>
                    <a:pt x="636270" y="92710"/>
                  </a:lnTo>
                  <a:lnTo>
                    <a:pt x="645160" y="62232"/>
                  </a:lnTo>
                  <a:lnTo>
                    <a:pt x="650240" y="50800"/>
                  </a:lnTo>
                  <a:lnTo>
                    <a:pt x="655320" y="39371"/>
                  </a:lnTo>
                  <a:lnTo>
                    <a:pt x="661670" y="30482"/>
                  </a:lnTo>
                  <a:lnTo>
                    <a:pt x="668020" y="21592"/>
                  </a:lnTo>
                  <a:lnTo>
                    <a:pt x="674370" y="13971"/>
                  </a:lnTo>
                  <a:lnTo>
                    <a:pt x="681990" y="6350"/>
                  </a:lnTo>
                  <a:lnTo>
                    <a:pt x="689610" y="2542"/>
                  </a:lnTo>
                  <a:lnTo>
                    <a:pt x="698500" y="1271"/>
                  </a:lnTo>
                  <a:lnTo>
                    <a:pt x="707390" y="1271"/>
                  </a:lnTo>
                  <a:lnTo>
                    <a:pt x="717550" y="5082"/>
                  </a:lnTo>
                  <a:lnTo>
                    <a:pt x="727710" y="10160"/>
                  </a:lnTo>
                  <a:lnTo>
                    <a:pt x="737870" y="17782"/>
                  </a:lnTo>
                  <a:lnTo>
                    <a:pt x="745490" y="26671"/>
                  </a:lnTo>
                  <a:lnTo>
                    <a:pt x="751840" y="35560"/>
                  </a:lnTo>
                  <a:lnTo>
                    <a:pt x="758190" y="45721"/>
                  </a:lnTo>
                  <a:lnTo>
                    <a:pt x="763270" y="55882"/>
                  </a:lnTo>
                  <a:lnTo>
                    <a:pt x="767080" y="68582"/>
                  </a:lnTo>
                  <a:lnTo>
                    <a:pt x="770890" y="81282"/>
                  </a:lnTo>
                  <a:lnTo>
                    <a:pt x="773430" y="93982"/>
                  </a:lnTo>
                  <a:lnTo>
                    <a:pt x="775970" y="107950"/>
                  </a:lnTo>
                  <a:lnTo>
                    <a:pt x="777240" y="121921"/>
                  </a:lnTo>
                  <a:lnTo>
                    <a:pt x="778510" y="133350"/>
                  </a:lnTo>
                  <a:lnTo>
                    <a:pt x="781050" y="146050"/>
                  </a:lnTo>
                  <a:lnTo>
                    <a:pt x="793750" y="195582"/>
                  </a:lnTo>
                  <a:lnTo>
                    <a:pt x="796290" y="210821"/>
                  </a:lnTo>
                  <a:lnTo>
                    <a:pt x="797560" y="226060"/>
                  </a:lnTo>
                  <a:lnTo>
                    <a:pt x="811530" y="285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Freeform 782"/>
            <p:cNvSpPr/>
            <p:nvPr/>
          </p:nvSpPr>
          <p:spPr>
            <a:xfrm>
              <a:off x="7580630" y="29175711"/>
              <a:ext cx="252731" cy="344169"/>
            </a:xfrm>
            <a:custGeom>
              <a:avLst/>
              <a:gdLst/>
              <a:ahLst/>
              <a:cxnLst/>
              <a:rect l="0" t="0" r="0" b="0"/>
              <a:pathLst>
                <a:path w="252731" h="344169">
                  <a:moveTo>
                    <a:pt x="0" y="113028"/>
                  </a:moveTo>
                  <a:lnTo>
                    <a:pt x="11430" y="134618"/>
                  </a:lnTo>
                  <a:lnTo>
                    <a:pt x="16510" y="144778"/>
                  </a:lnTo>
                  <a:lnTo>
                    <a:pt x="22860" y="154939"/>
                  </a:lnTo>
                  <a:lnTo>
                    <a:pt x="29210" y="165100"/>
                  </a:lnTo>
                  <a:lnTo>
                    <a:pt x="36830" y="175260"/>
                  </a:lnTo>
                  <a:lnTo>
                    <a:pt x="45720" y="186689"/>
                  </a:lnTo>
                  <a:lnTo>
                    <a:pt x="54610" y="196850"/>
                  </a:lnTo>
                  <a:lnTo>
                    <a:pt x="66040" y="204468"/>
                  </a:lnTo>
                  <a:lnTo>
                    <a:pt x="77470" y="212089"/>
                  </a:lnTo>
                  <a:lnTo>
                    <a:pt x="90170" y="217168"/>
                  </a:lnTo>
                  <a:lnTo>
                    <a:pt x="104140" y="218439"/>
                  </a:lnTo>
                  <a:lnTo>
                    <a:pt x="116840" y="217168"/>
                  </a:lnTo>
                  <a:lnTo>
                    <a:pt x="130810" y="213360"/>
                  </a:lnTo>
                  <a:lnTo>
                    <a:pt x="144780" y="208278"/>
                  </a:lnTo>
                  <a:lnTo>
                    <a:pt x="158750" y="200660"/>
                  </a:lnTo>
                  <a:lnTo>
                    <a:pt x="172720" y="191768"/>
                  </a:lnTo>
                  <a:lnTo>
                    <a:pt x="184150" y="184150"/>
                  </a:lnTo>
                  <a:lnTo>
                    <a:pt x="194310" y="176528"/>
                  </a:lnTo>
                  <a:lnTo>
                    <a:pt x="203200" y="168910"/>
                  </a:lnTo>
                  <a:lnTo>
                    <a:pt x="209550" y="161289"/>
                  </a:lnTo>
                  <a:lnTo>
                    <a:pt x="215900" y="152400"/>
                  </a:lnTo>
                  <a:lnTo>
                    <a:pt x="220980" y="142239"/>
                  </a:lnTo>
                  <a:lnTo>
                    <a:pt x="226060" y="132078"/>
                  </a:lnTo>
                  <a:lnTo>
                    <a:pt x="229870" y="121918"/>
                  </a:lnTo>
                  <a:lnTo>
                    <a:pt x="233680" y="111760"/>
                  </a:lnTo>
                  <a:lnTo>
                    <a:pt x="237490" y="99060"/>
                  </a:lnTo>
                  <a:lnTo>
                    <a:pt x="241300" y="85089"/>
                  </a:lnTo>
                  <a:lnTo>
                    <a:pt x="245110" y="69850"/>
                  </a:lnTo>
                  <a:lnTo>
                    <a:pt x="246380" y="55878"/>
                  </a:lnTo>
                  <a:lnTo>
                    <a:pt x="246380" y="43178"/>
                  </a:lnTo>
                  <a:lnTo>
                    <a:pt x="245110" y="31750"/>
                  </a:lnTo>
                  <a:lnTo>
                    <a:pt x="241300" y="20318"/>
                  </a:lnTo>
                  <a:lnTo>
                    <a:pt x="237490" y="11428"/>
                  </a:lnTo>
                  <a:lnTo>
                    <a:pt x="231140" y="2539"/>
                  </a:lnTo>
                  <a:lnTo>
                    <a:pt x="222250" y="0"/>
                  </a:lnTo>
                  <a:lnTo>
                    <a:pt x="209550" y="0"/>
                  </a:lnTo>
                  <a:lnTo>
                    <a:pt x="195580" y="2539"/>
                  </a:lnTo>
                  <a:lnTo>
                    <a:pt x="182880" y="7618"/>
                  </a:lnTo>
                  <a:lnTo>
                    <a:pt x="171450" y="13968"/>
                  </a:lnTo>
                  <a:lnTo>
                    <a:pt x="160020" y="22860"/>
                  </a:lnTo>
                  <a:lnTo>
                    <a:pt x="149860" y="33018"/>
                  </a:lnTo>
                  <a:lnTo>
                    <a:pt x="140970" y="44450"/>
                  </a:lnTo>
                  <a:lnTo>
                    <a:pt x="132080" y="55878"/>
                  </a:lnTo>
                  <a:lnTo>
                    <a:pt x="124460" y="68578"/>
                  </a:lnTo>
                  <a:lnTo>
                    <a:pt x="116840" y="82550"/>
                  </a:lnTo>
                  <a:lnTo>
                    <a:pt x="109220" y="96518"/>
                  </a:lnTo>
                  <a:lnTo>
                    <a:pt x="102870" y="109218"/>
                  </a:lnTo>
                  <a:lnTo>
                    <a:pt x="97790" y="123189"/>
                  </a:lnTo>
                  <a:lnTo>
                    <a:pt x="93980" y="137160"/>
                  </a:lnTo>
                  <a:lnTo>
                    <a:pt x="88900" y="152400"/>
                  </a:lnTo>
                  <a:lnTo>
                    <a:pt x="85090" y="168910"/>
                  </a:lnTo>
                  <a:lnTo>
                    <a:pt x="81280" y="185418"/>
                  </a:lnTo>
                  <a:lnTo>
                    <a:pt x="78740" y="203200"/>
                  </a:lnTo>
                  <a:lnTo>
                    <a:pt x="77470" y="222250"/>
                  </a:lnTo>
                  <a:lnTo>
                    <a:pt x="76200" y="241300"/>
                  </a:lnTo>
                  <a:lnTo>
                    <a:pt x="76200" y="257810"/>
                  </a:lnTo>
                  <a:lnTo>
                    <a:pt x="77470" y="273050"/>
                  </a:lnTo>
                  <a:lnTo>
                    <a:pt x="80010" y="285750"/>
                  </a:lnTo>
                  <a:lnTo>
                    <a:pt x="85090" y="298450"/>
                  </a:lnTo>
                  <a:lnTo>
                    <a:pt x="91440" y="309878"/>
                  </a:lnTo>
                  <a:lnTo>
                    <a:pt x="99060" y="321310"/>
                  </a:lnTo>
                  <a:lnTo>
                    <a:pt x="107950" y="330200"/>
                  </a:lnTo>
                  <a:lnTo>
                    <a:pt x="118110" y="336550"/>
                  </a:lnTo>
                  <a:lnTo>
                    <a:pt x="128270" y="342900"/>
                  </a:lnTo>
                  <a:lnTo>
                    <a:pt x="137160" y="344168"/>
                  </a:lnTo>
                  <a:lnTo>
                    <a:pt x="147320" y="342900"/>
                  </a:lnTo>
                  <a:lnTo>
                    <a:pt x="158750" y="340360"/>
                  </a:lnTo>
                  <a:lnTo>
                    <a:pt x="167640" y="335278"/>
                  </a:lnTo>
                  <a:lnTo>
                    <a:pt x="176530" y="330200"/>
                  </a:lnTo>
                  <a:lnTo>
                    <a:pt x="184150" y="323850"/>
                  </a:lnTo>
                  <a:lnTo>
                    <a:pt x="193040" y="316228"/>
                  </a:lnTo>
                  <a:lnTo>
                    <a:pt x="201930" y="308610"/>
                  </a:lnTo>
                  <a:lnTo>
                    <a:pt x="212090" y="299718"/>
                  </a:lnTo>
                  <a:lnTo>
                    <a:pt x="220980" y="288289"/>
                  </a:lnTo>
                  <a:lnTo>
                    <a:pt x="228600" y="276860"/>
                  </a:lnTo>
                  <a:lnTo>
                    <a:pt x="252730" y="2387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Freeform 783"/>
            <p:cNvSpPr/>
            <p:nvPr/>
          </p:nvSpPr>
          <p:spPr>
            <a:xfrm>
              <a:off x="7948930" y="29098239"/>
              <a:ext cx="179071" cy="323851"/>
            </a:xfrm>
            <a:custGeom>
              <a:avLst/>
              <a:gdLst/>
              <a:ahLst/>
              <a:cxnLst/>
              <a:rect l="0" t="0" r="0" b="0"/>
              <a:pathLst>
                <a:path w="179071" h="323851">
                  <a:moveTo>
                    <a:pt x="0" y="53340"/>
                  </a:moveTo>
                  <a:lnTo>
                    <a:pt x="0" y="128272"/>
                  </a:lnTo>
                  <a:lnTo>
                    <a:pt x="1270" y="149861"/>
                  </a:lnTo>
                  <a:lnTo>
                    <a:pt x="3810" y="172722"/>
                  </a:lnTo>
                  <a:lnTo>
                    <a:pt x="5080" y="195582"/>
                  </a:lnTo>
                  <a:lnTo>
                    <a:pt x="7620" y="218440"/>
                  </a:lnTo>
                  <a:lnTo>
                    <a:pt x="8890" y="240032"/>
                  </a:lnTo>
                  <a:lnTo>
                    <a:pt x="10160" y="281940"/>
                  </a:lnTo>
                  <a:lnTo>
                    <a:pt x="10160" y="314961"/>
                  </a:lnTo>
                  <a:lnTo>
                    <a:pt x="11430" y="322582"/>
                  </a:lnTo>
                  <a:lnTo>
                    <a:pt x="13970" y="323850"/>
                  </a:lnTo>
                  <a:lnTo>
                    <a:pt x="16510" y="321311"/>
                  </a:lnTo>
                  <a:lnTo>
                    <a:pt x="16510" y="316232"/>
                  </a:lnTo>
                  <a:lnTo>
                    <a:pt x="15240" y="308611"/>
                  </a:lnTo>
                  <a:lnTo>
                    <a:pt x="13970" y="300990"/>
                  </a:lnTo>
                  <a:lnTo>
                    <a:pt x="13970" y="290832"/>
                  </a:lnTo>
                  <a:lnTo>
                    <a:pt x="15240" y="279400"/>
                  </a:lnTo>
                  <a:lnTo>
                    <a:pt x="25400" y="210822"/>
                  </a:lnTo>
                  <a:lnTo>
                    <a:pt x="30480" y="193040"/>
                  </a:lnTo>
                  <a:lnTo>
                    <a:pt x="35560" y="177800"/>
                  </a:lnTo>
                  <a:lnTo>
                    <a:pt x="40640" y="165100"/>
                  </a:lnTo>
                  <a:lnTo>
                    <a:pt x="45720" y="152400"/>
                  </a:lnTo>
                  <a:lnTo>
                    <a:pt x="54610" y="128272"/>
                  </a:lnTo>
                  <a:lnTo>
                    <a:pt x="60960" y="118111"/>
                  </a:lnTo>
                  <a:lnTo>
                    <a:pt x="68580" y="109222"/>
                  </a:lnTo>
                  <a:lnTo>
                    <a:pt x="77470" y="101600"/>
                  </a:lnTo>
                  <a:lnTo>
                    <a:pt x="85090" y="92711"/>
                  </a:lnTo>
                  <a:lnTo>
                    <a:pt x="93980" y="82550"/>
                  </a:lnTo>
                  <a:lnTo>
                    <a:pt x="100330" y="72390"/>
                  </a:lnTo>
                  <a:lnTo>
                    <a:pt x="109220" y="63500"/>
                  </a:lnTo>
                  <a:lnTo>
                    <a:pt x="118110" y="55882"/>
                  </a:lnTo>
                  <a:lnTo>
                    <a:pt x="128270" y="48261"/>
                  </a:lnTo>
                  <a:lnTo>
                    <a:pt x="137160" y="40640"/>
                  </a:lnTo>
                  <a:lnTo>
                    <a:pt x="144780" y="33022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Freeform 784"/>
            <p:cNvSpPr/>
            <p:nvPr/>
          </p:nvSpPr>
          <p:spPr>
            <a:xfrm>
              <a:off x="8265160" y="29161739"/>
              <a:ext cx="1" cy="262891"/>
            </a:xfrm>
            <a:custGeom>
              <a:avLst/>
              <a:gdLst/>
              <a:ahLst/>
              <a:cxnLst/>
              <a:rect l="0" t="0" r="0" b="0"/>
              <a:pathLst>
                <a:path w="1" h="262891">
                  <a:moveTo>
                    <a:pt x="0" y="0"/>
                  </a:moveTo>
                  <a:lnTo>
                    <a:pt x="0" y="262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Freeform 785"/>
            <p:cNvSpPr/>
            <p:nvPr/>
          </p:nvSpPr>
          <p:spPr>
            <a:xfrm>
              <a:off x="8359140" y="29014421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Freeform 786"/>
            <p:cNvSpPr/>
            <p:nvPr/>
          </p:nvSpPr>
          <p:spPr>
            <a:xfrm>
              <a:off x="8403590" y="29099511"/>
              <a:ext cx="240031" cy="359411"/>
            </a:xfrm>
            <a:custGeom>
              <a:avLst/>
              <a:gdLst/>
              <a:ahLst/>
              <a:cxnLst/>
              <a:rect l="0" t="0" r="0" b="0"/>
              <a:pathLst>
                <a:path w="240031" h="359411">
                  <a:moveTo>
                    <a:pt x="240030" y="10160"/>
                  </a:moveTo>
                  <a:lnTo>
                    <a:pt x="223520" y="3810"/>
                  </a:lnTo>
                  <a:lnTo>
                    <a:pt x="213360" y="2539"/>
                  </a:lnTo>
                  <a:lnTo>
                    <a:pt x="203200" y="1268"/>
                  </a:lnTo>
                  <a:lnTo>
                    <a:pt x="190500" y="0"/>
                  </a:lnTo>
                  <a:lnTo>
                    <a:pt x="177800" y="2539"/>
                  </a:lnTo>
                  <a:lnTo>
                    <a:pt x="165100" y="6350"/>
                  </a:lnTo>
                  <a:lnTo>
                    <a:pt x="151130" y="10160"/>
                  </a:lnTo>
                  <a:lnTo>
                    <a:pt x="138430" y="16510"/>
                  </a:lnTo>
                  <a:lnTo>
                    <a:pt x="127000" y="22860"/>
                  </a:lnTo>
                  <a:lnTo>
                    <a:pt x="115570" y="29210"/>
                  </a:lnTo>
                  <a:lnTo>
                    <a:pt x="104140" y="36828"/>
                  </a:lnTo>
                  <a:lnTo>
                    <a:pt x="93980" y="44450"/>
                  </a:lnTo>
                  <a:lnTo>
                    <a:pt x="82550" y="54610"/>
                  </a:lnTo>
                  <a:lnTo>
                    <a:pt x="73660" y="64768"/>
                  </a:lnTo>
                  <a:lnTo>
                    <a:pt x="64770" y="77468"/>
                  </a:lnTo>
                  <a:lnTo>
                    <a:pt x="57150" y="90168"/>
                  </a:lnTo>
                  <a:lnTo>
                    <a:pt x="48260" y="102868"/>
                  </a:lnTo>
                  <a:lnTo>
                    <a:pt x="40640" y="116839"/>
                  </a:lnTo>
                  <a:lnTo>
                    <a:pt x="26670" y="143510"/>
                  </a:lnTo>
                  <a:lnTo>
                    <a:pt x="12700" y="171450"/>
                  </a:lnTo>
                  <a:lnTo>
                    <a:pt x="7620" y="185418"/>
                  </a:lnTo>
                  <a:lnTo>
                    <a:pt x="5080" y="199389"/>
                  </a:lnTo>
                  <a:lnTo>
                    <a:pt x="2540" y="213360"/>
                  </a:lnTo>
                  <a:lnTo>
                    <a:pt x="1270" y="227328"/>
                  </a:lnTo>
                  <a:lnTo>
                    <a:pt x="0" y="241300"/>
                  </a:lnTo>
                  <a:lnTo>
                    <a:pt x="0" y="255268"/>
                  </a:lnTo>
                  <a:lnTo>
                    <a:pt x="1270" y="270510"/>
                  </a:lnTo>
                  <a:lnTo>
                    <a:pt x="5080" y="287018"/>
                  </a:lnTo>
                  <a:lnTo>
                    <a:pt x="10160" y="303528"/>
                  </a:lnTo>
                  <a:lnTo>
                    <a:pt x="15240" y="316228"/>
                  </a:lnTo>
                  <a:lnTo>
                    <a:pt x="21590" y="327660"/>
                  </a:lnTo>
                  <a:lnTo>
                    <a:pt x="27940" y="337818"/>
                  </a:lnTo>
                  <a:lnTo>
                    <a:pt x="35560" y="345439"/>
                  </a:lnTo>
                  <a:lnTo>
                    <a:pt x="44450" y="351789"/>
                  </a:lnTo>
                  <a:lnTo>
                    <a:pt x="53340" y="356868"/>
                  </a:lnTo>
                  <a:lnTo>
                    <a:pt x="66040" y="359410"/>
                  </a:lnTo>
                  <a:lnTo>
                    <a:pt x="82550" y="359410"/>
                  </a:lnTo>
                  <a:lnTo>
                    <a:pt x="100330" y="359410"/>
                  </a:lnTo>
                  <a:lnTo>
                    <a:pt x="115570" y="355600"/>
                  </a:lnTo>
                  <a:lnTo>
                    <a:pt x="128270" y="351789"/>
                  </a:lnTo>
                  <a:lnTo>
                    <a:pt x="16637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Freeform 787"/>
            <p:cNvSpPr/>
            <p:nvPr/>
          </p:nvSpPr>
          <p:spPr>
            <a:xfrm>
              <a:off x="8702040" y="29051250"/>
              <a:ext cx="257811" cy="405130"/>
            </a:xfrm>
            <a:custGeom>
              <a:avLst/>
              <a:gdLst/>
              <a:ahLst/>
              <a:cxnLst/>
              <a:rect l="0" t="0" r="0" b="0"/>
              <a:pathLst>
                <a:path w="257811" h="405130">
                  <a:moveTo>
                    <a:pt x="142240" y="5079"/>
                  </a:moveTo>
                  <a:lnTo>
                    <a:pt x="125730" y="0"/>
                  </a:lnTo>
                  <a:lnTo>
                    <a:pt x="116840" y="1271"/>
                  </a:lnTo>
                  <a:lnTo>
                    <a:pt x="107950" y="6350"/>
                  </a:lnTo>
                  <a:lnTo>
                    <a:pt x="97790" y="12700"/>
                  </a:lnTo>
                  <a:lnTo>
                    <a:pt x="88900" y="21589"/>
                  </a:lnTo>
                  <a:lnTo>
                    <a:pt x="81280" y="33021"/>
                  </a:lnTo>
                  <a:lnTo>
                    <a:pt x="73660" y="44450"/>
                  </a:lnTo>
                  <a:lnTo>
                    <a:pt x="54610" y="69850"/>
                  </a:lnTo>
                  <a:lnTo>
                    <a:pt x="45720" y="83821"/>
                  </a:lnTo>
                  <a:lnTo>
                    <a:pt x="38100" y="99061"/>
                  </a:lnTo>
                  <a:lnTo>
                    <a:pt x="31750" y="114300"/>
                  </a:lnTo>
                  <a:lnTo>
                    <a:pt x="26670" y="130811"/>
                  </a:lnTo>
                  <a:lnTo>
                    <a:pt x="21590" y="146050"/>
                  </a:lnTo>
                  <a:lnTo>
                    <a:pt x="12700" y="176529"/>
                  </a:lnTo>
                  <a:lnTo>
                    <a:pt x="1270" y="218439"/>
                  </a:lnTo>
                  <a:lnTo>
                    <a:pt x="0" y="232411"/>
                  </a:lnTo>
                  <a:lnTo>
                    <a:pt x="1270" y="243839"/>
                  </a:lnTo>
                  <a:lnTo>
                    <a:pt x="2540" y="255271"/>
                  </a:lnTo>
                  <a:lnTo>
                    <a:pt x="7620" y="264161"/>
                  </a:lnTo>
                  <a:lnTo>
                    <a:pt x="16510" y="271779"/>
                  </a:lnTo>
                  <a:lnTo>
                    <a:pt x="26670" y="278129"/>
                  </a:lnTo>
                  <a:lnTo>
                    <a:pt x="38100" y="279400"/>
                  </a:lnTo>
                  <a:lnTo>
                    <a:pt x="50800" y="278129"/>
                  </a:lnTo>
                  <a:lnTo>
                    <a:pt x="63500" y="274321"/>
                  </a:lnTo>
                  <a:lnTo>
                    <a:pt x="74930" y="270511"/>
                  </a:lnTo>
                  <a:lnTo>
                    <a:pt x="83820" y="265429"/>
                  </a:lnTo>
                  <a:lnTo>
                    <a:pt x="92710" y="259079"/>
                  </a:lnTo>
                  <a:lnTo>
                    <a:pt x="101600" y="250189"/>
                  </a:lnTo>
                  <a:lnTo>
                    <a:pt x="111760" y="240029"/>
                  </a:lnTo>
                  <a:lnTo>
                    <a:pt x="121920" y="228600"/>
                  </a:lnTo>
                  <a:lnTo>
                    <a:pt x="129540" y="217171"/>
                  </a:lnTo>
                  <a:lnTo>
                    <a:pt x="135890" y="205739"/>
                  </a:lnTo>
                  <a:lnTo>
                    <a:pt x="140970" y="195579"/>
                  </a:lnTo>
                  <a:lnTo>
                    <a:pt x="147320" y="184150"/>
                  </a:lnTo>
                  <a:lnTo>
                    <a:pt x="153670" y="173989"/>
                  </a:lnTo>
                  <a:lnTo>
                    <a:pt x="160020" y="163829"/>
                  </a:lnTo>
                  <a:lnTo>
                    <a:pt x="166370" y="151129"/>
                  </a:lnTo>
                  <a:lnTo>
                    <a:pt x="170180" y="139700"/>
                  </a:lnTo>
                  <a:lnTo>
                    <a:pt x="175260" y="125729"/>
                  </a:lnTo>
                  <a:lnTo>
                    <a:pt x="180340" y="119379"/>
                  </a:lnTo>
                  <a:lnTo>
                    <a:pt x="186690" y="118111"/>
                  </a:lnTo>
                  <a:lnTo>
                    <a:pt x="193040" y="119379"/>
                  </a:lnTo>
                  <a:lnTo>
                    <a:pt x="196850" y="125729"/>
                  </a:lnTo>
                  <a:lnTo>
                    <a:pt x="199390" y="135889"/>
                  </a:lnTo>
                  <a:lnTo>
                    <a:pt x="201930" y="148589"/>
                  </a:lnTo>
                  <a:lnTo>
                    <a:pt x="203200" y="160021"/>
                  </a:lnTo>
                  <a:lnTo>
                    <a:pt x="207010" y="171450"/>
                  </a:lnTo>
                  <a:lnTo>
                    <a:pt x="209550" y="182879"/>
                  </a:lnTo>
                  <a:lnTo>
                    <a:pt x="212090" y="195579"/>
                  </a:lnTo>
                  <a:lnTo>
                    <a:pt x="213360" y="208279"/>
                  </a:lnTo>
                  <a:lnTo>
                    <a:pt x="213360" y="220979"/>
                  </a:lnTo>
                  <a:lnTo>
                    <a:pt x="215900" y="233679"/>
                  </a:lnTo>
                  <a:lnTo>
                    <a:pt x="218440" y="245111"/>
                  </a:lnTo>
                  <a:lnTo>
                    <a:pt x="220980" y="256539"/>
                  </a:lnTo>
                  <a:lnTo>
                    <a:pt x="223520" y="267971"/>
                  </a:lnTo>
                  <a:lnTo>
                    <a:pt x="229870" y="289561"/>
                  </a:lnTo>
                  <a:lnTo>
                    <a:pt x="240030" y="321311"/>
                  </a:lnTo>
                  <a:lnTo>
                    <a:pt x="243840" y="334011"/>
                  </a:lnTo>
                  <a:lnTo>
                    <a:pt x="247650" y="347979"/>
                  </a:lnTo>
                  <a:lnTo>
                    <a:pt x="257810" y="4051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0" name="Freeform 789"/>
          <p:cNvSpPr/>
          <p:nvPr/>
        </p:nvSpPr>
        <p:spPr>
          <a:xfrm>
            <a:off x="2379980" y="29564329"/>
            <a:ext cx="6526532" cy="821693"/>
          </a:xfrm>
          <a:custGeom>
            <a:avLst/>
            <a:gdLst/>
            <a:ahLst/>
            <a:cxnLst/>
            <a:rect l="0" t="0" r="0" b="0"/>
            <a:pathLst>
              <a:path w="6526532" h="821693">
                <a:moveTo>
                  <a:pt x="6526531" y="0"/>
                </a:moveTo>
                <a:lnTo>
                  <a:pt x="6338570" y="1271"/>
                </a:lnTo>
                <a:lnTo>
                  <a:pt x="6148070" y="20321"/>
                </a:lnTo>
                <a:lnTo>
                  <a:pt x="6106160" y="24132"/>
                </a:lnTo>
                <a:lnTo>
                  <a:pt x="6028690" y="30482"/>
                </a:lnTo>
                <a:lnTo>
                  <a:pt x="5784850" y="41910"/>
                </a:lnTo>
                <a:lnTo>
                  <a:pt x="5524500" y="53342"/>
                </a:lnTo>
                <a:lnTo>
                  <a:pt x="5336540" y="64771"/>
                </a:lnTo>
                <a:lnTo>
                  <a:pt x="5148580" y="82550"/>
                </a:lnTo>
                <a:lnTo>
                  <a:pt x="4961890" y="105410"/>
                </a:lnTo>
                <a:lnTo>
                  <a:pt x="4768850" y="132082"/>
                </a:lnTo>
                <a:lnTo>
                  <a:pt x="4577080" y="154942"/>
                </a:lnTo>
                <a:lnTo>
                  <a:pt x="4406900" y="182882"/>
                </a:lnTo>
                <a:lnTo>
                  <a:pt x="4198620" y="207010"/>
                </a:lnTo>
                <a:lnTo>
                  <a:pt x="3999230" y="220982"/>
                </a:lnTo>
                <a:lnTo>
                  <a:pt x="3779520" y="245110"/>
                </a:lnTo>
                <a:lnTo>
                  <a:pt x="3559810" y="257810"/>
                </a:lnTo>
                <a:lnTo>
                  <a:pt x="3336290" y="274321"/>
                </a:lnTo>
                <a:lnTo>
                  <a:pt x="3149600" y="289560"/>
                </a:lnTo>
                <a:lnTo>
                  <a:pt x="2948940" y="311150"/>
                </a:lnTo>
                <a:lnTo>
                  <a:pt x="2748280" y="330200"/>
                </a:lnTo>
                <a:lnTo>
                  <a:pt x="2533650" y="347982"/>
                </a:lnTo>
                <a:lnTo>
                  <a:pt x="2368550" y="372110"/>
                </a:lnTo>
                <a:lnTo>
                  <a:pt x="1845310" y="463550"/>
                </a:lnTo>
                <a:lnTo>
                  <a:pt x="1607820" y="505460"/>
                </a:lnTo>
                <a:lnTo>
                  <a:pt x="1512570" y="529592"/>
                </a:lnTo>
                <a:lnTo>
                  <a:pt x="1433830" y="542292"/>
                </a:lnTo>
                <a:lnTo>
                  <a:pt x="1343660" y="563882"/>
                </a:lnTo>
                <a:lnTo>
                  <a:pt x="1291590" y="568960"/>
                </a:lnTo>
                <a:lnTo>
                  <a:pt x="1196340" y="594360"/>
                </a:lnTo>
                <a:lnTo>
                  <a:pt x="1013460" y="621032"/>
                </a:lnTo>
                <a:lnTo>
                  <a:pt x="820420" y="642621"/>
                </a:lnTo>
                <a:lnTo>
                  <a:pt x="593090" y="665482"/>
                </a:lnTo>
                <a:lnTo>
                  <a:pt x="430530" y="690882"/>
                </a:lnTo>
                <a:lnTo>
                  <a:pt x="271780" y="712471"/>
                </a:lnTo>
                <a:lnTo>
                  <a:pt x="170180" y="736600"/>
                </a:lnTo>
                <a:lnTo>
                  <a:pt x="101600" y="762000"/>
                </a:lnTo>
                <a:lnTo>
                  <a:pt x="62230" y="783592"/>
                </a:lnTo>
                <a:lnTo>
                  <a:pt x="0" y="82169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6" name="Group 795"/>
          <p:cNvGrpSpPr/>
          <p:nvPr/>
        </p:nvGrpSpPr>
        <p:grpSpPr>
          <a:xfrm>
            <a:off x="4917440" y="29955489"/>
            <a:ext cx="2567941" cy="739141"/>
            <a:chOff x="4917440" y="29955489"/>
            <a:chExt cx="2567941" cy="739141"/>
          </a:xfrm>
        </p:grpSpPr>
        <p:sp>
          <p:nvSpPr>
            <p:cNvPr id="791" name="Freeform 790"/>
            <p:cNvSpPr/>
            <p:nvPr/>
          </p:nvSpPr>
          <p:spPr>
            <a:xfrm>
              <a:off x="4917440" y="30280611"/>
              <a:ext cx="283211" cy="287019"/>
            </a:xfrm>
            <a:custGeom>
              <a:avLst/>
              <a:gdLst/>
              <a:ahLst/>
              <a:cxnLst/>
              <a:rect l="0" t="0" r="0" b="0"/>
              <a:pathLst>
                <a:path w="283211" h="287019">
                  <a:moveTo>
                    <a:pt x="0" y="137160"/>
                  </a:moveTo>
                  <a:lnTo>
                    <a:pt x="0" y="158750"/>
                  </a:lnTo>
                  <a:lnTo>
                    <a:pt x="0" y="172718"/>
                  </a:lnTo>
                  <a:lnTo>
                    <a:pt x="2540" y="189228"/>
                  </a:lnTo>
                  <a:lnTo>
                    <a:pt x="5080" y="207010"/>
                  </a:lnTo>
                  <a:lnTo>
                    <a:pt x="7620" y="222250"/>
                  </a:lnTo>
                  <a:lnTo>
                    <a:pt x="11430" y="236218"/>
                  </a:lnTo>
                  <a:lnTo>
                    <a:pt x="13970" y="247650"/>
                  </a:lnTo>
                  <a:lnTo>
                    <a:pt x="19050" y="260350"/>
                  </a:lnTo>
                  <a:lnTo>
                    <a:pt x="24130" y="271778"/>
                  </a:lnTo>
                  <a:lnTo>
                    <a:pt x="29210" y="283210"/>
                  </a:lnTo>
                  <a:lnTo>
                    <a:pt x="35560" y="287018"/>
                  </a:lnTo>
                  <a:lnTo>
                    <a:pt x="41910" y="285750"/>
                  </a:lnTo>
                  <a:lnTo>
                    <a:pt x="49530" y="281939"/>
                  </a:lnTo>
                  <a:lnTo>
                    <a:pt x="54610" y="271778"/>
                  </a:lnTo>
                  <a:lnTo>
                    <a:pt x="59690" y="259078"/>
                  </a:lnTo>
                  <a:lnTo>
                    <a:pt x="68580" y="228600"/>
                  </a:lnTo>
                  <a:lnTo>
                    <a:pt x="76200" y="203200"/>
                  </a:lnTo>
                  <a:lnTo>
                    <a:pt x="78740" y="190500"/>
                  </a:lnTo>
                  <a:lnTo>
                    <a:pt x="80010" y="177800"/>
                  </a:lnTo>
                  <a:lnTo>
                    <a:pt x="81280" y="163828"/>
                  </a:lnTo>
                  <a:lnTo>
                    <a:pt x="83820" y="151128"/>
                  </a:lnTo>
                  <a:lnTo>
                    <a:pt x="85090" y="139700"/>
                  </a:lnTo>
                  <a:lnTo>
                    <a:pt x="88900" y="128268"/>
                  </a:lnTo>
                  <a:lnTo>
                    <a:pt x="91440" y="116839"/>
                  </a:lnTo>
                  <a:lnTo>
                    <a:pt x="97790" y="95250"/>
                  </a:lnTo>
                  <a:lnTo>
                    <a:pt x="104140" y="90168"/>
                  </a:lnTo>
                  <a:lnTo>
                    <a:pt x="110490" y="88900"/>
                  </a:lnTo>
                  <a:lnTo>
                    <a:pt x="119380" y="91439"/>
                  </a:lnTo>
                  <a:lnTo>
                    <a:pt x="125730" y="95250"/>
                  </a:lnTo>
                  <a:lnTo>
                    <a:pt x="132080" y="102868"/>
                  </a:lnTo>
                  <a:lnTo>
                    <a:pt x="137160" y="110489"/>
                  </a:lnTo>
                  <a:lnTo>
                    <a:pt x="140970" y="123189"/>
                  </a:lnTo>
                  <a:lnTo>
                    <a:pt x="146050" y="138428"/>
                  </a:lnTo>
                  <a:lnTo>
                    <a:pt x="149860" y="154939"/>
                  </a:lnTo>
                  <a:lnTo>
                    <a:pt x="153670" y="170178"/>
                  </a:lnTo>
                  <a:lnTo>
                    <a:pt x="157480" y="182878"/>
                  </a:lnTo>
                  <a:lnTo>
                    <a:pt x="160020" y="195578"/>
                  </a:lnTo>
                  <a:lnTo>
                    <a:pt x="165100" y="208278"/>
                  </a:lnTo>
                  <a:lnTo>
                    <a:pt x="171450" y="219710"/>
                  </a:lnTo>
                  <a:lnTo>
                    <a:pt x="176530" y="229868"/>
                  </a:lnTo>
                  <a:lnTo>
                    <a:pt x="184150" y="238760"/>
                  </a:lnTo>
                  <a:lnTo>
                    <a:pt x="193040" y="246378"/>
                  </a:lnTo>
                  <a:lnTo>
                    <a:pt x="201930" y="251460"/>
                  </a:lnTo>
                  <a:lnTo>
                    <a:pt x="210820" y="252728"/>
                  </a:lnTo>
                  <a:lnTo>
                    <a:pt x="218440" y="251460"/>
                  </a:lnTo>
                  <a:lnTo>
                    <a:pt x="226060" y="248918"/>
                  </a:lnTo>
                  <a:lnTo>
                    <a:pt x="232410" y="241300"/>
                  </a:lnTo>
                  <a:lnTo>
                    <a:pt x="237490" y="232410"/>
                  </a:lnTo>
                  <a:lnTo>
                    <a:pt x="242570" y="220978"/>
                  </a:lnTo>
                  <a:lnTo>
                    <a:pt x="246380" y="210818"/>
                  </a:lnTo>
                  <a:lnTo>
                    <a:pt x="255270" y="189228"/>
                  </a:lnTo>
                  <a:lnTo>
                    <a:pt x="259080" y="175260"/>
                  </a:lnTo>
                  <a:lnTo>
                    <a:pt x="262890" y="158750"/>
                  </a:lnTo>
                  <a:lnTo>
                    <a:pt x="265430" y="140968"/>
                  </a:lnTo>
                  <a:lnTo>
                    <a:pt x="267970" y="121918"/>
                  </a:lnTo>
                  <a:lnTo>
                    <a:pt x="270510" y="102868"/>
                  </a:lnTo>
                  <a:lnTo>
                    <a:pt x="270510" y="82550"/>
                  </a:lnTo>
                  <a:lnTo>
                    <a:pt x="273050" y="64768"/>
                  </a:lnTo>
                  <a:lnTo>
                    <a:pt x="275590" y="46989"/>
                  </a:lnTo>
                  <a:lnTo>
                    <a:pt x="2832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Freeform 791"/>
            <p:cNvSpPr/>
            <p:nvPr/>
          </p:nvSpPr>
          <p:spPr>
            <a:xfrm>
              <a:off x="5298440" y="30116779"/>
              <a:ext cx="681991" cy="577851"/>
            </a:xfrm>
            <a:custGeom>
              <a:avLst/>
              <a:gdLst/>
              <a:ahLst/>
              <a:cxnLst/>
              <a:rect l="0" t="0" r="0" b="0"/>
              <a:pathLst>
                <a:path w="681991" h="577851">
                  <a:moveTo>
                    <a:pt x="144780" y="227332"/>
                  </a:moveTo>
                  <a:lnTo>
                    <a:pt x="149860" y="209550"/>
                  </a:lnTo>
                  <a:lnTo>
                    <a:pt x="152400" y="200660"/>
                  </a:lnTo>
                  <a:lnTo>
                    <a:pt x="153670" y="189232"/>
                  </a:lnTo>
                  <a:lnTo>
                    <a:pt x="153670" y="177800"/>
                  </a:lnTo>
                  <a:lnTo>
                    <a:pt x="153670" y="166371"/>
                  </a:lnTo>
                  <a:lnTo>
                    <a:pt x="151130" y="154942"/>
                  </a:lnTo>
                  <a:lnTo>
                    <a:pt x="149860" y="143510"/>
                  </a:lnTo>
                  <a:lnTo>
                    <a:pt x="144780" y="134621"/>
                  </a:lnTo>
                  <a:lnTo>
                    <a:pt x="137160" y="128271"/>
                  </a:lnTo>
                  <a:lnTo>
                    <a:pt x="129540" y="121921"/>
                  </a:lnTo>
                  <a:lnTo>
                    <a:pt x="119380" y="120650"/>
                  </a:lnTo>
                  <a:lnTo>
                    <a:pt x="107950" y="121921"/>
                  </a:lnTo>
                  <a:lnTo>
                    <a:pt x="95250" y="125732"/>
                  </a:lnTo>
                  <a:lnTo>
                    <a:pt x="85090" y="130810"/>
                  </a:lnTo>
                  <a:lnTo>
                    <a:pt x="67310" y="147321"/>
                  </a:lnTo>
                  <a:lnTo>
                    <a:pt x="59690" y="156210"/>
                  </a:lnTo>
                  <a:lnTo>
                    <a:pt x="50800" y="165100"/>
                  </a:lnTo>
                  <a:lnTo>
                    <a:pt x="44450" y="175260"/>
                  </a:lnTo>
                  <a:lnTo>
                    <a:pt x="38100" y="185421"/>
                  </a:lnTo>
                  <a:lnTo>
                    <a:pt x="33020" y="195582"/>
                  </a:lnTo>
                  <a:lnTo>
                    <a:pt x="27940" y="205742"/>
                  </a:lnTo>
                  <a:lnTo>
                    <a:pt x="24130" y="217171"/>
                  </a:lnTo>
                  <a:lnTo>
                    <a:pt x="19050" y="229871"/>
                  </a:lnTo>
                  <a:lnTo>
                    <a:pt x="11430" y="255271"/>
                  </a:lnTo>
                  <a:lnTo>
                    <a:pt x="5080" y="278132"/>
                  </a:lnTo>
                  <a:lnTo>
                    <a:pt x="2540" y="292100"/>
                  </a:lnTo>
                  <a:lnTo>
                    <a:pt x="0" y="309882"/>
                  </a:lnTo>
                  <a:lnTo>
                    <a:pt x="0" y="327660"/>
                  </a:lnTo>
                  <a:lnTo>
                    <a:pt x="2540" y="340360"/>
                  </a:lnTo>
                  <a:lnTo>
                    <a:pt x="7620" y="350521"/>
                  </a:lnTo>
                  <a:lnTo>
                    <a:pt x="15240" y="358142"/>
                  </a:lnTo>
                  <a:lnTo>
                    <a:pt x="24130" y="361950"/>
                  </a:lnTo>
                  <a:lnTo>
                    <a:pt x="35560" y="360682"/>
                  </a:lnTo>
                  <a:lnTo>
                    <a:pt x="46990" y="358142"/>
                  </a:lnTo>
                  <a:lnTo>
                    <a:pt x="58420" y="351792"/>
                  </a:lnTo>
                  <a:lnTo>
                    <a:pt x="69850" y="342900"/>
                  </a:lnTo>
                  <a:lnTo>
                    <a:pt x="81280" y="332742"/>
                  </a:lnTo>
                  <a:lnTo>
                    <a:pt x="88900" y="321310"/>
                  </a:lnTo>
                  <a:lnTo>
                    <a:pt x="96520" y="311150"/>
                  </a:lnTo>
                  <a:lnTo>
                    <a:pt x="101600" y="300992"/>
                  </a:lnTo>
                  <a:lnTo>
                    <a:pt x="107950" y="288292"/>
                  </a:lnTo>
                  <a:lnTo>
                    <a:pt x="114300" y="273050"/>
                  </a:lnTo>
                  <a:lnTo>
                    <a:pt x="120650" y="257810"/>
                  </a:lnTo>
                  <a:lnTo>
                    <a:pt x="125730" y="242571"/>
                  </a:lnTo>
                  <a:lnTo>
                    <a:pt x="128270" y="228600"/>
                  </a:lnTo>
                  <a:lnTo>
                    <a:pt x="130810" y="213360"/>
                  </a:lnTo>
                  <a:lnTo>
                    <a:pt x="132080" y="210821"/>
                  </a:lnTo>
                  <a:lnTo>
                    <a:pt x="133350" y="227332"/>
                  </a:lnTo>
                  <a:lnTo>
                    <a:pt x="134620" y="240032"/>
                  </a:lnTo>
                  <a:lnTo>
                    <a:pt x="137160" y="254000"/>
                  </a:lnTo>
                  <a:lnTo>
                    <a:pt x="139700" y="269242"/>
                  </a:lnTo>
                  <a:lnTo>
                    <a:pt x="143510" y="281942"/>
                  </a:lnTo>
                  <a:lnTo>
                    <a:pt x="148590" y="293371"/>
                  </a:lnTo>
                  <a:lnTo>
                    <a:pt x="154940" y="302260"/>
                  </a:lnTo>
                  <a:lnTo>
                    <a:pt x="166370" y="320042"/>
                  </a:lnTo>
                  <a:lnTo>
                    <a:pt x="173990" y="327660"/>
                  </a:lnTo>
                  <a:lnTo>
                    <a:pt x="184150" y="331471"/>
                  </a:lnTo>
                  <a:lnTo>
                    <a:pt x="196850" y="332742"/>
                  </a:lnTo>
                  <a:lnTo>
                    <a:pt x="210820" y="332742"/>
                  </a:lnTo>
                  <a:lnTo>
                    <a:pt x="223520" y="331471"/>
                  </a:lnTo>
                  <a:lnTo>
                    <a:pt x="236220" y="328932"/>
                  </a:lnTo>
                  <a:lnTo>
                    <a:pt x="247650" y="326392"/>
                  </a:lnTo>
                  <a:lnTo>
                    <a:pt x="266700" y="317500"/>
                  </a:lnTo>
                  <a:lnTo>
                    <a:pt x="275590" y="312421"/>
                  </a:lnTo>
                  <a:lnTo>
                    <a:pt x="290830" y="295910"/>
                  </a:lnTo>
                  <a:lnTo>
                    <a:pt x="307340" y="279400"/>
                  </a:lnTo>
                  <a:lnTo>
                    <a:pt x="325120" y="262892"/>
                  </a:lnTo>
                  <a:lnTo>
                    <a:pt x="339090" y="245110"/>
                  </a:lnTo>
                  <a:lnTo>
                    <a:pt x="344170" y="236221"/>
                  </a:lnTo>
                  <a:lnTo>
                    <a:pt x="349250" y="226060"/>
                  </a:lnTo>
                  <a:lnTo>
                    <a:pt x="354330" y="215900"/>
                  </a:lnTo>
                  <a:lnTo>
                    <a:pt x="358140" y="205742"/>
                  </a:lnTo>
                  <a:lnTo>
                    <a:pt x="361950" y="194310"/>
                  </a:lnTo>
                  <a:lnTo>
                    <a:pt x="365760" y="181610"/>
                  </a:lnTo>
                  <a:lnTo>
                    <a:pt x="369570" y="168910"/>
                  </a:lnTo>
                  <a:lnTo>
                    <a:pt x="372110" y="153671"/>
                  </a:lnTo>
                  <a:lnTo>
                    <a:pt x="373380" y="138432"/>
                  </a:lnTo>
                  <a:lnTo>
                    <a:pt x="374650" y="121921"/>
                  </a:lnTo>
                  <a:lnTo>
                    <a:pt x="372110" y="106682"/>
                  </a:lnTo>
                  <a:lnTo>
                    <a:pt x="369570" y="91442"/>
                  </a:lnTo>
                  <a:lnTo>
                    <a:pt x="364490" y="77471"/>
                  </a:lnTo>
                  <a:lnTo>
                    <a:pt x="356870" y="69850"/>
                  </a:lnTo>
                  <a:lnTo>
                    <a:pt x="346710" y="67310"/>
                  </a:lnTo>
                  <a:lnTo>
                    <a:pt x="335280" y="67310"/>
                  </a:lnTo>
                  <a:lnTo>
                    <a:pt x="326390" y="73660"/>
                  </a:lnTo>
                  <a:lnTo>
                    <a:pt x="317500" y="83821"/>
                  </a:lnTo>
                  <a:lnTo>
                    <a:pt x="308610" y="96521"/>
                  </a:lnTo>
                  <a:lnTo>
                    <a:pt x="303530" y="111760"/>
                  </a:lnTo>
                  <a:lnTo>
                    <a:pt x="299720" y="129542"/>
                  </a:lnTo>
                  <a:lnTo>
                    <a:pt x="297180" y="147321"/>
                  </a:lnTo>
                  <a:lnTo>
                    <a:pt x="297180" y="165100"/>
                  </a:lnTo>
                  <a:lnTo>
                    <a:pt x="297180" y="180342"/>
                  </a:lnTo>
                  <a:lnTo>
                    <a:pt x="299720" y="195582"/>
                  </a:lnTo>
                  <a:lnTo>
                    <a:pt x="302260" y="209550"/>
                  </a:lnTo>
                  <a:lnTo>
                    <a:pt x="307340" y="222250"/>
                  </a:lnTo>
                  <a:lnTo>
                    <a:pt x="312420" y="234950"/>
                  </a:lnTo>
                  <a:lnTo>
                    <a:pt x="318770" y="246382"/>
                  </a:lnTo>
                  <a:lnTo>
                    <a:pt x="325120" y="257810"/>
                  </a:lnTo>
                  <a:lnTo>
                    <a:pt x="331470" y="267971"/>
                  </a:lnTo>
                  <a:lnTo>
                    <a:pt x="345440" y="289560"/>
                  </a:lnTo>
                  <a:lnTo>
                    <a:pt x="351790" y="299721"/>
                  </a:lnTo>
                  <a:lnTo>
                    <a:pt x="360680" y="311150"/>
                  </a:lnTo>
                  <a:lnTo>
                    <a:pt x="369570" y="321310"/>
                  </a:lnTo>
                  <a:lnTo>
                    <a:pt x="378460" y="331471"/>
                  </a:lnTo>
                  <a:lnTo>
                    <a:pt x="394970" y="350521"/>
                  </a:lnTo>
                  <a:lnTo>
                    <a:pt x="417830" y="373382"/>
                  </a:lnTo>
                  <a:lnTo>
                    <a:pt x="431800" y="389892"/>
                  </a:lnTo>
                  <a:lnTo>
                    <a:pt x="439420" y="401321"/>
                  </a:lnTo>
                  <a:lnTo>
                    <a:pt x="447040" y="412750"/>
                  </a:lnTo>
                  <a:lnTo>
                    <a:pt x="450850" y="426721"/>
                  </a:lnTo>
                  <a:lnTo>
                    <a:pt x="454660" y="441960"/>
                  </a:lnTo>
                  <a:lnTo>
                    <a:pt x="455930" y="458471"/>
                  </a:lnTo>
                  <a:lnTo>
                    <a:pt x="455930" y="473710"/>
                  </a:lnTo>
                  <a:lnTo>
                    <a:pt x="452120" y="488950"/>
                  </a:lnTo>
                  <a:lnTo>
                    <a:pt x="448310" y="502921"/>
                  </a:lnTo>
                  <a:lnTo>
                    <a:pt x="443230" y="515621"/>
                  </a:lnTo>
                  <a:lnTo>
                    <a:pt x="436880" y="525782"/>
                  </a:lnTo>
                  <a:lnTo>
                    <a:pt x="424180" y="543560"/>
                  </a:lnTo>
                  <a:lnTo>
                    <a:pt x="411480" y="558800"/>
                  </a:lnTo>
                  <a:lnTo>
                    <a:pt x="400050" y="565150"/>
                  </a:lnTo>
                  <a:lnTo>
                    <a:pt x="387350" y="570232"/>
                  </a:lnTo>
                  <a:lnTo>
                    <a:pt x="373380" y="575310"/>
                  </a:lnTo>
                  <a:lnTo>
                    <a:pt x="359410" y="577850"/>
                  </a:lnTo>
                  <a:lnTo>
                    <a:pt x="345440" y="577850"/>
                  </a:lnTo>
                  <a:lnTo>
                    <a:pt x="331470" y="576582"/>
                  </a:lnTo>
                  <a:lnTo>
                    <a:pt x="318770" y="570232"/>
                  </a:lnTo>
                  <a:lnTo>
                    <a:pt x="308610" y="560071"/>
                  </a:lnTo>
                  <a:lnTo>
                    <a:pt x="299720" y="547371"/>
                  </a:lnTo>
                  <a:lnTo>
                    <a:pt x="294640" y="534671"/>
                  </a:lnTo>
                  <a:lnTo>
                    <a:pt x="293370" y="523242"/>
                  </a:lnTo>
                  <a:lnTo>
                    <a:pt x="292100" y="511810"/>
                  </a:lnTo>
                  <a:lnTo>
                    <a:pt x="293370" y="500382"/>
                  </a:lnTo>
                  <a:lnTo>
                    <a:pt x="295910" y="487682"/>
                  </a:lnTo>
                  <a:lnTo>
                    <a:pt x="298450" y="474982"/>
                  </a:lnTo>
                  <a:lnTo>
                    <a:pt x="302260" y="461010"/>
                  </a:lnTo>
                  <a:lnTo>
                    <a:pt x="307340" y="447042"/>
                  </a:lnTo>
                  <a:lnTo>
                    <a:pt x="312420" y="433071"/>
                  </a:lnTo>
                  <a:lnTo>
                    <a:pt x="320040" y="419100"/>
                  </a:lnTo>
                  <a:lnTo>
                    <a:pt x="327660" y="405132"/>
                  </a:lnTo>
                  <a:lnTo>
                    <a:pt x="337820" y="391160"/>
                  </a:lnTo>
                  <a:lnTo>
                    <a:pt x="347980" y="377192"/>
                  </a:lnTo>
                  <a:lnTo>
                    <a:pt x="359410" y="363221"/>
                  </a:lnTo>
                  <a:lnTo>
                    <a:pt x="372110" y="349250"/>
                  </a:lnTo>
                  <a:lnTo>
                    <a:pt x="398780" y="321310"/>
                  </a:lnTo>
                  <a:lnTo>
                    <a:pt x="453390" y="265432"/>
                  </a:lnTo>
                  <a:lnTo>
                    <a:pt x="467360" y="252732"/>
                  </a:lnTo>
                  <a:lnTo>
                    <a:pt x="481330" y="240032"/>
                  </a:lnTo>
                  <a:lnTo>
                    <a:pt x="495300" y="228600"/>
                  </a:lnTo>
                  <a:lnTo>
                    <a:pt x="509270" y="217171"/>
                  </a:lnTo>
                  <a:lnTo>
                    <a:pt x="538480" y="190500"/>
                  </a:lnTo>
                  <a:lnTo>
                    <a:pt x="552450" y="179071"/>
                  </a:lnTo>
                  <a:lnTo>
                    <a:pt x="566420" y="168910"/>
                  </a:lnTo>
                  <a:lnTo>
                    <a:pt x="580390" y="160021"/>
                  </a:lnTo>
                  <a:lnTo>
                    <a:pt x="593090" y="151132"/>
                  </a:lnTo>
                  <a:lnTo>
                    <a:pt x="604520" y="140971"/>
                  </a:lnTo>
                  <a:lnTo>
                    <a:pt x="615950" y="130810"/>
                  </a:lnTo>
                  <a:lnTo>
                    <a:pt x="626110" y="120650"/>
                  </a:lnTo>
                  <a:lnTo>
                    <a:pt x="635000" y="110492"/>
                  </a:lnTo>
                  <a:lnTo>
                    <a:pt x="643890" y="100332"/>
                  </a:lnTo>
                  <a:lnTo>
                    <a:pt x="651510" y="88900"/>
                  </a:lnTo>
                  <a:lnTo>
                    <a:pt x="659130" y="76200"/>
                  </a:lnTo>
                  <a:lnTo>
                    <a:pt x="666750" y="63500"/>
                  </a:lnTo>
                  <a:lnTo>
                    <a:pt x="670560" y="48260"/>
                  </a:lnTo>
                  <a:lnTo>
                    <a:pt x="671830" y="33021"/>
                  </a:lnTo>
                  <a:lnTo>
                    <a:pt x="671830" y="16510"/>
                  </a:lnTo>
                  <a:lnTo>
                    <a:pt x="666750" y="7621"/>
                  </a:lnTo>
                  <a:lnTo>
                    <a:pt x="659130" y="2542"/>
                  </a:lnTo>
                  <a:lnTo>
                    <a:pt x="648970" y="0"/>
                  </a:lnTo>
                  <a:lnTo>
                    <a:pt x="628650" y="0"/>
                  </a:lnTo>
                  <a:lnTo>
                    <a:pt x="618490" y="2542"/>
                  </a:lnTo>
                  <a:lnTo>
                    <a:pt x="609600" y="6350"/>
                  </a:lnTo>
                  <a:lnTo>
                    <a:pt x="593090" y="21592"/>
                  </a:lnTo>
                  <a:lnTo>
                    <a:pt x="584200" y="31750"/>
                  </a:lnTo>
                  <a:lnTo>
                    <a:pt x="574040" y="43182"/>
                  </a:lnTo>
                  <a:lnTo>
                    <a:pt x="563880" y="54610"/>
                  </a:lnTo>
                  <a:lnTo>
                    <a:pt x="554990" y="67310"/>
                  </a:lnTo>
                  <a:lnTo>
                    <a:pt x="544830" y="77471"/>
                  </a:lnTo>
                  <a:lnTo>
                    <a:pt x="533400" y="88900"/>
                  </a:lnTo>
                  <a:lnTo>
                    <a:pt x="525780" y="101600"/>
                  </a:lnTo>
                  <a:lnTo>
                    <a:pt x="519430" y="114300"/>
                  </a:lnTo>
                  <a:lnTo>
                    <a:pt x="514350" y="127000"/>
                  </a:lnTo>
                  <a:lnTo>
                    <a:pt x="509270" y="139700"/>
                  </a:lnTo>
                  <a:lnTo>
                    <a:pt x="500380" y="162560"/>
                  </a:lnTo>
                  <a:lnTo>
                    <a:pt x="499110" y="176532"/>
                  </a:lnTo>
                  <a:lnTo>
                    <a:pt x="499110" y="193042"/>
                  </a:lnTo>
                  <a:lnTo>
                    <a:pt x="500380" y="212092"/>
                  </a:lnTo>
                  <a:lnTo>
                    <a:pt x="502920" y="226060"/>
                  </a:lnTo>
                  <a:lnTo>
                    <a:pt x="508000" y="237492"/>
                  </a:lnTo>
                  <a:lnTo>
                    <a:pt x="513080" y="248921"/>
                  </a:lnTo>
                  <a:lnTo>
                    <a:pt x="525780" y="265432"/>
                  </a:lnTo>
                  <a:lnTo>
                    <a:pt x="532130" y="274321"/>
                  </a:lnTo>
                  <a:lnTo>
                    <a:pt x="548640" y="285750"/>
                  </a:lnTo>
                  <a:lnTo>
                    <a:pt x="557530" y="290832"/>
                  </a:lnTo>
                  <a:lnTo>
                    <a:pt x="571500" y="294642"/>
                  </a:lnTo>
                  <a:lnTo>
                    <a:pt x="586740" y="295910"/>
                  </a:lnTo>
                  <a:lnTo>
                    <a:pt x="604520" y="297182"/>
                  </a:lnTo>
                  <a:lnTo>
                    <a:pt x="621030" y="297182"/>
                  </a:lnTo>
                  <a:lnTo>
                    <a:pt x="636270" y="295910"/>
                  </a:lnTo>
                  <a:lnTo>
                    <a:pt x="681990" y="2895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Freeform 792"/>
            <p:cNvSpPr/>
            <p:nvPr/>
          </p:nvSpPr>
          <p:spPr>
            <a:xfrm>
              <a:off x="6296660" y="30091379"/>
              <a:ext cx="304801" cy="299722"/>
            </a:xfrm>
            <a:custGeom>
              <a:avLst/>
              <a:gdLst/>
              <a:ahLst/>
              <a:cxnLst/>
              <a:rect l="0" t="0" r="0" b="0"/>
              <a:pathLst>
                <a:path w="304801" h="299722">
                  <a:moveTo>
                    <a:pt x="0" y="31750"/>
                  </a:moveTo>
                  <a:lnTo>
                    <a:pt x="0" y="53342"/>
                  </a:lnTo>
                  <a:lnTo>
                    <a:pt x="0" y="64771"/>
                  </a:lnTo>
                  <a:lnTo>
                    <a:pt x="2540" y="77471"/>
                  </a:lnTo>
                  <a:lnTo>
                    <a:pt x="5080" y="90171"/>
                  </a:lnTo>
                  <a:lnTo>
                    <a:pt x="6350" y="102871"/>
                  </a:lnTo>
                  <a:lnTo>
                    <a:pt x="7620" y="116842"/>
                  </a:lnTo>
                  <a:lnTo>
                    <a:pt x="8890" y="129542"/>
                  </a:lnTo>
                  <a:lnTo>
                    <a:pt x="8890" y="161292"/>
                  </a:lnTo>
                  <a:lnTo>
                    <a:pt x="8890" y="177800"/>
                  </a:lnTo>
                  <a:lnTo>
                    <a:pt x="10160" y="193042"/>
                  </a:lnTo>
                  <a:lnTo>
                    <a:pt x="12700" y="208282"/>
                  </a:lnTo>
                  <a:lnTo>
                    <a:pt x="15240" y="222250"/>
                  </a:lnTo>
                  <a:lnTo>
                    <a:pt x="17780" y="236221"/>
                  </a:lnTo>
                  <a:lnTo>
                    <a:pt x="21590" y="248921"/>
                  </a:lnTo>
                  <a:lnTo>
                    <a:pt x="24130" y="260350"/>
                  </a:lnTo>
                  <a:lnTo>
                    <a:pt x="31750" y="283210"/>
                  </a:lnTo>
                  <a:lnTo>
                    <a:pt x="34290" y="293371"/>
                  </a:lnTo>
                  <a:lnTo>
                    <a:pt x="39370" y="298450"/>
                  </a:lnTo>
                  <a:lnTo>
                    <a:pt x="44450" y="299721"/>
                  </a:lnTo>
                  <a:lnTo>
                    <a:pt x="50800" y="297182"/>
                  </a:lnTo>
                  <a:lnTo>
                    <a:pt x="57150" y="290832"/>
                  </a:lnTo>
                  <a:lnTo>
                    <a:pt x="63500" y="280671"/>
                  </a:lnTo>
                  <a:lnTo>
                    <a:pt x="69850" y="267971"/>
                  </a:lnTo>
                  <a:lnTo>
                    <a:pt x="76200" y="254000"/>
                  </a:lnTo>
                  <a:lnTo>
                    <a:pt x="81280" y="241300"/>
                  </a:lnTo>
                  <a:lnTo>
                    <a:pt x="85090" y="227332"/>
                  </a:lnTo>
                  <a:lnTo>
                    <a:pt x="88900" y="213360"/>
                  </a:lnTo>
                  <a:lnTo>
                    <a:pt x="100330" y="172721"/>
                  </a:lnTo>
                  <a:lnTo>
                    <a:pt x="107950" y="148592"/>
                  </a:lnTo>
                  <a:lnTo>
                    <a:pt x="118110" y="115571"/>
                  </a:lnTo>
                  <a:lnTo>
                    <a:pt x="123190" y="106682"/>
                  </a:lnTo>
                  <a:lnTo>
                    <a:pt x="128270" y="97792"/>
                  </a:lnTo>
                  <a:lnTo>
                    <a:pt x="134620" y="90171"/>
                  </a:lnTo>
                  <a:lnTo>
                    <a:pt x="140970" y="87632"/>
                  </a:lnTo>
                  <a:lnTo>
                    <a:pt x="147320" y="90171"/>
                  </a:lnTo>
                  <a:lnTo>
                    <a:pt x="154940" y="95250"/>
                  </a:lnTo>
                  <a:lnTo>
                    <a:pt x="161290" y="104142"/>
                  </a:lnTo>
                  <a:lnTo>
                    <a:pt x="167640" y="115571"/>
                  </a:lnTo>
                  <a:lnTo>
                    <a:pt x="175260" y="129542"/>
                  </a:lnTo>
                  <a:lnTo>
                    <a:pt x="180340" y="143510"/>
                  </a:lnTo>
                  <a:lnTo>
                    <a:pt x="185420" y="157482"/>
                  </a:lnTo>
                  <a:lnTo>
                    <a:pt x="190500" y="171450"/>
                  </a:lnTo>
                  <a:lnTo>
                    <a:pt x="194310" y="185421"/>
                  </a:lnTo>
                  <a:lnTo>
                    <a:pt x="201930" y="213360"/>
                  </a:lnTo>
                  <a:lnTo>
                    <a:pt x="207010" y="227332"/>
                  </a:lnTo>
                  <a:lnTo>
                    <a:pt x="213360" y="241300"/>
                  </a:lnTo>
                  <a:lnTo>
                    <a:pt x="218440" y="255271"/>
                  </a:lnTo>
                  <a:lnTo>
                    <a:pt x="226060" y="261621"/>
                  </a:lnTo>
                  <a:lnTo>
                    <a:pt x="234950" y="261621"/>
                  </a:lnTo>
                  <a:lnTo>
                    <a:pt x="243840" y="259082"/>
                  </a:lnTo>
                  <a:lnTo>
                    <a:pt x="251460" y="252732"/>
                  </a:lnTo>
                  <a:lnTo>
                    <a:pt x="257810" y="246382"/>
                  </a:lnTo>
                  <a:lnTo>
                    <a:pt x="262890" y="237492"/>
                  </a:lnTo>
                  <a:lnTo>
                    <a:pt x="267970" y="223521"/>
                  </a:lnTo>
                  <a:lnTo>
                    <a:pt x="271780" y="205742"/>
                  </a:lnTo>
                  <a:lnTo>
                    <a:pt x="275590" y="186692"/>
                  </a:lnTo>
                  <a:lnTo>
                    <a:pt x="278130" y="168910"/>
                  </a:lnTo>
                  <a:lnTo>
                    <a:pt x="280670" y="152400"/>
                  </a:lnTo>
                  <a:lnTo>
                    <a:pt x="280670" y="135892"/>
                  </a:lnTo>
                  <a:lnTo>
                    <a:pt x="283210" y="120650"/>
                  </a:lnTo>
                  <a:lnTo>
                    <a:pt x="285750" y="106682"/>
                  </a:lnTo>
                  <a:lnTo>
                    <a:pt x="288290" y="91442"/>
                  </a:lnTo>
                  <a:lnTo>
                    <a:pt x="290830" y="76200"/>
                  </a:lnTo>
                  <a:lnTo>
                    <a:pt x="292100" y="59692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Freeform 793"/>
            <p:cNvSpPr/>
            <p:nvPr/>
          </p:nvSpPr>
          <p:spPr>
            <a:xfrm>
              <a:off x="6751320" y="30048200"/>
              <a:ext cx="260351" cy="207012"/>
            </a:xfrm>
            <a:custGeom>
              <a:avLst/>
              <a:gdLst/>
              <a:ahLst/>
              <a:cxnLst/>
              <a:rect l="0" t="0" r="0" b="0"/>
              <a:pathLst>
                <a:path w="260351" h="207012">
                  <a:moveTo>
                    <a:pt x="144780" y="63500"/>
                  </a:moveTo>
                  <a:lnTo>
                    <a:pt x="149860" y="46989"/>
                  </a:lnTo>
                  <a:lnTo>
                    <a:pt x="151130" y="38100"/>
                  </a:lnTo>
                  <a:lnTo>
                    <a:pt x="149860" y="29211"/>
                  </a:lnTo>
                  <a:lnTo>
                    <a:pt x="148590" y="20321"/>
                  </a:lnTo>
                  <a:lnTo>
                    <a:pt x="142240" y="12700"/>
                  </a:lnTo>
                  <a:lnTo>
                    <a:pt x="133350" y="6350"/>
                  </a:lnTo>
                  <a:lnTo>
                    <a:pt x="123190" y="1271"/>
                  </a:lnTo>
                  <a:lnTo>
                    <a:pt x="111760" y="0"/>
                  </a:lnTo>
                  <a:lnTo>
                    <a:pt x="99060" y="1271"/>
                  </a:lnTo>
                  <a:lnTo>
                    <a:pt x="86360" y="5079"/>
                  </a:lnTo>
                  <a:lnTo>
                    <a:pt x="74930" y="8889"/>
                  </a:lnTo>
                  <a:lnTo>
                    <a:pt x="66040" y="13971"/>
                  </a:lnTo>
                  <a:lnTo>
                    <a:pt x="57150" y="20321"/>
                  </a:lnTo>
                  <a:lnTo>
                    <a:pt x="49530" y="26671"/>
                  </a:lnTo>
                  <a:lnTo>
                    <a:pt x="40640" y="33021"/>
                  </a:lnTo>
                  <a:lnTo>
                    <a:pt x="33020" y="39371"/>
                  </a:lnTo>
                  <a:lnTo>
                    <a:pt x="27940" y="48261"/>
                  </a:lnTo>
                  <a:lnTo>
                    <a:pt x="21590" y="57150"/>
                  </a:lnTo>
                  <a:lnTo>
                    <a:pt x="17780" y="66039"/>
                  </a:lnTo>
                  <a:lnTo>
                    <a:pt x="12700" y="76200"/>
                  </a:lnTo>
                  <a:lnTo>
                    <a:pt x="8890" y="86361"/>
                  </a:lnTo>
                  <a:lnTo>
                    <a:pt x="5080" y="96521"/>
                  </a:lnTo>
                  <a:lnTo>
                    <a:pt x="2540" y="110489"/>
                  </a:lnTo>
                  <a:lnTo>
                    <a:pt x="1270" y="125729"/>
                  </a:lnTo>
                  <a:lnTo>
                    <a:pt x="0" y="143511"/>
                  </a:lnTo>
                  <a:lnTo>
                    <a:pt x="1270" y="160021"/>
                  </a:lnTo>
                  <a:lnTo>
                    <a:pt x="5080" y="176529"/>
                  </a:lnTo>
                  <a:lnTo>
                    <a:pt x="8890" y="191771"/>
                  </a:lnTo>
                  <a:lnTo>
                    <a:pt x="17780" y="200661"/>
                  </a:lnTo>
                  <a:lnTo>
                    <a:pt x="30480" y="205739"/>
                  </a:lnTo>
                  <a:lnTo>
                    <a:pt x="43180" y="207011"/>
                  </a:lnTo>
                  <a:lnTo>
                    <a:pt x="55880" y="207011"/>
                  </a:lnTo>
                  <a:lnTo>
                    <a:pt x="68580" y="205739"/>
                  </a:lnTo>
                  <a:lnTo>
                    <a:pt x="80010" y="204471"/>
                  </a:lnTo>
                  <a:lnTo>
                    <a:pt x="90170" y="200661"/>
                  </a:lnTo>
                  <a:lnTo>
                    <a:pt x="99060" y="195579"/>
                  </a:lnTo>
                  <a:lnTo>
                    <a:pt x="106680" y="190500"/>
                  </a:lnTo>
                  <a:lnTo>
                    <a:pt x="115570" y="182879"/>
                  </a:lnTo>
                  <a:lnTo>
                    <a:pt x="123190" y="175261"/>
                  </a:lnTo>
                  <a:lnTo>
                    <a:pt x="129540" y="166371"/>
                  </a:lnTo>
                  <a:lnTo>
                    <a:pt x="138430" y="157479"/>
                  </a:lnTo>
                  <a:lnTo>
                    <a:pt x="147320" y="149861"/>
                  </a:lnTo>
                  <a:lnTo>
                    <a:pt x="157480" y="142239"/>
                  </a:lnTo>
                  <a:lnTo>
                    <a:pt x="165100" y="133350"/>
                  </a:lnTo>
                  <a:lnTo>
                    <a:pt x="171450" y="124461"/>
                  </a:lnTo>
                  <a:lnTo>
                    <a:pt x="176530" y="114300"/>
                  </a:lnTo>
                  <a:lnTo>
                    <a:pt x="181610" y="105411"/>
                  </a:lnTo>
                  <a:lnTo>
                    <a:pt x="185420" y="95250"/>
                  </a:lnTo>
                  <a:lnTo>
                    <a:pt x="189230" y="83821"/>
                  </a:lnTo>
                  <a:lnTo>
                    <a:pt x="194310" y="73661"/>
                  </a:lnTo>
                  <a:lnTo>
                    <a:pt x="200660" y="63500"/>
                  </a:lnTo>
                  <a:lnTo>
                    <a:pt x="205740" y="53339"/>
                  </a:lnTo>
                  <a:lnTo>
                    <a:pt x="210820" y="40639"/>
                  </a:lnTo>
                  <a:lnTo>
                    <a:pt x="213360" y="25400"/>
                  </a:lnTo>
                  <a:lnTo>
                    <a:pt x="214630" y="10161"/>
                  </a:lnTo>
                  <a:lnTo>
                    <a:pt x="215900" y="5079"/>
                  </a:lnTo>
                  <a:lnTo>
                    <a:pt x="217170" y="6350"/>
                  </a:lnTo>
                  <a:lnTo>
                    <a:pt x="217170" y="11429"/>
                  </a:lnTo>
                  <a:lnTo>
                    <a:pt x="218440" y="19050"/>
                  </a:lnTo>
                  <a:lnTo>
                    <a:pt x="218440" y="40639"/>
                  </a:lnTo>
                  <a:lnTo>
                    <a:pt x="218440" y="96521"/>
                  </a:lnTo>
                  <a:lnTo>
                    <a:pt x="219710" y="115571"/>
                  </a:lnTo>
                  <a:lnTo>
                    <a:pt x="222250" y="134621"/>
                  </a:lnTo>
                  <a:lnTo>
                    <a:pt x="223520" y="153671"/>
                  </a:lnTo>
                  <a:lnTo>
                    <a:pt x="229870" y="166371"/>
                  </a:lnTo>
                  <a:lnTo>
                    <a:pt x="236220" y="176529"/>
                  </a:lnTo>
                  <a:lnTo>
                    <a:pt x="260350" y="2006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Freeform 794"/>
            <p:cNvSpPr/>
            <p:nvPr/>
          </p:nvSpPr>
          <p:spPr>
            <a:xfrm>
              <a:off x="7158990" y="29955489"/>
              <a:ext cx="326391" cy="275591"/>
            </a:xfrm>
            <a:custGeom>
              <a:avLst/>
              <a:gdLst/>
              <a:ahLst/>
              <a:cxnLst/>
              <a:rect l="0" t="0" r="0" b="0"/>
              <a:pathLst>
                <a:path w="326391" h="275591">
                  <a:moveTo>
                    <a:pt x="0" y="82550"/>
                  </a:moveTo>
                  <a:lnTo>
                    <a:pt x="6350" y="105411"/>
                  </a:lnTo>
                  <a:lnTo>
                    <a:pt x="7620" y="116840"/>
                  </a:lnTo>
                  <a:lnTo>
                    <a:pt x="8890" y="128272"/>
                  </a:lnTo>
                  <a:lnTo>
                    <a:pt x="8890" y="140972"/>
                  </a:lnTo>
                  <a:lnTo>
                    <a:pt x="10160" y="167640"/>
                  </a:lnTo>
                  <a:lnTo>
                    <a:pt x="11430" y="254000"/>
                  </a:lnTo>
                  <a:lnTo>
                    <a:pt x="11430" y="275590"/>
                  </a:lnTo>
                  <a:lnTo>
                    <a:pt x="11430" y="266700"/>
                  </a:lnTo>
                  <a:lnTo>
                    <a:pt x="12700" y="252732"/>
                  </a:lnTo>
                  <a:lnTo>
                    <a:pt x="16510" y="217172"/>
                  </a:lnTo>
                  <a:lnTo>
                    <a:pt x="19050" y="199390"/>
                  </a:lnTo>
                  <a:lnTo>
                    <a:pt x="22860" y="182882"/>
                  </a:lnTo>
                  <a:lnTo>
                    <a:pt x="25400" y="166372"/>
                  </a:lnTo>
                  <a:lnTo>
                    <a:pt x="30480" y="151132"/>
                  </a:lnTo>
                  <a:lnTo>
                    <a:pt x="35560" y="137161"/>
                  </a:lnTo>
                  <a:lnTo>
                    <a:pt x="40640" y="121922"/>
                  </a:lnTo>
                  <a:lnTo>
                    <a:pt x="46990" y="110490"/>
                  </a:lnTo>
                  <a:lnTo>
                    <a:pt x="54610" y="100332"/>
                  </a:lnTo>
                  <a:lnTo>
                    <a:pt x="60960" y="90172"/>
                  </a:lnTo>
                  <a:lnTo>
                    <a:pt x="68580" y="81282"/>
                  </a:lnTo>
                  <a:lnTo>
                    <a:pt x="77470" y="71122"/>
                  </a:lnTo>
                  <a:lnTo>
                    <a:pt x="86360" y="60961"/>
                  </a:lnTo>
                  <a:lnTo>
                    <a:pt x="96520" y="52072"/>
                  </a:lnTo>
                  <a:lnTo>
                    <a:pt x="106680" y="43182"/>
                  </a:lnTo>
                  <a:lnTo>
                    <a:pt x="116840" y="35561"/>
                  </a:lnTo>
                  <a:lnTo>
                    <a:pt x="127000" y="29211"/>
                  </a:lnTo>
                  <a:lnTo>
                    <a:pt x="137160" y="24132"/>
                  </a:lnTo>
                  <a:lnTo>
                    <a:pt x="148590" y="19050"/>
                  </a:lnTo>
                  <a:lnTo>
                    <a:pt x="160020" y="15240"/>
                  </a:lnTo>
                  <a:lnTo>
                    <a:pt x="171450" y="13972"/>
                  </a:lnTo>
                  <a:lnTo>
                    <a:pt x="185420" y="11432"/>
                  </a:lnTo>
                  <a:lnTo>
                    <a:pt x="196850" y="10161"/>
                  </a:lnTo>
                  <a:lnTo>
                    <a:pt x="208280" y="7622"/>
                  </a:lnTo>
                  <a:lnTo>
                    <a:pt x="219710" y="3811"/>
                  </a:lnTo>
                  <a:lnTo>
                    <a:pt x="232410" y="2540"/>
                  </a:lnTo>
                  <a:lnTo>
                    <a:pt x="245110" y="1272"/>
                  </a:lnTo>
                  <a:lnTo>
                    <a:pt x="257810" y="0"/>
                  </a:lnTo>
                  <a:lnTo>
                    <a:pt x="271780" y="1272"/>
                  </a:lnTo>
                  <a:lnTo>
                    <a:pt x="285750" y="2540"/>
                  </a:lnTo>
                  <a:lnTo>
                    <a:pt x="326390" y="8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9" name="Group 808"/>
          <p:cNvGrpSpPr/>
          <p:nvPr/>
        </p:nvGrpSpPr>
        <p:grpSpPr>
          <a:xfrm>
            <a:off x="4959350" y="30342839"/>
            <a:ext cx="4056381" cy="674373"/>
            <a:chOff x="4959350" y="30342839"/>
            <a:chExt cx="4056381" cy="674373"/>
          </a:xfrm>
        </p:grpSpPr>
        <p:sp>
          <p:nvSpPr>
            <p:cNvPr id="797" name="Freeform 796"/>
            <p:cNvSpPr/>
            <p:nvPr/>
          </p:nvSpPr>
          <p:spPr>
            <a:xfrm>
              <a:off x="5085080" y="30577789"/>
              <a:ext cx="220981" cy="439423"/>
            </a:xfrm>
            <a:custGeom>
              <a:avLst/>
              <a:gdLst/>
              <a:ahLst/>
              <a:cxnLst/>
              <a:rect l="0" t="0" r="0" b="0"/>
              <a:pathLst>
                <a:path w="220981" h="439423">
                  <a:moveTo>
                    <a:pt x="220980" y="19050"/>
                  </a:moveTo>
                  <a:lnTo>
                    <a:pt x="204470" y="7622"/>
                  </a:lnTo>
                  <a:lnTo>
                    <a:pt x="194310" y="3811"/>
                  </a:lnTo>
                  <a:lnTo>
                    <a:pt x="184150" y="1272"/>
                  </a:lnTo>
                  <a:lnTo>
                    <a:pt x="171450" y="0"/>
                  </a:lnTo>
                  <a:lnTo>
                    <a:pt x="158750" y="1272"/>
                  </a:lnTo>
                  <a:lnTo>
                    <a:pt x="146050" y="5082"/>
                  </a:lnTo>
                  <a:lnTo>
                    <a:pt x="132080" y="10161"/>
                  </a:lnTo>
                  <a:lnTo>
                    <a:pt x="118110" y="16511"/>
                  </a:lnTo>
                  <a:lnTo>
                    <a:pt x="101600" y="24132"/>
                  </a:lnTo>
                  <a:lnTo>
                    <a:pt x="85090" y="33022"/>
                  </a:lnTo>
                  <a:lnTo>
                    <a:pt x="71120" y="43182"/>
                  </a:lnTo>
                  <a:lnTo>
                    <a:pt x="58420" y="54611"/>
                  </a:lnTo>
                  <a:lnTo>
                    <a:pt x="45720" y="67311"/>
                  </a:lnTo>
                  <a:lnTo>
                    <a:pt x="35560" y="78740"/>
                  </a:lnTo>
                  <a:lnTo>
                    <a:pt x="25400" y="90172"/>
                  </a:lnTo>
                  <a:lnTo>
                    <a:pt x="17780" y="101600"/>
                  </a:lnTo>
                  <a:lnTo>
                    <a:pt x="11430" y="116840"/>
                  </a:lnTo>
                  <a:lnTo>
                    <a:pt x="7620" y="135890"/>
                  </a:lnTo>
                  <a:lnTo>
                    <a:pt x="5080" y="156211"/>
                  </a:lnTo>
                  <a:lnTo>
                    <a:pt x="3810" y="176532"/>
                  </a:lnTo>
                  <a:lnTo>
                    <a:pt x="2540" y="194311"/>
                  </a:lnTo>
                  <a:lnTo>
                    <a:pt x="1270" y="231140"/>
                  </a:lnTo>
                  <a:lnTo>
                    <a:pt x="0" y="266700"/>
                  </a:lnTo>
                  <a:lnTo>
                    <a:pt x="1270" y="283211"/>
                  </a:lnTo>
                  <a:lnTo>
                    <a:pt x="3810" y="299722"/>
                  </a:lnTo>
                  <a:lnTo>
                    <a:pt x="6350" y="314961"/>
                  </a:lnTo>
                  <a:lnTo>
                    <a:pt x="7620" y="328932"/>
                  </a:lnTo>
                  <a:lnTo>
                    <a:pt x="8890" y="344172"/>
                  </a:lnTo>
                  <a:lnTo>
                    <a:pt x="8890" y="358140"/>
                  </a:lnTo>
                  <a:lnTo>
                    <a:pt x="11430" y="372111"/>
                  </a:lnTo>
                  <a:lnTo>
                    <a:pt x="21590" y="439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Freeform 797"/>
            <p:cNvSpPr/>
            <p:nvPr/>
          </p:nvSpPr>
          <p:spPr>
            <a:xfrm>
              <a:off x="4959350" y="30756861"/>
              <a:ext cx="429261" cy="207011"/>
            </a:xfrm>
            <a:custGeom>
              <a:avLst/>
              <a:gdLst/>
              <a:ahLst/>
              <a:cxnLst/>
              <a:rect l="0" t="0" r="0" b="0"/>
              <a:pathLst>
                <a:path w="429261" h="207011">
                  <a:moveTo>
                    <a:pt x="0" y="113028"/>
                  </a:moveTo>
                  <a:lnTo>
                    <a:pt x="16510" y="101600"/>
                  </a:lnTo>
                  <a:lnTo>
                    <a:pt x="25400" y="97789"/>
                  </a:lnTo>
                  <a:lnTo>
                    <a:pt x="34290" y="93978"/>
                  </a:lnTo>
                  <a:lnTo>
                    <a:pt x="43180" y="88900"/>
                  </a:lnTo>
                  <a:lnTo>
                    <a:pt x="53340" y="85089"/>
                  </a:lnTo>
                  <a:lnTo>
                    <a:pt x="63500" y="78739"/>
                  </a:lnTo>
                  <a:lnTo>
                    <a:pt x="73660" y="72389"/>
                  </a:lnTo>
                  <a:lnTo>
                    <a:pt x="83820" y="67310"/>
                  </a:lnTo>
                  <a:lnTo>
                    <a:pt x="93980" y="63500"/>
                  </a:lnTo>
                  <a:lnTo>
                    <a:pt x="105410" y="58418"/>
                  </a:lnTo>
                  <a:lnTo>
                    <a:pt x="116840" y="53339"/>
                  </a:lnTo>
                  <a:lnTo>
                    <a:pt x="142240" y="41910"/>
                  </a:lnTo>
                  <a:lnTo>
                    <a:pt x="153670" y="35560"/>
                  </a:lnTo>
                  <a:lnTo>
                    <a:pt x="166370" y="31750"/>
                  </a:lnTo>
                  <a:lnTo>
                    <a:pt x="176530" y="26668"/>
                  </a:lnTo>
                  <a:lnTo>
                    <a:pt x="189230" y="22860"/>
                  </a:lnTo>
                  <a:lnTo>
                    <a:pt x="201930" y="19050"/>
                  </a:lnTo>
                  <a:lnTo>
                    <a:pt x="215900" y="15239"/>
                  </a:lnTo>
                  <a:lnTo>
                    <a:pt x="228600" y="12700"/>
                  </a:lnTo>
                  <a:lnTo>
                    <a:pt x="242570" y="11428"/>
                  </a:lnTo>
                  <a:lnTo>
                    <a:pt x="256540" y="10160"/>
                  </a:lnTo>
                  <a:lnTo>
                    <a:pt x="267970" y="12700"/>
                  </a:lnTo>
                  <a:lnTo>
                    <a:pt x="278130" y="17778"/>
                  </a:lnTo>
                  <a:lnTo>
                    <a:pt x="287020" y="25400"/>
                  </a:lnTo>
                  <a:lnTo>
                    <a:pt x="293370" y="35560"/>
                  </a:lnTo>
                  <a:lnTo>
                    <a:pt x="297180" y="48260"/>
                  </a:lnTo>
                  <a:lnTo>
                    <a:pt x="299720" y="63500"/>
                  </a:lnTo>
                  <a:lnTo>
                    <a:pt x="299720" y="80010"/>
                  </a:lnTo>
                  <a:lnTo>
                    <a:pt x="299720" y="97789"/>
                  </a:lnTo>
                  <a:lnTo>
                    <a:pt x="297180" y="116839"/>
                  </a:lnTo>
                  <a:lnTo>
                    <a:pt x="297180" y="134618"/>
                  </a:lnTo>
                  <a:lnTo>
                    <a:pt x="298450" y="151128"/>
                  </a:lnTo>
                  <a:lnTo>
                    <a:pt x="300990" y="166368"/>
                  </a:lnTo>
                  <a:lnTo>
                    <a:pt x="304800" y="179068"/>
                  </a:lnTo>
                  <a:lnTo>
                    <a:pt x="309880" y="190500"/>
                  </a:lnTo>
                  <a:lnTo>
                    <a:pt x="314960" y="199389"/>
                  </a:lnTo>
                  <a:lnTo>
                    <a:pt x="322580" y="204468"/>
                  </a:lnTo>
                  <a:lnTo>
                    <a:pt x="330200" y="207010"/>
                  </a:lnTo>
                  <a:lnTo>
                    <a:pt x="339090" y="207010"/>
                  </a:lnTo>
                  <a:lnTo>
                    <a:pt x="347980" y="205739"/>
                  </a:lnTo>
                  <a:lnTo>
                    <a:pt x="355600" y="201928"/>
                  </a:lnTo>
                  <a:lnTo>
                    <a:pt x="363220" y="196850"/>
                  </a:lnTo>
                  <a:lnTo>
                    <a:pt x="372110" y="189228"/>
                  </a:lnTo>
                  <a:lnTo>
                    <a:pt x="381000" y="179068"/>
                  </a:lnTo>
                  <a:lnTo>
                    <a:pt x="391160" y="167639"/>
                  </a:lnTo>
                  <a:lnTo>
                    <a:pt x="398780" y="156210"/>
                  </a:lnTo>
                  <a:lnTo>
                    <a:pt x="405130" y="146050"/>
                  </a:lnTo>
                  <a:lnTo>
                    <a:pt x="410210" y="134618"/>
                  </a:lnTo>
                  <a:lnTo>
                    <a:pt x="415290" y="123189"/>
                  </a:lnTo>
                  <a:lnTo>
                    <a:pt x="419100" y="110489"/>
                  </a:lnTo>
                  <a:lnTo>
                    <a:pt x="422910" y="97789"/>
                  </a:lnTo>
                  <a:lnTo>
                    <a:pt x="425450" y="83818"/>
                  </a:lnTo>
                  <a:lnTo>
                    <a:pt x="427990" y="69850"/>
                  </a:lnTo>
                  <a:lnTo>
                    <a:pt x="429260" y="55878"/>
                  </a:lnTo>
                  <a:lnTo>
                    <a:pt x="426720" y="44450"/>
                  </a:lnTo>
                  <a:lnTo>
                    <a:pt x="424180" y="35560"/>
                  </a:lnTo>
                  <a:lnTo>
                    <a:pt x="419100" y="25400"/>
                  </a:lnTo>
                  <a:lnTo>
                    <a:pt x="411480" y="19050"/>
                  </a:lnTo>
                  <a:lnTo>
                    <a:pt x="401320" y="12700"/>
                  </a:lnTo>
                  <a:lnTo>
                    <a:pt x="391160" y="7618"/>
                  </a:lnTo>
                  <a:lnTo>
                    <a:pt x="377190" y="3810"/>
                  </a:lnTo>
                  <a:lnTo>
                    <a:pt x="361950" y="2539"/>
                  </a:lnTo>
                  <a:lnTo>
                    <a:pt x="346710" y="0"/>
                  </a:lnTo>
                  <a:lnTo>
                    <a:pt x="332740" y="0"/>
                  </a:lnTo>
                  <a:lnTo>
                    <a:pt x="320040" y="1268"/>
                  </a:lnTo>
                  <a:lnTo>
                    <a:pt x="307340" y="3810"/>
                  </a:lnTo>
                  <a:lnTo>
                    <a:pt x="294640" y="7618"/>
                  </a:lnTo>
                  <a:lnTo>
                    <a:pt x="281940" y="12700"/>
                  </a:lnTo>
                  <a:lnTo>
                    <a:pt x="231140" y="393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Freeform 798"/>
            <p:cNvSpPr/>
            <p:nvPr/>
          </p:nvSpPr>
          <p:spPr>
            <a:xfrm>
              <a:off x="5406390" y="30638750"/>
              <a:ext cx="142241" cy="287022"/>
            </a:xfrm>
            <a:custGeom>
              <a:avLst/>
              <a:gdLst/>
              <a:ahLst/>
              <a:cxnLst/>
              <a:rect l="0" t="0" r="0" b="0"/>
              <a:pathLst>
                <a:path w="142241" h="287022">
                  <a:moveTo>
                    <a:pt x="26670" y="199389"/>
                  </a:moveTo>
                  <a:lnTo>
                    <a:pt x="20320" y="222250"/>
                  </a:lnTo>
                  <a:lnTo>
                    <a:pt x="17780" y="232411"/>
                  </a:lnTo>
                  <a:lnTo>
                    <a:pt x="11430" y="252729"/>
                  </a:lnTo>
                  <a:lnTo>
                    <a:pt x="0" y="287021"/>
                  </a:lnTo>
                  <a:lnTo>
                    <a:pt x="2540" y="281939"/>
                  </a:lnTo>
                  <a:lnTo>
                    <a:pt x="3810" y="270511"/>
                  </a:lnTo>
                  <a:lnTo>
                    <a:pt x="3810" y="255271"/>
                  </a:lnTo>
                  <a:lnTo>
                    <a:pt x="3810" y="237489"/>
                  </a:lnTo>
                  <a:lnTo>
                    <a:pt x="6350" y="219711"/>
                  </a:lnTo>
                  <a:lnTo>
                    <a:pt x="7620" y="203200"/>
                  </a:lnTo>
                  <a:lnTo>
                    <a:pt x="10160" y="187961"/>
                  </a:lnTo>
                  <a:lnTo>
                    <a:pt x="13970" y="175261"/>
                  </a:lnTo>
                  <a:lnTo>
                    <a:pt x="16510" y="162561"/>
                  </a:lnTo>
                  <a:lnTo>
                    <a:pt x="20320" y="149861"/>
                  </a:lnTo>
                  <a:lnTo>
                    <a:pt x="24130" y="137161"/>
                  </a:lnTo>
                  <a:lnTo>
                    <a:pt x="29210" y="124461"/>
                  </a:lnTo>
                  <a:lnTo>
                    <a:pt x="35560" y="110489"/>
                  </a:lnTo>
                  <a:lnTo>
                    <a:pt x="41910" y="99061"/>
                  </a:lnTo>
                  <a:lnTo>
                    <a:pt x="48260" y="90171"/>
                  </a:lnTo>
                  <a:lnTo>
                    <a:pt x="54610" y="81279"/>
                  </a:lnTo>
                  <a:lnTo>
                    <a:pt x="68580" y="60961"/>
                  </a:lnTo>
                  <a:lnTo>
                    <a:pt x="76200" y="50800"/>
                  </a:lnTo>
                  <a:lnTo>
                    <a:pt x="83820" y="41911"/>
                  </a:lnTo>
                  <a:lnTo>
                    <a:pt x="92710" y="34289"/>
                  </a:lnTo>
                  <a:lnTo>
                    <a:pt x="14224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Freeform 799"/>
            <p:cNvSpPr/>
            <p:nvPr/>
          </p:nvSpPr>
          <p:spPr>
            <a:xfrm>
              <a:off x="5626100" y="30687011"/>
              <a:ext cx="274321" cy="236219"/>
            </a:xfrm>
            <a:custGeom>
              <a:avLst/>
              <a:gdLst/>
              <a:ahLst/>
              <a:cxnLst/>
              <a:rect l="0" t="0" r="0" b="0"/>
              <a:pathLst>
                <a:path w="274321" h="236219">
                  <a:moveTo>
                    <a:pt x="6350" y="182878"/>
                  </a:moveTo>
                  <a:lnTo>
                    <a:pt x="0" y="213360"/>
                  </a:lnTo>
                  <a:lnTo>
                    <a:pt x="2540" y="200660"/>
                  </a:lnTo>
                  <a:lnTo>
                    <a:pt x="11430" y="154939"/>
                  </a:lnTo>
                  <a:lnTo>
                    <a:pt x="13970" y="139700"/>
                  </a:lnTo>
                  <a:lnTo>
                    <a:pt x="17780" y="125728"/>
                  </a:lnTo>
                  <a:lnTo>
                    <a:pt x="21590" y="113028"/>
                  </a:lnTo>
                  <a:lnTo>
                    <a:pt x="27940" y="90168"/>
                  </a:lnTo>
                  <a:lnTo>
                    <a:pt x="31750" y="78739"/>
                  </a:lnTo>
                  <a:lnTo>
                    <a:pt x="35560" y="69850"/>
                  </a:lnTo>
                  <a:lnTo>
                    <a:pt x="41910" y="60960"/>
                  </a:lnTo>
                  <a:lnTo>
                    <a:pt x="46990" y="52068"/>
                  </a:lnTo>
                  <a:lnTo>
                    <a:pt x="55880" y="49528"/>
                  </a:lnTo>
                  <a:lnTo>
                    <a:pt x="66040" y="49528"/>
                  </a:lnTo>
                  <a:lnTo>
                    <a:pt x="78740" y="52068"/>
                  </a:lnTo>
                  <a:lnTo>
                    <a:pt x="87630" y="57150"/>
                  </a:lnTo>
                  <a:lnTo>
                    <a:pt x="93980" y="63500"/>
                  </a:lnTo>
                  <a:lnTo>
                    <a:pt x="100330" y="72389"/>
                  </a:lnTo>
                  <a:lnTo>
                    <a:pt x="105410" y="85089"/>
                  </a:lnTo>
                  <a:lnTo>
                    <a:pt x="109220" y="102868"/>
                  </a:lnTo>
                  <a:lnTo>
                    <a:pt x="114300" y="123189"/>
                  </a:lnTo>
                  <a:lnTo>
                    <a:pt x="116840" y="142239"/>
                  </a:lnTo>
                  <a:lnTo>
                    <a:pt x="118110" y="163828"/>
                  </a:lnTo>
                  <a:lnTo>
                    <a:pt x="119380" y="184150"/>
                  </a:lnTo>
                  <a:lnTo>
                    <a:pt x="119380" y="200660"/>
                  </a:lnTo>
                  <a:lnTo>
                    <a:pt x="118110" y="215900"/>
                  </a:lnTo>
                  <a:lnTo>
                    <a:pt x="115570" y="229868"/>
                  </a:lnTo>
                  <a:lnTo>
                    <a:pt x="115570" y="234950"/>
                  </a:lnTo>
                  <a:lnTo>
                    <a:pt x="116840" y="234950"/>
                  </a:lnTo>
                  <a:lnTo>
                    <a:pt x="119380" y="232410"/>
                  </a:lnTo>
                  <a:lnTo>
                    <a:pt x="119380" y="223518"/>
                  </a:lnTo>
                  <a:lnTo>
                    <a:pt x="120650" y="212089"/>
                  </a:lnTo>
                  <a:lnTo>
                    <a:pt x="121920" y="199389"/>
                  </a:lnTo>
                  <a:lnTo>
                    <a:pt x="123190" y="185418"/>
                  </a:lnTo>
                  <a:lnTo>
                    <a:pt x="124460" y="171450"/>
                  </a:lnTo>
                  <a:lnTo>
                    <a:pt x="128270" y="157478"/>
                  </a:lnTo>
                  <a:lnTo>
                    <a:pt x="133350" y="130810"/>
                  </a:lnTo>
                  <a:lnTo>
                    <a:pt x="137160" y="116839"/>
                  </a:lnTo>
                  <a:lnTo>
                    <a:pt x="140970" y="102868"/>
                  </a:lnTo>
                  <a:lnTo>
                    <a:pt x="143510" y="91439"/>
                  </a:lnTo>
                  <a:lnTo>
                    <a:pt x="147320" y="80010"/>
                  </a:lnTo>
                  <a:lnTo>
                    <a:pt x="152400" y="68578"/>
                  </a:lnTo>
                  <a:lnTo>
                    <a:pt x="157480" y="57150"/>
                  </a:lnTo>
                  <a:lnTo>
                    <a:pt x="162560" y="46989"/>
                  </a:lnTo>
                  <a:lnTo>
                    <a:pt x="168910" y="35560"/>
                  </a:lnTo>
                  <a:lnTo>
                    <a:pt x="182880" y="15239"/>
                  </a:lnTo>
                  <a:lnTo>
                    <a:pt x="191770" y="7618"/>
                  </a:lnTo>
                  <a:lnTo>
                    <a:pt x="203200" y="2539"/>
                  </a:lnTo>
                  <a:lnTo>
                    <a:pt x="214630" y="0"/>
                  </a:lnTo>
                  <a:lnTo>
                    <a:pt x="224790" y="1268"/>
                  </a:lnTo>
                  <a:lnTo>
                    <a:pt x="233680" y="5078"/>
                  </a:lnTo>
                  <a:lnTo>
                    <a:pt x="242570" y="12700"/>
                  </a:lnTo>
                  <a:lnTo>
                    <a:pt x="248920" y="20318"/>
                  </a:lnTo>
                  <a:lnTo>
                    <a:pt x="255270" y="29210"/>
                  </a:lnTo>
                  <a:lnTo>
                    <a:pt x="260350" y="38100"/>
                  </a:lnTo>
                  <a:lnTo>
                    <a:pt x="264160" y="50800"/>
                  </a:lnTo>
                  <a:lnTo>
                    <a:pt x="267970" y="67310"/>
                  </a:lnTo>
                  <a:lnTo>
                    <a:pt x="273050" y="85089"/>
                  </a:lnTo>
                  <a:lnTo>
                    <a:pt x="274320" y="100328"/>
                  </a:lnTo>
                  <a:lnTo>
                    <a:pt x="274320" y="113028"/>
                  </a:lnTo>
                  <a:lnTo>
                    <a:pt x="273050" y="125728"/>
                  </a:lnTo>
                  <a:lnTo>
                    <a:pt x="271780" y="140968"/>
                  </a:lnTo>
                  <a:lnTo>
                    <a:pt x="270510" y="156210"/>
                  </a:lnTo>
                  <a:lnTo>
                    <a:pt x="269240" y="2362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Freeform 800"/>
            <p:cNvSpPr/>
            <p:nvPr/>
          </p:nvSpPr>
          <p:spPr>
            <a:xfrm>
              <a:off x="6195060" y="30523179"/>
              <a:ext cx="279401" cy="273051"/>
            </a:xfrm>
            <a:custGeom>
              <a:avLst/>
              <a:gdLst/>
              <a:ahLst/>
              <a:cxnLst/>
              <a:rect l="0" t="0" r="0" b="0"/>
              <a:pathLst>
                <a:path w="279401" h="273051">
                  <a:moveTo>
                    <a:pt x="175260" y="30482"/>
                  </a:moveTo>
                  <a:lnTo>
                    <a:pt x="168910" y="13971"/>
                  </a:lnTo>
                  <a:lnTo>
                    <a:pt x="160020" y="11432"/>
                  </a:lnTo>
                  <a:lnTo>
                    <a:pt x="147320" y="12700"/>
                  </a:lnTo>
                  <a:lnTo>
                    <a:pt x="132080" y="15242"/>
                  </a:lnTo>
                  <a:lnTo>
                    <a:pt x="119380" y="19050"/>
                  </a:lnTo>
                  <a:lnTo>
                    <a:pt x="107950" y="24132"/>
                  </a:lnTo>
                  <a:lnTo>
                    <a:pt x="99060" y="30482"/>
                  </a:lnTo>
                  <a:lnTo>
                    <a:pt x="90170" y="36832"/>
                  </a:lnTo>
                  <a:lnTo>
                    <a:pt x="82550" y="43182"/>
                  </a:lnTo>
                  <a:lnTo>
                    <a:pt x="74930" y="49532"/>
                  </a:lnTo>
                  <a:lnTo>
                    <a:pt x="66040" y="57150"/>
                  </a:lnTo>
                  <a:lnTo>
                    <a:pt x="46990" y="74932"/>
                  </a:lnTo>
                  <a:lnTo>
                    <a:pt x="39370" y="86360"/>
                  </a:lnTo>
                  <a:lnTo>
                    <a:pt x="33020" y="97792"/>
                  </a:lnTo>
                  <a:lnTo>
                    <a:pt x="27940" y="110492"/>
                  </a:lnTo>
                  <a:lnTo>
                    <a:pt x="21590" y="124460"/>
                  </a:lnTo>
                  <a:lnTo>
                    <a:pt x="8890" y="151132"/>
                  </a:lnTo>
                  <a:lnTo>
                    <a:pt x="3810" y="167642"/>
                  </a:lnTo>
                  <a:lnTo>
                    <a:pt x="1270" y="185421"/>
                  </a:lnTo>
                  <a:lnTo>
                    <a:pt x="0" y="204471"/>
                  </a:lnTo>
                  <a:lnTo>
                    <a:pt x="0" y="219710"/>
                  </a:lnTo>
                  <a:lnTo>
                    <a:pt x="3810" y="233682"/>
                  </a:lnTo>
                  <a:lnTo>
                    <a:pt x="7620" y="247650"/>
                  </a:lnTo>
                  <a:lnTo>
                    <a:pt x="16510" y="255271"/>
                  </a:lnTo>
                  <a:lnTo>
                    <a:pt x="27940" y="259082"/>
                  </a:lnTo>
                  <a:lnTo>
                    <a:pt x="41910" y="260350"/>
                  </a:lnTo>
                  <a:lnTo>
                    <a:pt x="53340" y="259082"/>
                  </a:lnTo>
                  <a:lnTo>
                    <a:pt x="63500" y="255271"/>
                  </a:lnTo>
                  <a:lnTo>
                    <a:pt x="72390" y="250192"/>
                  </a:lnTo>
                  <a:lnTo>
                    <a:pt x="80010" y="243842"/>
                  </a:lnTo>
                  <a:lnTo>
                    <a:pt x="85090" y="236221"/>
                  </a:lnTo>
                  <a:lnTo>
                    <a:pt x="90170" y="227332"/>
                  </a:lnTo>
                  <a:lnTo>
                    <a:pt x="96520" y="219710"/>
                  </a:lnTo>
                  <a:lnTo>
                    <a:pt x="102870" y="212092"/>
                  </a:lnTo>
                  <a:lnTo>
                    <a:pt x="109220" y="204471"/>
                  </a:lnTo>
                  <a:lnTo>
                    <a:pt x="115570" y="195582"/>
                  </a:lnTo>
                  <a:lnTo>
                    <a:pt x="121920" y="186692"/>
                  </a:lnTo>
                  <a:lnTo>
                    <a:pt x="129540" y="176532"/>
                  </a:lnTo>
                  <a:lnTo>
                    <a:pt x="134620" y="165100"/>
                  </a:lnTo>
                  <a:lnTo>
                    <a:pt x="139700" y="153671"/>
                  </a:lnTo>
                  <a:lnTo>
                    <a:pt x="160020" y="95250"/>
                  </a:lnTo>
                  <a:lnTo>
                    <a:pt x="177800" y="41910"/>
                  </a:lnTo>
                  <a:lnTo>
                    <a:pt x="181610" y="30482"/>
                  </a:lnTo>
                  <a:lnTo>
                    <a:pt x="189230" y="3810"/>
                  </a:lnTo>
                  <a:lnTo>
                    <a:pt x="190500" y="0"/>
                  </a:lnTo>
                  <a:lnTo>
                    <a:pt x="193040" y="2542"/>
                  </a:lnTo>
                  <a:lnTo>
                    <a:pt x="193040" y="8892"/>
                  </a:lnTo>
                  <a:lnTo>
                    <a:pt x="194310" y="19050"/>
                  </a:lnTo>
                  <a:lnTo>
                    <a:pt x="195580" y="50800"/>
                  </a:lnTo>
                  <a:lnTo>
                    <a:pt x="196850" y="66042"/>
                  </a:lnTo>
                  <a:lnTo>
                    <a:pt x="198120" y="81282"/>
                  </a:lnTo>
                  <a:lnTo>
                    <a:pt x="204470" y="111760"/>
                  </a:lnTo>
                  <a:lnTo>
                    <a:pt x="210820" y="144782"/>
                  </a:lnTo>
                  <a:lnTo>
                    <a:pt x="212090" y="161292"/>
                  </a:lnTo>
                  <a:lnTo>
                    <a:pt x="213360" y="176532"/>
                  </a:lnTo>
                  <a:lnTo>
                    <a:pt x="214630" y="190500"/>
                  </a:lnTo>
                  <a:lnTo>
                    <a:pt x="217170" y="204471"/>
                  </a:lnTo>
                  <a:lnTo>
                    <a:pt x="218440" y="217171"/>
                  </a:lnTo>
                  <a:lnTo>
                    <a:pt x="222250" y="228600"/>
                  </a:lnTo>
                  <a:lnTo>
                    <a:pt x="224790" y="240032"/>
                  </a:lnTo>
                  <a:lnTo>
                    <a:pt x="231140" y="261621"/>
                  </a:lnTo>
                  <a:lnTo>
                    <a:pt x="238760" y="267971"/>
                  </a:lnTo>
                  <a:lnTo>
                    <a:pt x="247650" y="270510"/>
                  </a:lnTo>
                  <a:lnTo>
                    <a:pt x="279400" y="273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Freeform 801"/>
            <p:cNvSpPr/>
            <p:nvPr/>
          </p:nvSpPr>
          <p:spPr>
            <a:xfrm>
              <a:off x="6653530" y="30417771"/>
              <a:ext cx="43181" cy="346709"/>
            </a:xfrm>
            <a:custGeom>
              <a:avLst/>
              <a:gdLst/>
              <a:ahLst/>
              <a:cxnLst/>
              <a:rect l="0" t="0" r="0" b="0"/>
              <a:pathLst>
                <a:path w="43181" h="346709">
                  <a:moveTo>
                    <a:pt x="0" y="0"/>
                  </a:moveTo>
                  <a:lnTo>
                    <a:pt x="0" y="21590"/>
                  </a:lnTo>
                  <a:lnTo>
                    <a:pt x="1270" y="34290"/>
                  </a:lnTo>
                  <a:lnTo>
                    <a:pt x="3810" y="48258"/>
                  </a:lnTo>
                  <a:lnTo>
                    <a:pt x="6350" y="63500"/>
                  </a:lnTo>
                  <a:lnTo>
                    <a:pt x="7620" y="80008"/>
                  </a:lnTo>
                  <a:lnTo>
                    <a:pt x="8890" y="96518"/>
                  </a:lnTo>
                  <a:lnTo>
                    <a:pt x="10160" y="129540"/>
                  </a:lnTo>
                  <a:lnTo>
                    <a:pt x="10160" y="158750"/>
                  </a:lnTo>
                  <a:lnTo>
                    <a:pt x="11430" y="175258"/>
                  </a:lnTo>
                  <a:lnTo>
                    <a:pt x="13970" y="191768"/>
                  </a:lnTo>
                  <a:lnTo>
                    <a:pt x="16510" y="208279"/>
                  </a:lnTo>
                  <a:lnTo>
                    <a:pt x="17780" y="224790"/>
                  </a:lnTo>
                  <a:lnTo>
                    <a:pt x="19050" y="242568"/>
                  </a:lnTo>
                  <a:lnTo>
                    <a:pt x="20320" y="260350"/>
                  </a:lnTo>
                  <a:lnTo>
                    <a:pt x="20320" y="297179"/>
                  </a:lnTo>
                  <a:lnTo>
                    <a:pt x="43180" y="3467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Freeform 802"/>
            <p:cNvSpPr/>
            <p:nvPr/>
          </p:nvSpPr>
          <p:spPr>
            <a:xfrm>
              <a:off x="6864350" y="30396179"/>
              <a:ext cx="31751" cy="368301"/>
            </a:xfrm>
            <a:custGeom>
              <a:avLst/>
              <a:gdLst/>
              <a:ahLst/>
              <a:cxnLst/>
              <a:rect l="0" t="0" r="0" b="0"/>
              <a:pathLst>
                <a:path w="31751" h="368301">
                  <a:moveTo>
                    <a:pt x="0" y="0"/>
                  </a:moveTo>
                  <a:lnTo>
                    <a:pt x="0" y="22860"/>
                  </a:lnTo>
                  <a:lnTo>
                    <a:pt x="1270" y="34292"/>
                  </a:lnTo>
                  <a:lnTo>
                    <a:pt x="3810" y="45721"/>
                  </a:lnTo>
                  <a:lnTo>
                    <a:pt x="6350" y="58421"/>
                  </a:lnTo>
                  <a:lnTo>
                    <a:pt x="7620" y="72392"/>
                  </a:lnTo>
                  <a:lnTo>
                    <a:pt x="8890" y="85092"/>
                  </a:lnTo>
                  <a:lnTo>
                    <a:pt x="8890" y="99060"/>
                  </a:lnTo>
                  <a:lnTo>
                    <a:pt x="10160" y="129542"/>
                  </a:lnTo>
                  <a:lnTo>
                    <a:pt x="10160" y="240032"/>
                  </a:lnTo>
                  <a:lnTo>
                    <a:pt x="11430" y="259082"/>
                  </a:lnTo>
                  <a:lnTo>
                    <a:pt x="13970" y="278132"/>
                  </a:lnTo>
                  <a:lnTo>
                    <a:pt x="16510" y="297182"/>
                  </a:lnTo>
                  <a:lnTo>
                    <a:pt x="19050" y="314960"/>
                  </a:lnTo>
                  <a:lnTo>
                    <a:pt x="21590" y="331471"/>
                  </a:lnTo>
                  <a:lnTo>
                    <a:pt x="3175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Freeform 803"/>
            <p:cNvSpPr/>
            <p:nvPr/>
          </p:nvSpPr>
          <p:spPr>
            <a:xfrm>
              <a:off x="7043420" y="30553661"/>
              <a:ext cx="8891" cy="210819"/>
            </a:xfrm>
            <a:custGeom>
              <a:avLst/>
              <a:gdLst/>
              <a:ahLst/>
              <a:cxnLst/>
              <a:rect l="0" t="0" r="0" b="0"/>
              <a:pathLst>
                <a:path w="8891" h="210819">
                  <a:moveTo>
                    <a:pt x="0" y="0"/>
                  </a:moveTo>
                  <a:lnTo>
                    <a:pt x="6350" y="22860"/>
                  </a:lnTo>
                  <a:lnTo>
                    <a:pt x="7620" y="35560"/>
                  </a:lnTo>
                  <a:lnTo>
                    <a:pt x="8890" y="49528"/>
                  </a:lnTo>
                  <a:lnTo>
                    <a:pt x="8890" y="64768"/>
                  </a:lnTo>
                  <a:lnTo>
                    <a:pt x="8890" y="82550"/>
                  </a:lnTo>
                  <a:lnTo>
                    <a:pt x="6350" y="100328"/>
                  </a:lnTo>
                  <a:lnTo>
                    <a:pt x="5080" y="119378"/>
                  </a:lnTo>
                  <a:lnTo>
                    <a:pt x="2540" y="137160"/>
                  </a:lnTo>
                  <a:lnTo>
                    <a:pt x="2540" y="153668"/>
                  </a:lnTo>
                  <a:lnTo>
                    <a:pt x="0" y="2108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Freeform 804"/>
            <p:cNvSpPr/>
            <p:nvPr/>
          </p:nvSpPr>
          <p:spPr>
            <a:xfrm>
              <a:off x="7148830" y="30375861"/>
              <a:ext cx="10161" cy="20319"/>
            </a:xfrm>
            <a:custGeom>
              <a:avLst/>
              <a:gdLst/>
              <a:ahLst/>
              <a:cxnLst/>
              <a:rect l="0" t="0" r="0" b="0"/>
              <a:pathLst>
                <a:path w="10161" h="20319">
                  <a:moveTo>
                    <a:pt x="0" y="0"/>
                  </a:moveTo>
                  <a:lnTo>
                    <a:pt x="10160" y="203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Freeform 805"/>
            <p:cNvSpPr/>
            <p:nvPr/>
          </p:nvSpPr>
          <p:spPr>
            <a:xfrm>
              <a:off x="7319010" y="30453329"/>
              <a:ext cx="261621" cy="290833"/>
            </a:xfrm>
            <a:custGeom>
              <a:avLst/>
              <a:gdLst/>
              <a:ahLst/>
              <a:cxnLst/>
              <a:rect l="0" t="0" r="0" b="0"/>
              <a:pathLst>
                <a:path w="261621" h="290833">
                  <a:moveTo>
                    <a:pt x="124460" y="26671"/>
                  </a:moveTo>
                  <a:lnTo>
                    <a:pt x="119380" y="5082"/>
                  </a:lnTo>
                  <a:lnTo>
                    <a:pt x="113030" y="0"/>
                  </a:lnTo>
                  <a:lnTo>
                    <a:pt x="104140" y="0"/>
                  </a:lnTo>
                  <a:lnTo>
                    <a:pt x="92710" y="2542"/>
                  </a:lnTo>
                  <a:lnTo>
                    <a:pt x="82550" y="8892"/>
                  </a:lnTo>
                  <a:lnTo>
                    <a:pt x="72390" y="20321"/>
                  </a:lnTo>
                  <a:lnTo>
                    <a:pt x="60960" y="33021"/>
                  </a:lnTo>
                  <a:lnTo>
                    <a:pt x="52070" y="45721"/>
                  </a:lnTo>
                  <a:lnTo>
                    <a:pt x="43180" y="59692"/>
                  </a:lnTo>
                  <a:lnTo>
                    <a:pt x="35560" y="73660"/>
                  </a:lnTo>
                  <a:lnTo>
                    <a:pt x="29210" y="87632"/>
                  </a:lnTo>
                  <a:lnTo>
                    <a:pt x="22860" y="101600"/>
                  </a:lnTo>
                  <a:lnTo>
                    <a:pt x="19050" y="115571"/>
                  </a:lnTo>
                  <a:lnTo>
                    <a:pt x="13970" y="129542"/>
                  </a:lnTo>
                  <a:lnTo>
                    <a:pt x="6350" y="157482"/>
                  </a:lnTo>
                  <a:lnTo>
                    <a:pt x="3810" y="173992"/>
                  </a:lnTo>
                  <a:lnTo>
                    <a:pt x="1270" y="191771"/>
                  </a:lnTo>
                  <a:lnTo>
                    <a:pt x="0" y="210821"/>
                  </a:lnTo>
                  <a:lnTo>
                    <a:pt x="3810" y="226060"/>
                  </a:lnTo>
                  <a:lnTo>
                    <a:pt x="8890" y="241300"/>
                  </a:lnTo>
                  <a:lnTo>
                    <a:pt x="15240" y="254000"/>
                  </a:lnTo>
                  <a:lnTo>
                    <a:pt x="25400" y="261621"/>
                  </a:lnTo>
                  <a:lnTo>
                    <a:pt x="35560" y="265432"/>
                  </a:lnTo>
                  <a:lnTo>
                    <a:pt x="48260" y="266700"/>
                  </a:lnTo>
                  <a:lnTo>
                    <a:pt x="58420" y="265432"/>
                  </a:lnTo>
                  <a:lnTo>
                    <a:pt x="67310" y="261621"/>
                  </a:lnTo>
                  <a:lnTo>
                    <a:pt x="76200" y="257810"/>
                  </a:lnTo>
                  <a:lnTo>
                    <a:pt x="85090" y="248921"/>
                  </a:lnTo>
                  <a:lnTo>
                    <a:pt x="95250" y="236221"/>
                  </a:lnTo>
                  <a:lnTo>
                    <a:pt x="114300" y="210821"/>
                  </a:lnTo>
                  <a:lnTo>
                    <a:pt x="129540" y="186692"/>
                  </a:lnTo>
                  <a:lnTo>
                    <a:pt x="135890" y="175260"/>
                  </a:lnTo>
                  <a:lnTo>
                    <a:pt x="142240" y="161292"/>
                  </a:lnTo>
                  <a:lnTo>
                    <a:pt x="154940" y="124460"/>
                  </a:lnTo>
                  <a:lnTo>
                    <a:pt x="170180" y="80010"/>
                  </a:lnTo>
                  <a:lnTo>
                    <a:pt x="173990" y="68582"/>
                  </a:lnTo>
                  <a:lnTo>
                    <a:pt x="180340" y="43182"/>
                  </a:lnTo>
                  <a:lnTo>
                    <a:pt x="182880" y="39371"/>
                  </a:lnTo>
                  <a:lnTo>
                    <a:pt x="184150" y="44450"/>
                  </a:lnTo>
                  <a:lnTo>
                    <a:pt x="185420" y="52071"/>
                  </a:lnTo>
                  <a:lnTo>
                    <a:pt x="186690" y="66042"/>
                  </a:lnTo>
                  <a:lnTo>
                    <a:pt x="186690" y="102871"/>
                  </a:lnTo>
                  <a:lnTo>
                    <a:pt x="187960" y="198121"/>
                  </a:lnTo>
                  <a:lnTo>
                    <a:pt x="189230" y="210821"/>
                  </a:lnTo>
                  <a:lnTo>
                    <a:pt x="190500" y="223521"/>
                  </a:lnTo>
                  <a:lnTo>
                    <a:pt x="193040" y="234950"/>
                  </a:lnTo>
                  <a:lnTo>
                    <a:pt x="195580" y="246382"/>
                  </a:lnTo>
                  <a:lnTo>
                    <a:pt x="199390" y="257810"/>
                  </a:lnTo>
                  <a:lnTo>
                    <a:pt x="201930" y="269242"/>
                  </a:lnTo>
                  <a:lnTo>
                    <a:pt x="208280" y="276860"/>
                  </a:lnTo>
                  <a:lnTo>
                    <a:pt x="215900" y="284482"/>
                  </a:lnTo>
                  <a:lnTo>
                    <a:pt x="223520" y="289560"/>
                  </a:lnTo>
                  <a:lnTo>
                    <a:pt x="231140" y="290832"/>
                  </a:lnTo>
                  <a:lnTo>
                    <a:pt x="238760" y="289560"/>
                  </a:lnTo>
                  <a:lnTo>
                    <a:pt x="261620" y="279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Freeform 806"/>
            <p:cNvSpPr/>
            <p:nvPr/>
          </p:nvSpPr>
          <p:spPr>
            <a:xfrm>
              <a:off x="7706360" y="30445711"/>
              <a:ext cx="242571" cy="256540"/>
            </a:xfrm>
            <a:custGeom>
              <a:avLst/>
              <a:gdLst/>
              <a:ahLst/>
              <a:cxnLst/>
              <a:rect l="0" t="0" r="0" b="0"/>
              <a:pathLst>
                <a:path w="242571" h="256540">
                  <a:moveTo>
                    <a:pt x="0" y="13968"/>
                  </a:moveTo>
                  <a:lnTo>
                    <a:pt x="6350" y="41910"/>
                  </a:lnTo>
                  <a:lnTo>
                    <a:pt x="7620" y="54610"/>
                  </a:lnTo>
                  <a:lnTo>
                    <a:pt x="8890" y="67310"/>
                  </a:lnTo>
                  <a:lnTo>
                    <a:pt x="10160" y="81278"/>
                  </a:lnTo>
                  <a:lnTo>
                    <a:pt x="10160" y="109218"/>
                  </a:lnTo>
                  <a:lnTo>
                    <a:pt x="11430" y="195578"/>
                  </a:lnTo>
                  <a:lnTo>
                    <a:pt x="11430" y="217168"/>
                  </a:lnTo>
                  <a:lnTo>
                    <a:pt x="11430" y="208278"/>
                  </a:lnTo>
                  <a:lnTo>
                    <a:pt x="12700" y="196850"/>
                  </a:lnTo>
                  <a:lnTo>
                    <a:pt x="13970" y="184150"/>
                  </a:lnTo>
                  <a:lnTo>
                    <a:pt x="16510" y="168910"/>
                  </a:lnTo>
                  <a:lnTo>
                    <a:pt x="19050" y="154939"/>
                  </a:lnTo>
                  <a:lnTo>
                    <a:pt x="25400" y="127000"/>
                  </a:lnTo>
                  <a:lnTo>
                    <a:pt x="35560" y="83818"/>
                  </a:lnTo>
                  <a:lnTo>
                    <a:pt x="39370" y="71118"/>
                  </a:lnTo>
                  <a:lnTo>
                    <a:pt x="45720" y="46989"/>
                  </a:lnTo>
                  <a:lnTo>
                    <a:pt x="50800" y="36828"/>
                  </a:lnTo>
                  <a:lnTo>
                    <a:pt x="55880" y="27939"/>
                  </a:lnTo>
                  <a:lnTo>
                    <a:pt x="62230" y="20318"/>
                  </a:lnTo>
                  <a:lnTo>
                    <a:pt x="69850" y="12700"/>
                  </a:lnTo>
                  <a:lnTo>
                    <a:pt x="78740" y="7618"/>
                  </a:lnTo>
                  <a:lnTo>
                    <a:pt x="87630" y="2539"/>
                  </a:lnTo>
                  <a:lnTo>
                    <a:pt x="99060" y="0"/>
                  </a:lnTo>
                  <a:lnTo>
                    <a:pt x="113030" y="0"/>
                  </a:lnTo>
                  <a:lnTo>
                    <a:pt x="128270" y="1268"/>
                  </a:lnTo>
                  <a:lnTo>
                    <a:pt x="140970" y="3810"/>
                  </a:lnTo>
                  <a:lnTo>
                    <a:pt x="151130" y="8889"/>
                  </a:lnTo>
                  <a:lnTo>
                    <a:pt x="161290" y="13968"/>
                  </a:lnTo>
                  <a:lnTo>
                    <a:pt x="168910" y="19050"/>
                  </a:lnTo>
                  <a:lnTo>
                    <a:pt x="177800" y="25400"/>
                  </a:lnTo>
                  <a:lnTo>
                    <a:pt x="185420" y="31750"/>
                  </a:lnTo>
                  <a:lnTo>
                    <a:pt x="193040" y="40639"/>
                  </a:lnTo>
                  <a:lnTo>
                    <a:pt x="199390" y="49528"/>
                  </a:lnTo>
                  <a:lnTo>
                    <a:pt x="207010" y="58418"/>
                  </a:lnTo>
                  <a:lnTo>
                    <a:pt x="213360" y="68578"/>
                  </a:lnTo>
                  <a:lnTo>
                    <a:pt x="218440" y="81278"/>
                  </a:lnTo>
                  <a:lnTo>
                    <a:pt x="223520" y="93978"/>
                  </a:lnTo>
                  <a:lnTo>
                    <a:pt x="227330" y="106678"/>
                  </a:lnTo>
                  <a:lnTo>
                    <a:pt x="231140" y="120650"/>
                  </a:lnTo>
                  <a:lnTo>
                    <a:pt x="234950" y="133350"/>
                  </a:lnTo>
                  <a:lnTo>
                    <a:pt x="237490" y="147318"/>
                  </a:lnTo>
                  <a:lnTo>
                    <a:pt x="238760" y="161289"/>
                  </a:lnTo>
                  <a:lnTo>
                    <a:pt x="240030" y="175260"/>
                  </a:lnTo>
                  <a:lnTo>
                    <a:pt x="241300" y="190500"/>
                  </a:lnTo>
                  <a:lnTo>
                    <a:pt x="242570" y="2565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Freeform 807"/>
            <p:cNvSpPr/>
            <p:nvPr/>
          </p:nvSpPr>
          <p:spPr>
            <a:xfrm>
              <a:off x="8140700" y="30342839"/>
              <a:ext cx="875031" cy="382273"/>
            </a:xfrm>
            <a:custGeom>
              <a:avLst/>
              <a:gdLst/>
              <a:ahLst/>
              <a:cxnLst/>
              <a:rect l="0" t="0" r="0" b="0"/>
              <a:pathLst>
                <a:path w="875031" h="382273">
                  <a:moveTo>
                    <a:pt x="19050" y="116840"/>
                  </a:moveTo>
                  <a:lnTo>
                    <a:pt x="48260" y="146050"/>
                  </a:lnTo>
                  <a:lnTo>
                    <a:pt x="54610" y="153672"/>
                  </a:lnTo>
                  <a:lnTo>
                    <a:pt x="60960" y="162561"/>
                  </a:lnTo>
                  <a:lnTo>
                    <a:pt x="68580" y="171450"/>
                  </a:lnTo>
                  <a:lnTo>
                    <a:pt x="74930" y="175261"/>
                  </a:lnTo>
                  <a:lnTo>
                    <a:pt x="82550" y="175261"/>
                  </a:lnTo>
                  <a:lnTo>
                    <a:pt x="88900" y="173990"/>
                  </a:lnTo>
                  <a:lnTo>
                    <a:pt x="93980" y="167640"/>
                  </a:lnTo>
                  <a:lnTo>
                    <a:pt x="96520" y="158750"/>
                  </a:lnTo>
                  <a:lnTo>
                    <a:pt x="99060" y="148590"/>
                  </a:lnTo>
                  <a:lnTo>
                    <a:pt x="100330" y="135890"/>
                  </a:lnTo>
                  <a:lnTo>
                    <a:pt x="101600" y="124461"/>
                  </a:lnTo>
                  <a:lnTo>
                    <a:pt x="101600" y="110490"/>
                  </a:lnTo>
                  <a:lnTo>
                    <a:pt x="102870" y="83822"/>
                  </a:lnTo>
                  <a:lnTo>
                    <a:pt x="102870" y="69850"/>
                  </a:lnTo>
                  <a:lnTo>
                    <a:pt x="97790" y="60961"/>
                  </a:lnTo>
                  <a:lnTo>
                    <a:pt x="90170" y="54611"/>
                  </a:lnTo>
                  <a:lnTo>
                    <a:pt x="81280" y="50800"/>
                  </a:lnTo>
                  <a:lnTo>
                    <a:pt x="72390" y="52072"/>
                  </a:lnTo>
                  <a:lnTo>
                    <a:pt x="66040" y="55882"/>
                  </a:lnTo>
                  <a:lnTo>
                    <a:pt x="60960" y="62232"/>
                  </a:lnTo>
                  <a:lnTo>
                    <a:pt x="55880" y="69850"/>
                  </a:lnTo>
                  <a:lnTo>
                    <a:pt x="52070" y="78740"/>
                  </a:lnTo>
                  <a:lnTo>
                    <a:pt x="48260" y="87632"/>
                  </a:lnTo>
                  <a:lnTo>
                    <a:pt x="36830" y="110490"/>
                  </a:lnTo>
                  <a:lnTo>
                    <a:pt x="31750" y="123190"/>
                  </a:lnTo>
                  <a:lnTo>
                    <a:pt x="25400" y="135890"/>
                  </a:lnTo>
                  <a:lnTo>
                    <a:pt x="21590" y="149861"/>
                  </a:lnTo>
                  <a:lnTo>
                    <a:pt x="16510" y="162561"/>
                  </a:lnTo>
                  <a:lnTo>
                    <a:pt x="12700" y="177800"/>
                  </a:lnTo>
                  <a:lnTo>
                    <a:pt x="8890" y="194311"/>
                  </a:lnTo>
                  <a:lnTo>
                    <a:pt x="5080" y="210822"/>
                  </a:lnTo>
                  <a:lnTo>
                    <a:pt x="2540" y="227332"/>
                  </a:lnTo>
                  <a:lnTo>
                    <a:pt x="1270" y="243840"/>
                  </a:lnTo>
                  <a:lnTo>
                    <a:pt x="0" y="261622"/>
                  </a:lnTo>
                  <a:lnTo>
                    <a:pt x="0" y="275590"/>
                  </a:lnTo>
                  <a:lnTo>
                    <a:pt x="2540" y="289561"/>
                  </a:lnTo>
                  <a:lnTo>
                    <a:pt x="3810" y="302261"/>
                  </a:lnTo>
                  <a:lnTo>
                    <a:pt x="7620" y="313690"/>
                  </a:lnTo>
                  <a:lnTo>
                    <a:pt x="12700" y="325122"/>
                  </a:lnTo>
                  <a:lnTo>
                    <a:pt x="17780" y="336550"/>
                  </a:lnTo>
                  <a:lnTo>
                    <a:pt x="24130" y="346711"/>
                  </a:lnTo>
                  <a:lnTo>
                    <a:pt x="30480" y="355600"/>
                  </a:lnTo>
                  <a:lnTo>
                    <a:pt x="36830" y="363222"/>
                  </a:lnTo>
                  <a:lnTo>
                    <a:pt x="46990" y="369572"/>
                  </a:lnTo>
                  <a:lnTo>
                    <a:pt x="74930" y="381000"/>
                  </a:lnTo>
                  <a:lnTo>
                    <a:pt x="91440" y="382272"/>
                  </a:lnTo>
                  <a:lnTo>
                    <a:pt x="109220" y="382272"/>
                  </a:lnTo>
                  <a:lnTo>
                    <a:pt x="128270" y="382272"/>
                  </a:lnTo>
                  <a:lnTo>
                    <a:pt x="144780" y="379732"/>
                  </a:lnTo>
                  <a:lnTo>
                    <a:pt x="158750" y="377190"/>
                  </a:lnTo>
                  <a:lnTo>
                    <a:pt x="184150" y="370840"/>
                  </a:lnTo>
                  <a:lnTo>
                    <a:pt x="207010" y="359411"/>
                  </a:lnTo>
                  <a:lnTo>
                    <a:pt x="219710" y="353061"/>
                  </a:lnTo>
                  <a:lnTo>
                    <a:pt x="232410" y="344172"/>
                  </a:lnTo>
                  <a:lnTo>
                    <a:pt x="245110" y="335282"/>
                  </a:lnTo>
                  <a:lnTo>
                    <a:pt x="256540" y="323850"/>
                  </a:lnTo>
                  <a:lnTo>
                    <a:pt x="265430" y="312422"/>
                  </a:lnTo>
                  <a:lnTo>
                    <a:pt x="284480" y="287022"/>
                  </a:lnTo>
                  <a:lnTo>
                    <a:pt x="303530" y="259082"/>
                  </a:lnTo>
                  <a:lnTo>
                    <a:pt x="313690" y="246382"/>
                  </a:lnTo>
                  <a:lnTo>
                    <a:pt x="321310" y="232411"/>
                  </a:lnTo>
                  <a:lnTo>
                    <a:pt x="328930" y="218440"/>
                  </a:lnTo>
                  <a:lnTo>
                    <a:pt x="344170" y="190500"/>
                  </a:lnTo>
                  <a:lnTo>
                    <a:pt x="351790" y="176532"/>
                  </a:lnTo>
                  <a:lnTo>
                    <a:pt x="356870" y="162561"/>
                  </a:lnTo>
                  <a:lnTo>
                    <a:pt x="359410" y="148590"/>
                  </a:lnTo>
                  <a:lnTo>
                    <a:pt x="361950" y="134622"/>
                  </a:lnTo>
                  <a:lnTo>
                    <a:pt x="364490" y="121922"/>
                  </a:lnTo>
                  <a:lnTo>
                    <a:pt x="367030" y="109222"/>
                  </a:lnTo>
                  <a:lnTo>
                    <a:pt x="370840" y="97790"/>
                  </a:lnTo>
                  <a:lnTo>
                    <a:pt x="372110" y="86361"/>
                  </a:lnTo>
                  <a:lnTo>
                    <a:pt x="370840" y="74932"/>
                  </a:lnTo>
                  <a:lnTo>
                    <a:pt x="369570" y="64772"/>
                  </a:lnTo>
                  <a:lnTo>
                    <a:pt x="364490" y="59690"/>
                  </a:lnTo>
                  <a:lnTo>
                    <a:pt x="358140" y="58422"/>
                  </a:lnTo>
                  <a:lnTo>
                    <a:pt x="350520" y="60961"/>
                  </a:lnTo>
                  <a:lnTo>
                    <a:pt x="341630" y="67311"/>
                  </a:lnTo>
                  <a:lnTo>
                    <a:pt x="332740" y="77472"/>
                  </a:lnTo>
                  <a:lnTo>
                    <a:pt x="322580" y="91440"/>
                  </a:lnTo>
                  <a:lnTo>
                    <a:pt x="314960" y="102872"/>
                  </a:lnTo>
                  <a:lnTo>
                    <a:pt x="308610" y="114300"/>
                  </a:lnTo>
                  <a:lnTo>
                    <a:pt x="303530" y="125732"/>
                  </a:lnTo>
                  <a:lnTo>
                    <a:pt x="299720" y="138432"/>
                  </a:lnTo>
                  <a:lnTo>
                    <a:pt x="297180" y="151132"/>
                  </a:lnTo>
                  <a:lnTo>
                    <a:pt x="295910" y="163832"/>
                  </a:lnTo>
                  <a:lnTo>
                    <a:pt x="295910" y="180340"/>
                  </a:lnTo>
                  <a:lnTo>
                    <a:pt x="297180" y="196850"/>
                  </a:lnTo>
                  <a:lnTo>
                    <a:pt x="299720" y="215900"/>
                  </a:lnTo>
                  <a:lnTo>
                    <a:pt x="304800" y="231140"/>
                  </a:lnTo>
                  <a:lnTo>
                    <a:pt x="313690" y="242572"/>
                  </a:lnTo>
                  <a:lnTo>
                    <a:pt x="323850" y="254000"/>
                  </a:lnTo>
                  <a:lnTo>
                    <a:pt x="336550" y="260350"/>
                  </a:lnTo>
                  <a:lnTo>
                    <a:pt x="351790" y="265432"/>
                  </a:lnTo>
                  <a:lnTo>
                    <a:pt x="367030" y="267972"/>
                  </a:lnTo>
                  <a:lnTo>
                    <a:pt x="393700" y="269240"/>
                  </a:lnTo>
                  <a:lnTo>
                    <a:pt x="416560" y="265432"/>
                  </a:lnTo>
                  <a:lnTo>
                    <a:pt x="439420" y="259082"/>
                  </a:lnTo>
                  <a:lnTo>
                    <a:pt x="461010" y="250190"/>
                  </a:lnTo>
                  <a:lnTo>
                    <a:pt x="471170" y="243840"/>
                  </a:lnTo>
                  <a:lnTo>
                    <a:pt x="482600" y="236222"/>
                  </a:lnTo>
                  <a:lnTo>
                    <a:pt x="492760" y="228600"/>
                  </a:lnTo>
                  <a:lnTo>
                    <a:pt x="502920" y="219711"/>
                  </a:lnTo>
                  <a:lnTo>
                    <a:pt x="513080" y="209550"/>
                  </a:lnTo>
                  <a:lnTo>
                    <a:pt x="520700" y="199390"/>
                  </a:lnTo>
                  <a:lnTo>
                    <a:pt x="529590" y="189232"/>
                  </a:lnTo>
                  <a:lnTo>
                    <a:pt x="538480" y="179072"/>
                  </a:lnTo>
                  <a:lnTo>
                    <a:pt x="547370" y="168911"/>
                  </a:lnTo>
                  <a:lnTo>
                    <a:pt x="557530" y="158750"/>
                  </a:lnTo>
                  <a:lnTo>
                    <a:pt x="567690" y="147322"/>
                  </a:lnTo>
                  <a:lnTo>
                    <a:pt x="577850" y="134622"/>
                  </a:lnTo>
                  <a:lnTo>
                    <a:pt x="588010" y="121922"/>
                  </a:lnTo>
                  <a:lnTo>
                    <a:pt x="596900" y="109222"/>
                  </a:lnTo>
                  <a:lnTo>
                    <a:pt x="613410" y="86361"/>
                  </a:lnTo>
                  <a:lnTo>
                    <a:pt x="636270" y="53340"/>
                  </a:lnTo>
                  <a:lnTo>
                    <a:pt x="643890" y="44450"/>
                  </a:lnTo>
                  <a:lnTo>
                    <a:pt x="654050" y="35561"/>
                  </a:lnTo>
                  <a:lnTo>
                    <a:pt x="662940" y="27940"/>
                  </a:lnTo>
                  <a:lnTo>
                    <a:pt x="675640" y="20322"/>
                  </a:lnTo>
                  <a:lnTo>
                    <a:pt x="689610" y="12700"/>
                  </a:lnTo>
                  <a:lnTo>
                    <a:pt x="704850" y="5082"/>
                  </a:lnTo>
                  <a:lnTo>
                    <a:pt x="718820" y="1272"/>
                  </a:lnTo>
                  <a:lnTo>
                    <a:pt x="734060" y="0"/>
                  </a:lnTo>
                  <a:lnTo>
                    <a:pt x="748030" y="0"/>
                  </a:lnTo>
                  <a:lnTo>
                    <a:pt x="773430" y="3811"/>
                  </a:lnTo>
                  <a:lnTo>
                    <a:pt x="784860" y="6350"/>
                  </a:lnTo>
                  <a:lnTo>
                    <a:pt x="803910" y="15240"/>
                  </a:lnTo>
                  <a:lnTo>
                    <a:pt x="812800" y="21590"/>
                  </a:lnTo>
                  <a:lnTo>
                    <a:pt x="820420" y="27940"/>
                  </a:lnTo>
                  <a:lnTo>
                    <a:pt x="828040" y="36832"/>
                  </a:lnTo>
                  <a:lnTo>
                    <a:pt x="835660" y="45722"/>
                  </a:lnTo>
                  <a:lnTo>
                    <a:pt x="843280" y="54611"/>
                  </a:lnTo>
                  <a:lnTo>
                    <a:pt x="850900" y="62232"/>
                  </a:lnTo>
                  <a:lnTo>
                    <a:pt x="857250" y="69850"/>
                  </a:lnTo>
                  <a:lnTo>
                    <a:pt x="863600" y="81282"/>
                  </a:lnTo>
                  <a:lnTo>
                    <a:pt x="868680" y="96522"/>
                  </a:lnTo>
                  <a:lnTo>
                    <a:pt x="872490" y="114300"/>
                  </a:lnTo>
                  <a:lnTo>
                    <a:pt x="875030" y="129540"/>
                  </a:lnTo>
                  <a:lnTo>
                    <a:pt x="875030" y="142240"/>
                  </a:lnTo>
                  <a:lnTo>
                    <a:pt x="873760" y="154940"/>
                  </a:lnTo>
                  <a:lnTo>
                    <a:pt x="869950" y="168911"/>
                  </a:lnTo>
                  <a:lnTo>
                    <a:pt x="863600" y="184150"/>
                  </a:lnTo>
                  <a:lnTo>
                    <a:pt x="855980" y="200661"/>
                  </a:lnTo>
                  <a:lnTo>
                    <a:pt x="844550" y="214632"/>
                  </a:lnTo>
                  <a:lnTo>
                    <a:pt x="831850" y="227332"/>
                  </a:lnTo>
                  <a:lnTo>
                    <a:pt x="816610" y="240032"/>
                  </a:lnTo>
                  <a:lnTo>
                    <a:pt x="803910" y="250190"/>
                  </a:lnTo>
                  <a:lnTo>
                    <a:pt x="791210" y="259082"/>
                  </a:lnTo>
                  <a:lnTo>
                    <a:pt x="779780" y="267972"/>
                  </a:lnTo>
                  <a:lnTo>
                    <a:pt x="764540" y="275590"/>
                  </a:lnTo>
                  <a:lnTo>
                    <a:pt x="748030" y="283211"/>
                  </a:lnTo>
                  <a:lnTo>
                    <a:pt x="692150" y="3060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" name="Group 832"/>
          <p:cNvGrpSpPr/>
          <p:nvPr/>
        </p:nvGrpSpPr>
        <p:grpSpPr>
          <a:xfrm>
            <a:off x="4927600" y="30838139"/>
            <a:ext cx="4410711" cy="927101"/>
            <a:chOff x="4927600" y="30838139"/>
            <a:chExt cx="4410711" cy="927101"/>
          </a:xfrm>
        </p:grpSpPr>
        <p:sp>
          <p:nvSpPr>
            <p:cNvPr id="810" name="Freeform 809"/>
            <p:cNvSpPr/>
            <p:nvPr/>
          </p:nvSpPr>
          <p:spPr>
            <a:xfrm>
              <a:off x="5085080" y="31144211"/>
              <a:ext cx="73661" cy="400051"/>
            </a:xfrm>
            <a:custGeom>
              <a:avLst/>
              <a:gdLst/>
              <a:ahLst/>
              <a:cxnLst/>
              <a:rect l="0" t="0" r="0" b="0"/>
              <a:pathLst>
                <a:path w="73661" h="400051">
                  <a:moveTo>
                    <a:pt x="73660" y="0"/>
                  </a:moveTo>
                  <a:lnTo>
                    <a:pt x="68580" y="21589"/>
                  </a:lnTo>
                  <a:lnTo>
                    <a:pt x="66040" y="35560"/>
                  </a:lnTo>
                  <a:lnTo>
                    <a:pt x="66040" y="52068"/>
                  </a:lnTo>
                  <a:lnTo>
                    <a:pt x="64770" y="69850"/>
                  </a:lnTo>
                  <a:lnTo>
                    <a:pt x="63500" y="85089"/>
                  </a:lnTo>
                  <a:lnTo>
                    <a:pt x="60960" y="99060"/>
                  </a:lnTo>
                  <a:lnTo>
                    <a:pt x="58420" y="111760"/>
                  </a:lnTo>
                  <a:lnTo>
                    <a:pt x="55880" y="124460"/>
                  </a:lnTo>
                  <a:lnTo>
                    <a:pt x="54610" y="137160"/>
                  </a:lnTo>
                  <a:lnTo>
                    <a:pt x="54610" y="151128"/>
                  </a:lnTo>
                  <a:lnTo>
                    <a:pt x="53340" y="165100"/>
                  </a:lnTo>
                  <a:lnTo>
                    <a:pt x="50800" y="179068"/>
                  </a:lnTo>
                  <a:lnTo>
                    <a:pt x="48260" y="193039"/>
                  </a:lnTo>
                  <a:lnTo>
                    <a:pt x="41910" y="220978"/>
                  </a:lnTo>
                  <a:lnTo>
                    <a:pt x="27940" y="276860"/>
                  </a:lnTo>
                  <a:lnTo>
                    <a:pt x="24130" y="289560"/>
                  </a:lnTo>
                  <a:lnTo>
                    <a:pt x="17780" y="313689"/>
                  </a:lnTo>
                  <a:lnTo>
                    <a:pt x="10160" y="335278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Freeform 810"/>
            <p:cNvSpPr/>
            <p:nvPr/>
          </p:nvSpPr>
          <p:spPr>
            <a:xfrm>
              <a:off x="4927600" y="31249621"/>
              <a:ext cx="273051" cy="179069"/>
            </a:xfrm>
            <a:custGeom>
              <a:avLst/>
              <a:gdLst/>
              <a:ahLst/>
              <a:cxnLst/>
              <a:rect l="0" t="0" r="0" b="0"/>
              <a:pathLst>
                <a:path w="273051" h="179069">
                  <a:moveTo>
                    <a:pt x="273050" y="0"/>
                  </a:moveTo>
                  <a:lnTo>
                    <a:pt x="245110" y="0"/>
                  </a:lnTo>
                  <a:lnTo>
                    <a:pt x="232410" y="1268"/>
                  </a:lnTo>
                  <a:lnTo>
                    <a:pt x="219710" y="2540"/>
                  </a:lnTo>
                  <a:lnTo>
                    <a:pt x="205740" y="5079"/>
                  </a:lnTo>
                  <a:lnTo>
                    <a:pt x="193040" y="8890"/>
                  </a:lnTo>
                  <a:lnTo>
                    <a:pt x="181610" y="13968"/>
                  </a:lnTo>
                  <a:lnTo>
                    <a:pt x="170180" y="20318"/>
                  </a:lnTo>
                  <a:lnTo>
                    <a:pt x="160020" y="25400"/>
                  </a:lnTo>
                  <a:lnTo>
                    <a:pt x="151130" y="31750"/>
                  </a:lnTo>
                  <a:lnTo>
                    <a:pt x="142240" y="39368"/>
                  </a:lnTo>
                  <a:lnTo>
                    <a:pt x="133350" y="46990"/>
                  </a:lnTo>
                  <a:lnTo>
                    <a:pt x="124460" y="55879"/>
                  </a:lnTo>
                  <a:lnTo>
                    <a:pt x="104140" y="74929"/>
                  </a:lnTo>
                  <a:lnTo>
                    <a:pt x="0" y="179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Freeform 811"/>
            <p:cNvSpPr/>
            <p:nvPr/>
          </p:nvSpPr>
          <p:spPr>
            <a:xfrm>
              <a:off x="5266690" y="31224221"/>
              <a:ext cx="186691" cy="220980"/>
            </a:xfrm>
            <a:custGeom>
              <a:avLst/>
              <a:gdLst/>
              <a:ahLst/>
              <a:cxnLst/>
              <a:rect l="0" t="0" r="0" b="0"/>
              <a:pathLst>
                <a:path w="186691" h="220980">
                  <a:moveTo>
                    <a:pt x="29210" y="161290"/>
                  </a:moveTo>
                  <a:lnTo>
                    <a:pt x="29210" y="189229"/>
                  </a:lnTo>
                  <a:lnTo>
                    <a:pt x="26670" y="200658"/>
                  </a:lnTo>
                  <a:lnTo>
                    <a:pt x="22860" y="209550"/>
                  </a:lnTo>
                  <a:lnTo>
                    <a:pt x="17780" y="218440"/>
                  </a:lnTo>
                  <a:lnTo>
                    <a:pt x="13970" y="220979"/>
                  </a:lnTo>
                  <a:lnTo>
                    <a:pt x="8890" y="218440"/>
                  </a:lnTo>
                  <a:lnTo>
                    <a:pt x="5080" y="213358"/>
                  </a:lnTo>
                  <a:lnTo>
                    <a:pt x="2540" y="204468"/>
                  </a:lnTo>
                  <a:lnTo>
                    <a:pt x="1270" y="193040"/>
                  </a:lnTo>
                  <a:lnTo>
                    <a:pt x="0" y="179068"/>
                  </a:lnTo>
                  <a:lnTo>
                    <a:pt x="0" y="166368"/>
                  </a:lnTo>
                  <a:lnTo>
                    <a:pt x="1270" y="153668"/>
                  </a:lnTo>
                  <a:lnTo>
                    <a:pt x="3810" y="142240"/>
                  </a:lnTo>
                  <a:lnTo>
                    <a:pt x="6350" y="132079"/>
                  </a:lnTo>
                  <a:lnTo>
                    <a:pt x="8890" y="120650"/>
                  </a:lnTo>
                  <a:lnTo>
                    <a:pt x="12700" y="109218"/>
                  </a:lnTo>
                  <a:lnTo>
                    <a:pt x="16510" y="99058"/>
                  </a:lnTo>
                  <a:lnTo>
                    <a:pt x="21590" y="88900"/>
                  </a:lnTo>
                  <a:lnTo>
                    <a:pt x="27940" y="77468"/>
                  </a:lnTo>
                  <a:lnTo>
                    <a:pt x="34290" y="68579"/>
                  </a:lnTo>
                  <a:lnTo>
                    <a:pt x="40640" y="59690"/>
                  </a:lnTo>
                  <a:lnTo>
                    <a:pt x="46990" y="52068"/>
                  </a:lnTo>
                  <a:lnTo>
                    <a:pt x="54610" y="44450"/>
                  </a:lnTo>
                  <a:lnTo>
                    <a:pt x="68580" y="29208"/>
                  </a:lnTo>
                  <a:lnTo>
                    <a:pt x="77470" y="21590"/>
                  </a:lnTo>
                  <a:lnTo>
                    <a:pt x="87630" y="15240"/>
                  </a:lnTo>
                  <a:lnTo>
                    <a:pt x="100330" y="7618"/>
                  </a:lnTo>
                  <a:lnTo>
                    <a:pt x="113030" y="2540"/>
                  </a:lnTo>
                  <a:lnTo>
                    <a:pt x="125730" y="0"/>
                  </a:lnTo>
                  <a:lnTo>
                    <a:pt x="186690" y="38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Freeform 812"/>
            <p:cNvSpPr/>
            <p:nvPr/>
          </p:nvSpPr>
          <p:spPr>
            <a:xfrm>
              <a:off x="5439410" y="31220411"/>
              <a:ext cx="214631" cy="190501"/>
            </a:xfrm>
            <a:custGeom>
              <a:avLst/>
              <a:gdLst/>
              <a:ahLst/>
              <a:cxnLst/>
              <a:rect l="0" t="0" r="0" b="0"/>
              <a:pathLst>
                <a:path w="214631" h="190501">
                  <a:moveTo>
                    <a:pt x="172720" y="17778"/>
                  </a:moveTo>
                  <a:lnTo>
                    <a:pt x="161290" y="7618"/>
                  </a:lnTo>
                  <a:lnTo>
                    <a:pt x="153670" y="3810"/>
                  </a:lnTo>
                  <a:lnTo>
                    <a:pt x="143510" y="1268"/>
                  </a:lnTo>
                  <a:lnTo>
                    <a:pt x="132080" y="0"/>
                  </a:lnTo>
                  <a:lnTo>
                    <a:pt x="121920" y="1268"/>
                  </a:lnTo>
                  <a:lnTo>
                    <a:pt x="113030" y="5078"/>
                  </a:lnTo>
                  <a:lnTo>
                    <a:pt x="104140" y="8889"/>
                  </a:lnTo>
                  <a:lnTo>
                    <a:pt x="93980" y="16510"/>
                  </a:lnTo>
                  <a:lnTo>
                    <a:pt x="82550" y="26668"/>
                  </a:lnTo>
                  <a:lnTo>
                    <a:pt x="71120" y="38100"/>
                  </a:lnTo>
                  <a:lnTo>
                    <a:pt x="58420" y="50800"/>
                  </a:lnTo>
                  <a:lnTo>
                    <a:pt x="46990" y="66039"/>
                  </a:lnTo>
                  <a:lnTo>
                    <a:pt x="36830" y="81278"/>
                  </a:lnTo>
                  <a:lnTo>
                    <a:pt x="27940" y="95250"/>
                  </a:lnTo>
                  <a:lnTo>
                    <a:pt x="21590" y="107950"/>
                  </a:lnTo>
                  <a:lnTo>
                    <a:pt x="15240" y="120650"/>
                  </a:lnTo>
                  <a:lnTo>
                    <a:pt x="10160" y="132078"/>
                  </a:lnTo>
                  <a:lnTo>
                    <a:pt x="6350" y="143510"/>
                  </a:lnTo>
                  <a:lnTo>
                    <a:pt x="1270" y="153668"/>
                  </a:lnTo>
                  <a:lnTo>
                    <a:pt x="0" y="165100"/>
                  </a:lnTo>
                  <a:lnTo>
                    <a:pt x="0" y="175260"/>
                  </a:lnTo>
                  <a:lnTo>
                    <a:pt x="1270" y="186689"/>
                  </a:lnTo>
                  <a:lnTo>
                    <a:pt x="6350" y="190500"/>
                  </a:lnTo>
                  <a:lnTo>
                    <a:pt x="15240" y="189228"/>
                  </a:lnTo>
                  <a:lnTo>
                    <a:pt x="25400" y="184150"/>
                  </a:lnTo>
                  <a:lnTo>
                    <a:pt x="35560" y="176528"/>
                  </a:lnTo>
                  <a:lnTo>
                    <a:pt x="45720" y="163828"/>
                  </a:lnTo>
                  <a:lnTo>
                    <a:pt x="57150" y="151128"/>
                  </a:lnTo>
                  <a:lnTo>
                    <a:pt x="74930" y="125728"/>
                  </a:lnTo>
                  <a:lnTo>
                    <a:pt x="82550" y="114300"/>
                  </a:lnTo>
                  <a:lnTo>
                    <a:pt x="88900" y="104139"/>
                  </a:lnTo>
                  <a:lnTo>
                    <a:pt x="93980" y="92710"/>
                  </a:lnTo>
                  <a:lnTo>
                    <a:pt x="99060" y="81278"/>
                  </a:lnTo>
                  <a:lnTo>
                    <a:pt x="105410" y="72389"/>
                  </a:lnTo>
                  <a:lnTo>
                    <a:pt x="110490" y="63500"/>
                  </a:lnTo>
                  <a:lnTo>
                    <a:pt x="116840" y="55878"/>
                  </a:lnTo>
                  <a:lnTo>
                    <a:pt x="124460" y="45718"/>
                  </a:lnTo>
                  <a:lnTo>
                    <a:pt x="130810" y="34289"/>
                  </a:lnTo>
                  <a:lnTo>
                    <a:pt x="137160" y="21589"/>
                  </a:lnTo>
                  <a:lnTo>
                    <a:pt x="142240" y="19050"/>
                  </a:lnTo>
                  <a:lnTo>
                    <a:pt x="144780" y="24128"/>
                  </a:lnTo>
                  <a:lnTo>
                    <a:pt x="147320" y="31750"/>
                  </a:lnTo>
                  <a:lnTo>
                    <a:pt x="148590" y="45718"/>
                  </a:lnTo>
                  <a:lnTo>
                    <a:pt x="149860" y="60960"/>
                  </a:lnTo>
                  <a:lnTo>
                    <a:pt x="149860" y="95250"/>
                  </a:lnTo>
                  <a:lnTo>
                    <a:pt x="151130" y="130810"/>
                  </a:lnTo>
                  <a:lnTo>
                    <a:pt x="152400" y="146050"/>
                  </a:lnTo>
                  <a:lnTo>
                    <a:pt x="153670" y="158750"/>
                  </a:lnTo>
                  <a:lnTo>
                    <a:pt x="156210" y="171450"/>
                  </a:lnTo>
                  <a:lnTo>
                    <a:pt x="161290" y="179068"/>
                  </a:lnTo>
                  <a:lnTo>
                    <a:pt x="168910" y="182878"/>
                  </a:lnTo>
                  <a:lnTo>
                    <a:pt x="176530" y="184150"/>
                  </a:lnTo>
                  <a:lnTo>
                    <a:pt x="185420" y="182878"/>
                  </a:lnTo>
                  <a:lnTo>
                    <a:pt x="191770" y="179068"/>
                  </a:lnTo>
                  <a:lnTo>
                    <a:pt x="21463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Freeform 813"/>
            <p:cNvSpPr/>
            <p:nvPr/>
          </p:nvSpPr>
          <p:spPr>
            <a:xfrm>
              <a:off x="5703570" y="31070550"/>
              <a:ext cx="392431" cy="368301"/>
            </a:xfrm>
            <a:custGeom>
              <a:avLst/>
              <a:gdLst/>
              <a:ahLst/>
              <a:cxnLst/>
              <a:rect l="0" t="0" r="0" b="0"/>
              <a:pathLst>
                <a:path w="392431" h="368301">
                  <a:moveTo>
                    <a:pt x="191770" y="0"/>
                  </a:moveTo>
                  <a:lnTo>
                    <a:pt x="191770" y="63500"/>
                  </a:lnTo>
                  <a:lnTo>
                    <a:pt x="191770" y="78739"/>
                  </a:lnTo>
                  <a:lnTo>
                    <a:pt x="189230" y="92711"/>
                  </a:lnTo>
                  <a:lnTo>
                    <a:pt x="186690" y="107950"/>
                  </a:lnTo>
                  <a:lnTo>
                    <a:pt x="185420" y="121921"/>
                  </a:lnTo>
                  <a:lnTo>
                    <a:pt x="184150" y="135889"/>
                  </a:lnTo>
                  <a:lnTo>
                    <a:pt x="182880" y="149861"/>
                  </a:lnTo>
                  <a:lnTo>
                    <a:pt x="182880" y="179071"/>
                  </a:lnTo>
                  <a:lnTo>
                    <a:pt x="181610" y="240029"/>
                  </a:lnTo>
                  <a:lnTo>
                    <a:pt x="180340" y="245111"/>
                  </a:lnTo>
                  <a:lnTo>
                    <a:pt x="179070" y="242571"/>
                  </a:lnTo>
                  <a:lnTo>
                    <a:pt x="167640" y="208279"/>
                  </a:lnTo>
                  <a:lnTo>
                    <a:pt x="162560" y="196850"/>
                  </a:lnTo>
                  <a:lnTo>
                    <a:pt x="157480" y="185421"/>
                  </a:lnTo>
                  <a:lnTo>
                    <a:pt x="151130" y="172721"/>
                  </a:lnTo>
                  <a:lnTo>
                    <a:pt x="144780" y="161289"/>
                  </a:lnTo>
                  <a:lnTo>
                    <a:pt x="138430" y="152400"/>
                  </a:lnTo>
                  <a:lnTo>
                    <a:pt x="132080" y="143511"/>
                  </a:lnTo>
                  <a:lnTo>
                    <a:pt x="123190" y="138429"/>
                  </a:lnTo>
                  <a:lnTo>
                    <a:pt x="111760" y="137161"/>
                  </a:lnTo>
                  <a:lnTo>
                    <a:pt x="100330" y="137161"/>
                  </a:lnTo>
                  <a:lnTo>
                    <a:pt x="90170" y="138429"/>
                  </a:lnTo>
                  <a:lnTo>
                    <a:pt x="81280" y="142239"/>
                  </a:lnTo>
                  <a:lnTo>
                    <a:pt x="72390" y="147321"/>
                  </a:lnTo>
                  <a:lnTo>
                    <a:pt x="63500" y="157479"/>
                  </a:lnTo>
                  <a:lnTo>
                    <a:pt x="53340" y="171450"/>
                  </a:lnTo>
                  <a:lnTo>
                    <a:pt x="43180" y="187961"/>
                  </a:lnTo>
                  <a:lnTo>
                    <a:pt x="34290" y="203200"/>
                  </a:lnTo>
                  <a:lnTo>
                    <a:pt x="19050" y="233679"/>
                  </a:lnTo>
                  <a:lnTo>
                    <a:pt x="12700" y="250189"/>
                  </a:lnTo>
                  <a:lnTo>
                    <a:pt x="6350" y="267971"/>
                  </a:lnTo>
                  <a:lnTo>
                    <a:pt x="2540" y="287021"/>
                  </a:lnTo>
                  <a:lnTo>
                    <a:pt x="0" y="303529"/>
                  </a:lnTo>
                  <a:lnTo>
                    <a:pt x="0" y="318771"/>
                  </a:lnTo>
                  <a:lnTo>
                    <a:pt x="1270" y="331471"/>
                  </a:lnTo>
                  <a:lnTo>
                    <a:pt x="3810" y="342900"/>
                  </a:lnTo>
                  <a:lnTo>
                    <a:pt x="7620" y="351789"/>
                  </a:lnTo>
                  <a:lnTo>
                    <a:pt x="13970" y="360679"/>
                  </a:lnTo>
                  <a:lnTo>
                    <a:pt x="22860" y="365761"/>
                  </a:lnTo>
                  <a:lnTo>
                    <a:pt x="34290" y="367029"/>
                  </a:lnTo>
                  <a:lnTo>
                    <a:pt x="48260" y="368300"/>
                  </a:lnTo>
                  <a:lnTo>
                    <a:pt x="60960" y="365761"/>
                  </a:lnTo>
                  <a:lnTo>
                    <a:pt x="69850" y="361950"/>
                  </a:lnTo>
                  <a:lnTo>
                    <a:pt x="80010" y="356871"/>
                  </a:lnTo>
                  <a:lnTo>
                    <a:pt x="88900" y="351789"/>
                  </a:lnTo>
                  <a:lnTo>
                    <a:pt x="109220" y="339089"/>
                  </a:lnTo>
                  <a:lnTo>
                    <a:pt x="139700" y="318771"/>
                  </a:lnTo>
                  <a:lnTo>
                    <a:pt x="149860" y="309879"/>
                  </a:lnTo>
                  <a:lnTo>
                    <a:pt x="161290" y="300989"/>
                  </a:lnTo>
                  <a:lnTo>
                    <a:pt x="171450" y="292100"/>
                  </a:lnTo>
                  <a:lnTo>
                    <a:pt x="193040" y="271779"/>
                  </a:lnTo>
                  <a:lnTo>
                    <a:pt x="203200" y="261621"/>
                  </a:lnTo>
                  <a:lnTo>
                    <a:pt x="213360" y="250189"/>
                  </a:lnTo>
                  <a:lnTo>
                    <a:pt x="223520" y="238761"/>
                  </a:lnTo>
                  <a:lnTo>
                    <a:pt x="234950" y="224789"/>
                  </a:lnTo>
                  <a:lnTo>
                    <a:pt x="255270" y="198121"/>
                  </a:lnTo>
                  <a:lnTo>
                    <a:pt x="266700" y="185421"/>
                  </a:lnTo>
                  <a:lnTo>
                    <a:pt x="276860" y="172721"/>
                  </a:lnTo>
                  <a:lnTo>
                    <a:pt x="287020" y="160021"/>
                  </a:lnTo>
                  <a:lnTo>
                    <a:pt x="297180" y="148589"/>
                  </a:lnTo>
                  <a:lnTo>
                    <a:pt x="307340" y="137161"/>
                  </a:lnTo>
                  <a:lnTo>
                    <a:pt x="316230" y="123189"/>
                  </a:lnTo>
                  <a:lnTo>
                    <a:pt x="331470" y="97789"/>
                  </a:lnTo>
                  <a:lnTo>
                    <a:pt x="346710" y="74929"/>
                  </a:lnTo>
                  <a:lnTo>
                    <a:pt x="351790" y="63500"/>
                  </a:lnTo>
                  <a:lnTo>
                    <a:pt x="356870" y="53339"/>
                  </a:lnTo>
                  <a:lnTo>
                    <a:pt x="361950" y="41911"/>
                  </a:lnTo>
                  <a:lnTo>
                    <a:pt x="359410" y="36829"/>
                  </a:lnTo>
                  <a:lnTo>
                    <a:pt x="351790" y="36829"/>
                  </a:lnTo>
                  <a:lnTo>
                    <a:pt x="340360" y="38100"/>
                  </a:lnTo>
                  <a:lnTo>
                    <a:pt x="331470" y="43179"/>
                  </a:lnTo>
                  <a:lnTo>
                    <a:pt x="322580" y="49529"/>
                  </a:lnTo>
                  <a:lnTo>
                    <a:pt x="313690" y="57150"/>
                  </a:lnTo>
                  <a:lnTo>
                    <a:pt x="306070" y="66039"/>
                  </a:lnTo>
                  <a:lnTo>
                    <a:pt x="298450" y="76200"/>
                  </a:lnTo>
                  <a:lnTo>
                    <a:pt x="290830" y="85089"/>
                  </a:lnTo>
                  <a:lnTo>
                    <a:pt x="276860" y="105411"/>
                  </a:lnTo>
                  <a:lnTo>
                    <a:pt x="248920" y="147321"/>
                  </a:lnTo>
                  <a:lnTo>
                    <a:pt x="243840" y="161289"/>
                  </a:lnTo>
                  <a:lnTo>
                    <a:pt x="241300" y="177800"/>
                  </a:lnTo>
                  <a:lnTo>
                    <a:pt x="238760" y="195579"/>
                  </a:lnTo>
                  <a:lnTo>
                    <a:pt x="240030" y="212089"/>
                  </a:lnTo>
                  <a:lnTo>
                    <a:pt x="242570" y="227329"/>
                  </a:lnTo>
                  <a:lnTo>
                    <a:pt x="246380" y="242571"/>
                  </a:lnTo>
                  <a:lnTo>
                    <a:pt x="254000" y="255271"/>
                  </a:lnTo>
                  <a:lnTo>
                    <a:pt x="264160" y="265429"/>
                  </a:lnTo>
                  <a:lnTo>
                    <a:pt x="275590" y="275589"/>
                  </a:lnTo>
                  <a:lnTo>
                    <a:pt x="288290" y="280671"/>
                  </a:lnTo>
                  <a:lnTo>
                    <a:pt x="303530" y="283211"/>
                  </a:lnTo>
                  <a:lnTo>
                    <a:pt x="318770" y="283211"/>
                  </a:lnTo>
                  <a:lnTo>
                    <a:pt x="332740" y="280671"/>
                  </a:lnTo>
                  <a:lnTo>
                    <a:pt x="345440" y="276861"/>
                  </a:lnTo>
                  <a:lnTo>
                    <a:pt x="392430" y="2527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Freeform 814"/>
            <p:cNvSpPr/>
            <p:nvPr/>
          </p:nvSpPr>
          <p:spPr>
            <a:xfrm>
              <a:off x="6390640" y="31059121"/>
              <a:ext cx="306071" cy="226059"/>
            </a:xfrm>
            <a:custGeom>
              <a:avLst/>
              <a:gdLst/>
              <a:ahLst/>
              <a:cxnLst/>
              <a:rect l="0" t="0" r="0" b="0"/>
              <a:pathLst>
                <a:path w="306071" h="226059">
                  <a:moveTo>
                    <a:pt x="0" y="43179"/>
                  </a:moveTo>
                  <a:lnTo>
                    <a:pt x="0" y="64768"/>
                  </a:lnTo>
                  <a:lnTo>
                    <a:pt x="1270" y="74929"/>
                  </a:lnTo>
                  <a:lnTo>
                    <a:pt x="3810" y="85090"/>
                  </a:lnTo>
                  <a:lnTo>
                    <a:pt x="6350" y="95250"/>
                  </a:lnTo>
                  <a:lnTo>
                    <a:pt x="7620" y="109218"/>
                  </a:lnTo>
                  <a:lnTo>
                    <a:pt x="8890" y="125729"/>
                  </a:lnTo>
                  <a:lnTo>
                    <a:pt x="8890" y="143508"/>
                  </a:lnTo>
                  <a:lnTo>
                    <a:pt x="11430" y="160018"/>
                  </a:lnTo>
                  <a:lnTo>
                    <a:pt x="12700" y="176529"/>
                  </a:lnTo>
                  <a:lnTo>
                    <a:pt x="15240" y="191768"/>
                  </a:lnTo>
                  <a:lnTo>
                    <a:pt x="20320" y="203200"/>
                  </a:lnTo>
                  <a:lnTo>
                    <a:pt x="25400" y="214629"/>
                  </a:lnTo>
                  <a:lnTo>
                    <a:pt x="30480" y="223518"/>
                  </a:lnTo>
                  <a:lnTo>
                    <a:pt x="36830" y="226058"/>
                  </a:lnTo>
                  <a:lnTo>
                    <a:pt x="43180" y="224790"/>
                  </a:lnTo>
                  <a:lnTo>
                    <a:pt x="49530" y="219708"/>
                  </a:lnTo>
                  <a:lnTo>
                    <a:pt x="57150" y="212090"/>
                  </a:lnTo>
                  <a:lnTo>
                    <a:pt x="63500" y="203200"/>
                  </a:lnTo>
                  <a:lnTo>
                    <a:pt x="71120" y="191768"/>
                  </a:lnTo>
                  <a:lnTo>
                    <a:pt x="76200" y="179068"/>
                  </a:lnTo>
                  <a:lnTo>
                    <a:pt x="81280" y="166368"/>
                  </a:lnTo>
                  <a:lnTo>
                    <a:pt x="86360" y="153668"/>
                  </a:lnTo>
                  <a:lnTo>
                    <a:pt x="91440" y="140968"/>
                  </a:lnTo>
                  <a:lnTo>
                    <a:pt x="96520" y="129540"/>
                  </a:lnTo>
                  <a:lnTo>
                    <a:pt x="102870" y="118108"/>
                  </a:lnTo>
                  <a:lnTo>
                    <a:pt x="109220" y="106679"/>
                  </a:lnTo>
                  <a:lnTo>
                    <a:pt x="113030" y="96518"/>
                  </a:lnTo>
                  <a:lnTo>
                    <a:pt x="118110" y="85090"/>
                  </a:lnTo>
                  <a:lnTo>
                    <a:pt x="124460" y="73658"/>
                  </a:lnTo>
                  <a:lnTo>
                    <a:pt x="132080" y="60958"/>
                  </a:lnTo>
                  <a:lnTo>
                    <a:pt x="140970" y="48258"/>
                  </a:lnTo>
                  <a:lnTo>
                    <a:pt x="147320" y="41908"/>
                  </a:lnTo>
                  <a:lnTo>
                    <a:pt x="153670" y="41908"/>
                  </a:lnTo>
                  <a:lnTo>
                    <a:pt x="158750" y="45718"/>
                  </a:lnTo>
                  <a:lnTo>
                    <a:pt x="162560" y="54608"/>
                  </a:lnTo>
                  <a:lnTo>
                    <a:pt x="167640" y="66040"/>
                  </a:lnTo>
                  <a:lnTo>
                    <a:pt x="171450" y="78740"/>
                  </a:lnTo>
                  <a:lnTo>
                    <a:pt x="175260" y="95250"/>
                  </a:lnTo>
                  <a:lnTo>
                    <a:pt x="179070" y="113029"/>
                  </a:lnTo>
                  <a:lnTo>
                    <a:pt x="182880" y="130808"/>
                  </a:lnTo>
                  <a:lnTo>
                    <a:pt x="185420" y="147318"/>
                  </a:lnTo>
                  <a:lnTo>
                    <a:pt x="189230" y="161290"/>
                  </a:lnTo>
                  <a:lnTo>
                    <a:pt x="193040" y="173990"/>
                  </a:lnTo>
                  <a:lnTo>
                    <a:pt x="200660" y="198118"/>
                  </a:lnTo>
                  <a:lnTo>
                    <a:pt x="203200" y="209550"/>
                  </a:lnTo>
                  <a:lnTo>
                    <a:pt x="209550" y="215900"/>
                  </a:lnTo>
                  <a:lnTo>
                    <a:pt x="217170" y="218440"/>
                  </a:lnTo>
                  <a:lnTo>
                    <a:pt x="224790" y="219708"/>
                  </a:lnTo>
                  <a:lnTo>
                    <a:pt x="232410" y="217168"/>
                  </a:lnTo>
                  <a:lnTo>
                    <a:pt x="237490" y="210818"/>
                  </a:lnTo>
                  <a:lnTo>
                    <a:pt x="242570" y="204468"/>
                  </a:lnTo>
                  <a:lnTo>
                    <a:pt x="247650" y="194308"/>
                  </a:lnTo>
                  <a:lnTo>
                    <a:pt x="251460" y="184150"/>
                  </a:lnTo>
                  <a:lnTo>
                    <a:pt x="266700" y="138429"/>
                  </a:lnTo>
                  <a:lnTo>
                    <a:pt x="270510" y="124458"/>
                  </a:lnTo>
                  <a:lnTo>
                    <a:pt x="274320" y="110490"/>
                  </a:lnTo>
                  <a:lnTo>
                    <a:pt x="276860" y="95250"/>
                  </a:lnTo>
                  <a:lnTo>
                    <a:pt x="281940" y="77468"/>
                  </a:lnTo>
                  <a:lnTo>
                    <a:pt x="306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Freeform 815"/>
            <p:cNvSpPr/>
            <p:nvPr/>
          </p:nvSpPr>
          <p:spPr>
            <a:xfrm>
              <a:off x="6790690" y="30880050"/>
              <a:ext cx="50801" cy="548640"/>
            </a:xfrm>
            <a:custGeom>
              <a:avLst/>
              <a:gdLst/>
              <a:ahLst/>
              <a:cxnLst/>
              <a:rect l="0" t="0" r="0" b="0"/>
              <a:pathLst>
                <a:path w="50801" h="548640">
                  <a:moveTo>
                    <a:pt x="41910" y="0"/>
                  </a:moveTo>
                  <a:lnTo>
                    <a:pt x="48260" y="17779"/>
                  </a:lnTo>
                  <a:lnTo>
                    <a:pt x="49530" y="29211"/>
                  </a:lnTo>
                  <a:lnTo>
                    <a:pt x="50800" y="44450"/>
                  </a:lnTo>
                  <a:lnTo>
                    <a:pt x="50800" y="60961"/>
                  </a:lnTo>
                  <a:lnTo>
                    <a:pt x="50800" y="77471"/>
                  </a:lnTo>
                  <a:lnTo>
                    <a:pt x="49530" y="92711"/>
                  </a:lnTo>
                  <a:lnTo>
                    <a:pt x="46990" y="107950"/>
                  </a:lnTo>
                  <a:lnTo>
                    <a:pt x="40640" y="139700"/>
                  </a:lnTo>
                  <a:lnTo>
                    <a:pt x="38100" y="156211"/>
                  </a:lnTo>
                  <a:lnTo>
                    <a:pt x="35560" y="173989"/>
                  </a:lnTo>
                  <a:lnTo>
                    <a:pt x="34290" y="190500"/>
                  </a:lnTo>
                  <a:lnTo>
                    <a:pt x="33020" y="208279"/>
                  </a:lnTo>
                  <a:lnTo>
                    <a:pt x="31750" y="226061"/>
                  </a:lnTo>
                  <a:lnTo>
                    <a:pt x="29210" y="242571"/>
                  </a:lnTo>
                  <a:lnTo>
                    <a:pt x="24130" y="278129"/>
                  </a:lnTo>
                  <a:lnTo>
                    <a:pt x="10160" y="347979"/>
                  </a:lnTo>
                  <a:lnTo>
                    <a:pt x="7620" y="365761"/>
                  </a:lnTo>
                  <a:lnTo>
                    <a:pt x="5080" y="382271"/>
                  </a:lnTo>
                  <a:lnTo>
                    <a:pt x="3810" y="397511"/>
                  </a:lnTo>
                  <a:lnTo>
                    <a:pt x="2540" y="412750"/>
                  </a:lnTo>
                  <a:lnTo>
                    <a:pt x="1270" y="426721"/>
                  </a:lnTo>
                  <a:lnTo>
                    <a:pt x="1270" y="455929"/>
                  </a:lnTo>
                  <a:lnTo>
                    <a:pt x="0" y="504189"/>
                  </a:lnTo>
                  <a:lnTo>
                    <a:pt x="2540" y="518161"/>
                  </a:lnTo>
                  <a:lnTo>
                    <a:pt x="6350" y="529589"/>
                  </a:lnTo>
                  <a:lnTo>
                    <a:pt x="21590" y="5486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Freeform 816"/>
            <p:cNvSpPr/>
            <p:nvPr/>
          </p:nvSpPr>
          <p:spPr>
            <a:xfrm>
              <a:off x="7001510" y="31007050"/>
              <a:ext cx="182881" cy="200662"/>
            </a:xfrm>
            <a:custGeom>
              <a:avLst/>
              <a:gdLst/>
              <a:ahLst/>
              <a:cxnLst/>
              <a:rect l="0" t="0" r="0" b="0"/>
              <a:pathLst>
                <a:path w="182881" h="200662">
                  <a:moveTo>
                    <a:pt x="31750" y="31750"/>
                  </a:moveTo>
                  <a:lnTo>
                    <a:pt x="31750" y="114300"/>
                  </a:lnTo>
                  <a:lnTo>
                    <a:pt x="33020" y="130811"/>
                  </a:lnTo>
                  <a:lnTo>
                    <a:pt x="34290" y="148589"/>
                  </a:lnTo>
                  <a:lnTo>
                    <a:pt x="36830" y="165100"/>
                  </a:lnTo>
                  <a:lnTo>
                    <a:pt x="41910" y="177800"/>
                  </a:lnTo>
                  <a:lnTo>
                    <a:pt x="49530" y="187961"/>
                  </a:lnTo>
                  <a:lnTo>
                    <a:pt x="57150" y="195579"/>
                  </a:lnTo>
                  <a:lnTo>
                    <a:pt x="66040" y="199389"/>
                  </a:lnTo>
                  <a:lnTo>
                    <a:pt x="76200" y="200661"/>
                  </a:lnTo>
                  <a:lnTo>
                    <a:pt x="85090" y="200661"/>
                  </a:lnTo>
                  <a:lnTo>
                    <a:pt x="96520" y="196850"/>
                  </a:lnTo>
                  <a:lnTo>
                    <a:pt x="109220" y="190500"/>
                  </a:lnTo>
                  <a:lnTo>
                    <a:pt x="121920" y="182879"/>
                  </a:lnTo>
                  <a:lnTo>
                    <a:pt x="132080" y="175261"/>
                  </a:lnTo>
                  <a:lnTo>
                    <a:pt x="139700" y="165100"/>
                  </a:lnTo>
                  <a:lnTo>
                    <a:pt x="144780" y="156211"/>
                  </a:lnTo>
                  <a:lnTo>
                    <a:pt x="152400" y="143511"/>
                  </a:lnTo>
                  <a:lnTo>
                    <a:pt x="158750" y="129539"/>
                  </a:lnTo>
                  <a:lnTo>
                    <a:pt x="165100" y="114300"/>
                  </a:lnTo>
                  <a:lnTo>
                    <a:pt x="171450" y="100329"/>
                  </a:lnTo>
                  <a:lnTo>
                    <a:pt x="176530" y="88900"/>
                  </a:lnTo>
                  <a:lnTo>
                    <a:pt x="180340" y="76200"/>
                  </a:lnTo>
                  <a:lnTo>
                    <a:pt x="182880" y="63500"/>
                  </a:lnTo>
                  <a:lnTo>
                    <a:pt x="182880" y="50800"/>
                  </a:lnTo>
                  <a:lnTo>
                    <a:pt x="181610" y="36829"/>
                  </a:lnTo>
                  <a:lnTo>
                    <a:pt x="175260" y="25400"/>
                  </a:lnTo>
                  <a:lnTo>
                    <a:pt x="167640" y="16511"/>
                  </a:lnTo>
                  <a:lnTo>
                    <a:pt x="157480" y="7621"/>
                  </a:lnTo>
                  <a:lnTo>
                    <a:pt x="146050" y="2539"/>
                  </a:lnTo>
                  <a:lnTo>
                    <a:pt x="133350" y="0"/>
                  </a:lnTo>
                  <a:lnTo>
                    <a:pt x="120650" y="0"/>
                  </a:lnTo>
                  <a:lnTo>
                    <a:pt x="107950" y="1271"/>
                  </a:lnTo>
                  <a:lnTo>
                    <a:pt x="96520" y="2539"/>
                  </a:lnTo>
                  <a:lnTo>
                    <a:pt x="85090" y="5079"/>
                  </a:lnTo>
                  <a:lnTo>
                    <a:pt x="73660" y="10161"/>
                  </a:lnTo>
                  <a:lnTo>
                    <a:pt x="60960" y="17779"/>
                  </a:lnTo>
                  <a:lnTo>
                    <a:pt x="0" y="41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Freeform 817"/>
            <p:cNvSpPr/>
            <p:nvPr/>
          </p:nvSpPr>
          <p:spPr>
            <a:xfrm>
              <a:off x="7297420" y="30911800"/>
              <a:ext cx="20321" cy="264162"/>
            </a:xfrm>
            <a:custGeom>
              <a:avLst/>
              <a:gdLst/>
              <a:ahLst/>
              <a:cxnLst/>
              <a:rect l="0" t="0" r="0" b="0"/>
              <a:pathLst>
                <a:path w="20321" h="264162">
                  <a:moveTo>
                    <a:pt x="8890" y="0"/>
                  </a:moveTo>
                  <a:lnTo>
                    <a:pt x="8890" y="107950"/>
                  </a:lnTo>
                  <a:lnTo>
                    <a:pt x="7620" y="123189"/>
                  </a:lnTo>
                  <a:lnTo>
                    <a:pt x="6350" y="137161"/>
                  </a:lnTo>
                  <a:lnTo>
                    <a:pt x="3810" y="151129"/>
                  </a:lnTo>
                  <a:lnTo>
                    <a:pt x="2540" y="165100"/>
                  </a:lnTo>
                  <a:lnTo>
                    <a:pt x="1270" y="179071"/>
                  </a:lnTo>
                  <a:lnTo>
                    <a:pt x="0" y="193039"/>
                  </a:lnTo>
                  <a:lnTo>
                    <a:pt x="0" y="224789"/>
                  </a:lnTo>
                  <a:lnTo>
                    <a:pt x="20320" y="2641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Freeform 818"/>
            <p:cNvSpPr/>
            <p:nvPr/>
          </p:nvSpPr>
          <p:spPr>
            <a:xfrm>
              <a:off x="7212330" y="30859729"/>
              <a:ext cx="231141" cy="231143"/>
            </a:xfrm>
            <a:custGeom>
              <a:avLst/>
              <a:gdLst/>
              <a:ahLst/>
              <a:cxnLst/>
              <a:rect l="0" t="0" r="0" b="0"/>
              <a:pathLst>
                <a:path w="231141" h="231143">
                  <a:moveTo>
                    <a:pt x="231140" y="0"/>
                  </a:moveTo>
                  <a:lnTo>
                    <a:pt x="135890" y="95250"/>
                  </a:lnTo>
                  <a:lnTo>
                    <a:pt x="125730" y="106682"/>
                  </a:lnTo>
                  <a:lnTo>
                    <a:pt x="115570" y="119382"/>
                  </a:lnTo>
                  <a:lnTo>
                    <a:pt x="105410" y="132082"/>
                  </a:lnTo>
                  <a:lnTo>
                    <a:pt x="93980" y="143510"/>
                  </a:lnTo>
                  <a:lnTo>
                    <a:pt x="83820" y="156210"/>
                  </a:lnTo>
                  <a:lnTo>
                    <a:pt x="73660" y="166371"/>
                  </a:lnTo>
                  <a:lnTo>
                    <a:pt x="62230" y="176532"/>
                  </a:lnTo>
                  <a:lnTo>
                    <a:pt x="52070" y="185421"/>
                  </a:lnTo>
                  <a:lnTo>
                    <a:pt x="41910" y="194310"/>
                  </a:lnTo>
                  <a:lnTo>
                    <a:pt x="33020" y="201932"/>
                  </a:lnTo>
                  <a:lnTo>
                    <a:pt x="24130" y="209550"/>
                  </a:lnTo>
                  <a:lnTo>
                    <a:pt x="0" y="2311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Freeform 819"/>
            <p:cNvSpPr/>
            <p:nvPr/>
          </p:nvSpPr>
          <p:spPr>
            <a:xfrm>
              <a:off x="7465060" y="30849571"/>
              <a:ext cx="179071" cy="326391"/>
            </a:xfrm>
            <a:custGeom>
              <a:avLst/>
              <a:gdLst/>
              <a:ahLst/>
              <a:cxnLst/>
              <a:rect l="0" t="0" r="0" b="0"/>
              <a:pathLst>
                <a:path w="179071" h="326391">
                  <a:moveTo>
                    <a:pt x="0" y="0"/>
                  </a:moveTo>
                  <a:lnTo>
                    <a:pt x="5080" y="33018"/>
                  </a:lnTo>
                  <a:lnTo>
                    <a:pt x="6350" y="46990"/>
                  </a:lnTo>
                  <a:lnTo>
                    <a:pt x="7620" y="62229"/>
                  </a:lnTo>
                  <a:lnTo>
                    <a:pt x="8890" y="76200"/>
                  </a:lnTo>
                  <a:lnTo>
                    <a:pt x="8890" y="104140"/>
                  </a:lnTo>
                  <a:lnTo>
                    <a:pt x="10160" y="166368"/>
                  </a:lnTo>
                  <a:lnTo>
                    <a:pt x="8890" y="180340"/>
                  </a:lnTo>
                  <a:lnTo>
                    <a:pt x="7620" y="194308"/>
                  </a:lnTo>
                  <a:lnTo>
                    <a:pt x="5080" y="207008"/>
                  </a:lnTo>
                  <a:lnTo>
                    <a:pt x="2540" y="219708"/>
                  </a:lnTo>
                  <a:lnTo>
                    <a:pt x="1270" y="232408"/>
                  </a:lnTo>
                  <a:lnTo>
                    <a:pt x="1270" y="246379"/>
                  </a:lnTo>
                  <a:lnTo>
                    <a:pt x="0" y="273050"/>
                  </a:lnTo>
                  <a:lnTo>
                    <a:pt x="0" y="287018"/>
                  </a:lnTo>
                  <a:lnTo>
                    <a:pt x="1270" y="293368"/>
                  </a:lnTo>
                  <a:lnTo>
                    <a:pt x="2540" y="293368"/>
                  </a:lnTo>
                  <a:lnTo>
                    <a:pt x="5080" y="290829"/>
                  </a:lnTo>
                  <a:lnTo>
                    <a:pt x="20320" y="269240"/>
                  </a:lnTo>
                  <a:lnTo>
                    <a:pt x="25400" y="260350"/>
                  </a:lnTo>
                  <a:lnTo>
                    <a:pt x="29210" y="250190"/>
                  </a:lnTo>
                  <a:lnTo>
                    <a:pt x="33020" y="240029"/>
                  </a:lnTo>
                  <a:lnTo>
                    <a:pt x="38100" y="228600"/>
                  </a:lnTo>
                  <a:lnTo>
                    <a:pt x="50800" y="204468"/>
                  </a:lnTo>
                  <a:lnTo>
                    <a:pt x="55880" y="191768"/>
                  </a:lnTo>
                  <a:lnTo>
                    <a:pt x="60960" y="180340"/>
                  </a:lnTo>
                  <a:lnTo>
                    <a:pt x="64770" y="168908"/>
                  </a:lnTo>
                  <a:lnTo>
                    <a:pt x="69850" y="160018"/>
                  </a:lnTo>
                  <a:lnTo>
                    <a:pt x="76200" y="151129"/>
                  </a:lnTo>
                  <a:lnTo>
                    <a:pt x="82550" y="142240"/>
                  </a:lnTo>
                  <a:lnTo>
                    <a:pt x="90170" y="139700"/>
                  </a:lnTo>
                  <a:lnTo>
                    <a:pt x="101600" y="139700"/>
                  </a:lnTo>
                  <a:lnTo>
                    <a:pt x="113030" y="142240"/>
                  </a:lnTo>
                  <a:lnTo>
                    <a:pt x="121920" y="149858"/>
                  </a:lnTo>
                  <a:lnTo>
                    <a:pt x="129540" y="160018"/>
                  </a:lnTo>
                  <a:lnTo>
                    <a:pt x="134620" y="172718"/>
                  </a:lnTo>
                  <a:lnTo>
                    <a:pt x="139700" y="186690"/>
                  </a:lnTo>
                  <a:lnTo>
                    <a:pt x="142240" y="200658"/>
                  </a:lnTo>
                  <a:lnTo>
                    <a:pt x="143510" y="214629"/>
                  </a:lnTo>
                  <a:lnTo>
                    <a:pt x="144780" y="229868"/>
                  </a:lnTo>
                  <a:lnTo>
                    <a:pt x="146050" y="247650"/>
                  </a:lnTo>
                  <a:lnTo>
                    <a:pt x="146050" y="300990"/>
                  </a:lnTo>
                  <a:lnTo>
                    <a:pt x="147320" y="316229"/>
                  </a:lnTo>
                  <a:lnTo>
                    <a:pt x="149860" y="323850"/>
                  </a:lnTo>
                  <a:lnTo>
                    <a:pt x="156210" y="326390"/>
                  </a:lnTo>
                  <a:lnTo>
                    <a:pt x="179070" y="326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Freeform 820"/>
            <p:cNvSpPr/>
            <p:nvPr/>
          </p:nvSpPr>
          <p:spPr>
            <a:xfrm>
              <a:off x="7738110" y="30924500"/>
              <a:ext cx="220981" cy="232412"/>
            </a:xfrm>
            <a:custGeom>
              <a:avLst/>
              <a:gdLst/>
              <a:ahLst/>
              <a:cxnLst/>
              <a:rect l="0" t="0" r="0" b="0"/>
              <a:pathLst>
                <a:path w="220981" h="232412">
                  <a:moveTo>
                    <a:pt x="0" y="60961"/>
                  </a:moveTo>
                  <a:lnTo>
                    <a:pt x="6350" y="88900"/>
                  </a:lnTo>
                  <a:lnTo>
                    <a:pt x="11430" y="115571"/>
                  </a:lnTo>
                  <a:lnTo>
                    <a:pt x="15240" y="129539"/>
                  </a:lnTo>
                  <a:lnTo>
                    <a:pt x="19050" y="142239"/>
                  </a:lnTo>
                  <a:lnTo>
                    <a:pt x="25400" y="153671"/>
                  </a:lnTo>
                  <a:lnTo>
                    <a:pt x="30480" y="165100"/>
                  </a:lnTo>
                  <a:lnTo>
                    <a:pt x="39370" y="171450"/>
                  </a:lnTo>
                  <a:lnTo>
                    <a:pt x="49530" y="173989"/>
                  </a:lnTo>
                  <a:lnTo>
                    <a:pt x="60960" y="175261"/>
                  </a:lnTo>
                  <a:lnTo>
                    <a:pt x="72390" y="172721"/>
                  </a:lnTo>
                  <a:lnTo>
                    <a:pt x="83820" y="167639"/>
                  </a:lnTo>
                  <a:lnTo>
                    <a:pt x="93980" y="160021"/>
                  </a:lnTo>
                  <a:lnTo>
                    <a:pt x="104140" y="149861"/>
                  </a:lnTo>
                  <a:lnTo>
                    <a:pt x="113030" y="139700"/>
                  </a:lnTo>
                  <a:lnTo>
                    <a:pt x="143510" y="93979"/>
                  </a:lnTo>
                  <a:lnTo>
                    <a:pt x="149860" y="81279"/>
                  </a:lnTo>
                  <a:lnTo>
                    <a:pt x="154940" y="66039"/>
                  </a:lnTo>
                  <a:lnTo>
                    <a:pt x="160020" y="50800"/>
                  </a:lnTo>
                  <a:lnTo>
                    <a:pt x="161290" y="36829"/>
                  </a:lnTo>
                  <a:lnTo>
                    <a:pt x="161290" y="24129"/>
                  </a:lnTo>
                  <a:lnTo>
                    <a:pt x="160020" y="11429"/>
                  </a:lnTo>
                  <a:lnTo>
                    <a:pt x="154940" y="5079"/>
                  </a:lnTo>
                  <a:lnTo>
                    <a:pt x="147320" y="1271"/>
                  </a:lnTo>
                  <a:lnTo>
                    <a:pt x="137160" y="0"/>
                  </a:lnTo>
                  <a:lnTo>
                    <a:pt x="127000" y="3811"/>
                  </a:lnTo>
                  <a:lnTo>
                    <a:pt x="119380" y="8889"/>
                  </a:lnTo>
                  <a:lnTo>
                    <a:pt x="110490" y="15239"/>
                  </a:lnTo>
                  <a:lnTo>
                    <a:pt x="92710" y="33021"/>
                  </a:lnTo>
                  <a:lnTo>
                    <a:pt x="82550" y="41911"/>
                  </a:lnTo>
                  <a:lnTo>
                    <a:pt x="74930" y="53339"/>
                  </a:lnTo>
                  <a:lnTo>
                    <a:pt x="68580" y="66039"/>
                  </a:lnTo>
                  <a:lnTo>
                    <a:pt x="63500" y="78739"/>
                  </a:lnTo>
                  <a:lnTo>
                    <a:pt x="58420" y="91439"/>
                  </a:lnTo>
                  <a:lnTo>
                    <a:pt x="44450" y="118111"/>
                  </a:lnTo>
                  <a:lnTo>
                    <a:pt x="40640" y="134621"/>
                  </a:lnTo>
                  <a:lnTo>
                    <a:pt x="38100" y="152400"/>
                  </a:lnTo>
                  <a:lnTo>
                    <a:pt x="35560" y="171450"/>
                  </a:lnTo>
                  <a:lnTo>
                    <a:pt x="36830" y="186689"/>
                  </a:lnTo>
                  <a:lnTo>
                    <a:pt x="39370" y="201929"/>
                  </a:lnTo>
                  <a:lnTo>
                    <a:pt x="44450" y="214629"/>
                  </a:lnTo>
                  <a:lnTo>
                    <a:pt x="52070" y="223521"/>
                  </a:lnTo>
                  <a:lnTo>
                    <a:pt x="60960" y="228600"/>
                  </a:lnTo>
                  <a:lnTo>
                    <a:pt x="72390" y="232411"/>
                  </a:lnTo>
                  <a:lnTo>
                    <a:pt x="85090" y="231139"/>
                  </a:lnTo>
                  <a:lnTo>
                    <a:pt x="97790" y="227329"/>
                  </a:lnTo>
                  <a:lnTo>
                    <a:pt x="110490" y="220979"/>
                  </a:lnTo>
                  <a:lnTo>
                    <a:pt x="121920" y="214629"/>
                  </a:lnTo>
                  <a:lnTo>
                    <a:pt x="132080" y="208279"/>
                  </a:lnTo>
                  <a:lnTo>
                    <a:pt x="140970" y="201929"/>
                  </a:lnTo>
                  <a:lnTo>
                    <a:pt x="149860" y="193039"/>
                  </a:lnTo>
                  <a:lnTo>
                    <a:pt x="160020" y="184150"/>
                  </a:lnTo>
                  <a:lnTo>
                    <a:pt x="170180" y="175261"/>
                  </a:lnTo>
                  <a:lnTo>
                    <a:pt x="179070" y="165100"/>
                  </a:lnTo>
                  <a:lnTo>
                    <a:pt x="186690" y="154939"/>
                  </a:lnTo>
                  <a:lnTo>
                    <a:pt x="220980" y="1041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Freeform 821"/>
            <p:cNvSpPr/>
            <p:nvPr/>
          </p:nvSpPr>
          <p:spPr>
            <a:xfrm>
              <a:off x="8047990" y="30838139"/>
              <a:ext cx="269241" cy="292101"/>
            </a:xfrm>
            <a:custGeom>
              <a:avLst/>
              <a:gdLst/>
              <a:ahLst/>
              <a:cxnLst/>
              <a:rect l="0" t="0" r="0" b="0"/>
              <a:pathLst>
                <a:path w="269241" h="292101">
                  <a:moveTo>
                    <a:pt x="27940" y="85090"/>
                  </a:moveTo>
                  <a:lnTo>
                    <a:pt x="21590" y="113032"/>
                  </a:lnTo>
                  <a:lnTo>
                    <a:pt x="16510" y="138432"/>
                  </a:lnTo>
                  <a:lnTo>
                    <a:pt x="12700" y="152400"/>
                  </a:lnTo>
                  <a:lnTo>
                    <a:pt x="10160" y="166372"/>
                  </a:lnTo>
                  <a:lnTo>
                    <a:pt x="8890" y="180340"/>
                  </a:lnTo>
                  <a:lnTo>
                    <a:pt x="7620" y="193040"/>
                  </a:lnTo>
                  <a:lnTo>
                    <a:pt x="7620" y="207011"/>
                  </a:lnTo>
                  <a:lnTo>
                    <a:pt x="6350" y="234950"/>
                  </a:lnTo>
                  <a:lnTo>
                    <a:pt x="5080" y="250190"/>
                  </a:lnTo>
                  <a:lnTo>
                    <a:pt x="3810" y="266700"/>
                  </a:lnTo>
                  <a:lnTo>
                    <a:pt x="1270" y="283211"/>
                  </a:lnTo>
                  <a:lnTo>
                    <a:pt x="0" y="290832"/>
                  </a:lnTo>
                  <a:lnTo>
                    <a:pt x="1270" y="292100"/>
                  </a:lnTo>
                  <a:lnTo>
                    <a:pt x="2540" y="289561"/>
                  </a:lnTo>
                  <a:lnTo>
                    <a:pt x="5080" y="283211"/>
                  </a:lnTo>
                  <a:lnTo>
                    <a:pt x="7620" y="274322"/>
                  </a:lnTo>
                  <a:lnTo>
                    <a:pt x="11430" y="264161"/>
                  </a:lnTo>
                  <a:lnTo>
                    <a:pt x="15240" y="251461"/>
                  </a:lnTo>
                  <a:lnTo>
                    <a:pt x="26670" y="220982"/>
                  </a:lnTo>
                  <a:lnTo>
                    <a:pt x="45720" y="171450"/>
                  </a:lnTo>
                  <a:lnTo>
                    <a:pt x="53340" y="154940"/>
                  </a:lnTo>
                  <a:lnTo>
                    <a:pt x="62230" y="139700"/>
                  </a:lnTo>
                  <a:lnTo>
                    <a:pt x="72390" y="124461"/>
                  </a:lnTo>
                  <a:lnTo>
                    <a:pt x="82550" y="111761"/>
                  </a:lnTo>
                  <a:lnTo>
                    <a:pt x="95250" y="99061"/>
                  </a:lnTo>
                  <a:lnTo>
                    <a:pt x="119380" y="76200"/>
                  </a:lnTo>
                  <a:lnTo>
                    <a:pt x="142240" y="53340"/>
                  </a:lnTo>
                  <a:lnTo>
                    <a:pt x="152400" y="44450"/>
                  </a:lnTo>
                  <a:lnTo>
                    <a:pt x="163830" y="35561"/>
                  </a:lnTo>
                  <a:lnTo>
                    <a:pt x="173990" y="26672"/>
                  </a:lnTo>
                  <a:lnTo>
                    <a:pt x="185420" y="20322"/>
                  </a:lnTo>
                  <a:lnTo>
                    <a:pt x="195580" y="15240"/>
                  </a:lnTo>
                  <a:lnTo>
                    <a:pt x="205740" y="10161"/>
                  </a:lnTo>
                  <a:lnTo>
                    <a:pt x="218440" y="6350"/>
                  </a:lnTo>
                  <a:lnTo>
                    <a:pt x="229870" y="5082"/>
                  </a:lnTo>
                  <a:lnTo>
                    <a:pt x="26924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Freeform 822"/>
            <p:cNvSpPr/>
            <p:nvPr/>
          </p:nvSpPr>
          <p:spPr>
            <a:xfrm>
              <a:off x="7176770" y="31400750"/>
              <a:ext cx="401321" cy="364490"/>
            </a:xfrm>
            <a:custGeom>
              <a:avLst/>
              <a:gdLst/>
              <a:ahLst/>
              <a:cxnLst/>
              <a:rect l="0" t="0" r="0" b="0"/>
              <a:pathLst>
                <a:path w="401321" h="364490">
                  <a:moveTo>
                    <a:pt x="224790" y="6350"/>
                  </a:moveTo>
                  <a:lnTo>
                    <a:pt x="201930" y="1271"/>
                  </a:lnTo>
                  <a:lnTo>
                    <a:pt x="190500" y="0"/>
                  </a:lnTo>
                  <a:lnTo>
                    <a:pt x="175260" y="1271"/>
                  </a:lnTo>
                  <a:lnTo>
                    <a:pt x="160020" y="2539"/>
                  </a:lnTo>
                  <a:lnTo>
                    <a:pt x="146050" y="7621"/>
                  </a:lnTo>
                  <a:lnTo>
                    <a:pt x="130810" y="13971"/>
                  </a:lnTo>
                  <a:lnTo>
                    <a:pt x="116840" y="21589"/>
                  </a:lnTo>
                  <a:lnTo>
                    <a:pt x="104140" y="30479"/>
                  </a:lnTo>
                  <a:lnTo>
                    <a:pt x="93980" y="40639"/>
                  </a:lnTo>
                  <a:lnTo>
                    <a:pt x="85090" y="49529"/>
                  </a:lnTo>
                  <a:lnTo>
                    <a:pt x="76200" y="62229"/>
                  </a:lnTo>
                  <a:lnTo>
                    <a:pt x="68580" y="76200"/>
                  </a:lnTo>
                  <a:lnTo>
                    <a:pt x="39370" y="135889"/>
                  </a:lnTo>
                  <a:lnTo>
                    <a:pt x="31750" y="152400"/>
                  </a:lnTo>
                  <a:lnTo>
                    <a:pt x="25400" y="170179"/>
                  </a:lnTo>
                  <a:lnTo>
                    <a:pt x="17780" y="189229"/>
                  </a:lnTo>
                  <a:lnTo>
                    <a:pt x="11430" y="208279"/>
                  </a:lnTo>
                  <a:lnTo>
                    <a:pt x="6350" y="226061"/>
                  </a:lnTo>
                  <a:lnTo>
                    <a:pt x="2540" y="243839"/>
                  </a:lnTo>
                  <a:lnTo>
                    <a:pt x="0" y="260350"/>
                  </a:lnTo>
                  <a:lnTo>
                    <a:pt x="0" y="276861"/>
                  </a:lnTo>
                  <a:lnTo>
                    <a:pt x="1270" y="292100"/>
                  </a:lnTo>
                  <a:lnTo>
                    <a:pt x="3810" y="304800"/>
                  </a:lnTo>
                  <a:lnTo>
                    <a:pt x="6350" y="317500"/>
                  </a:lnTo>
                  <a:lnTo>
                    <a:pt x="8890" y="330200"/>
                  </a:lnTo>
                  <a:lnTo>
                    <a:pt x="15240" y="340361"/>
                  </a:lnTo>
                  <a:lnTo>
                    <a:pt x="24130" y="349250"/>
                  </a:lnTo>
                  <a:lnTo>
                    <a:pt x="34290" y="358139"/>
                  </a:lnTo>
                  <a:lnTo>
                    <a:pt x="45720" y="361950"/>
                  </a:lnTo>
                  <a:lnTo>
                    <a:pt x="55880" y="364489"/>
                  </a:lnTo>
                  <a:lnTo>
                    <a:pt x="67310" y="364489"/>
                  </a:lnTo>
                  <a:lnTo>
                    <a:pt x="77470" y="361950"/>
                  </a:lnTo>
                  <a:lnTo>
                    <a:pt x="87630" y="358139"/>
                  </a:lnTo>
                  <a:lnTo>
                    <a:pt x="97790" y="353061"/>
                  </a:lnTo>
                  <a:lnTo>
                    <a:pt x="109220" y="347979"/>
                  </a:lnTo>
                  <a:lnTo>
                    <a:pt x="119380" y="341629"/>
                  </a:lnTo>
                  <a:lnTo>
                    <a:pt x="129540" y="335279"/>
                  </a:lnTo>
                  <a:lnTo>
                    <a:pt x="140970" y="326389"/>
                  </a:lnTo>
                  <a:lnTo>
                    <a:pt x="151130" y="314961"/>
                  </a:lnTo>
                  <a:lnTo>
                    <a:pt x="161290" y="303529"/>
                  </a:lnTo>
                  <a:lnTo>
                    <a:pt x="182880" y="280671"/>
                  </a:lnTo>
                  <a:lnTo>
                    <a:pt x="193040" y="270511"/>
                  </a:lnTo>
                  <a:lnTo>
                    <a:pt x="203200" y="257811"/>
                  </a:lnTo>
                  <a:lnTo>
                    <a:pt x="214630" y="245111"/>
                  </a:lnTo>
                  <a:lnTo>
                    <a:pt x="224790" y="232411"/>
                  </a:lnTo>
                  <a:lnTo>
                    <a:pt x="233680" y="219711"/>
                  </a:lnTo>
                  <a:lnTo>
                    <a:pt x="242570" y="205739"/>
                  </a:lnTo>
                  <a:lnTo>
                    <a:pt x="250190" y="191771"/>
                  </a:lnTo>
                  <a:lnTo>
                    <a:pt x="265430" y="167639"/>
                  </a:lnTo>
                  <a:lnTo>
                    <a:pt x="273050" y="156211"/>
                  </a:lnTo>
                  <a:lnTo>
                    <a:pt x="279400" y="144779"/>
                  </a:lnTo>
                  <a:lnTo>
                    <a:pt x="284480" y="133350"/>
                  </a:lnTo>
                  <a:lnTo>
                    <a:pt x="289560" y="123189"/>
                  </a:lnTo>
                  <a:lnTo>
                    <a:pt x="293370" y="111761"/>
                  </a:lnTo>
                  <a:lnTo>
                    <a:pt x="302260" y="87629"/>
                  </a:lnTo>
                  <a:lnTo>
                    <a:pt x="300990" y="92711"/>
                  </a:lnTo>
                  <a:lnTo>
                    <a:pt x="295910" y="109221"/>
                  </a:lnTo>
                  <a:lnTo>
                    <a:pt x="293370" y="120650"/>
                  </a:lnTo>
                  <a:lnTo>
                    <a:pt x="292100" y="133350"/>
                  </a:lnTo>
                  <a:lnTo>
                    <a:pt x="290830" y="146050"/>
                  </a:lnTo>
                  <a:lnTo>
                    <a:pt x="289560" y="158750"/>
                  </a:lnTo>
                  <a:lnTo>
                    <a:pt x="289560" y="172721"/>
                  </a:lnTo>
                  <a:lnTo>
                    <a:pt x="288290" y="199389"/>
                  </a:lnTo>
                  <a:lnTo>
                    <a:pt x="289560" y="214629"/>
                  </a:lnTo>
                  <a:lnTo>
                    <a:pt x="290830" y="231139"/>
                  </a:lnTo>
                  <a:lnTo>
                    <a:pt x="293370" y="247650"/>
                  </a:lnTo>
                  <a:lnTo>
                    <a:pt x="298450" y="259079"/>
                  </a:lnTo>
                  <a:lnTo>
                    <a:pt x="306070" y="267971"/>
                  </a:lnTo>
                  <a:lnTo>
                    <a:pt x="313690" y="275589"/>
                  </a:lnTo>
                  <a:lnTo>
                    <a:pt x="322580" y="278129"/>
                  </a:lnTo>
                  <a:lnTo>
                    <a:pt x="332740" y="278129"/>
                  </a:lnTo>
                  <a:lnTo>
                    <a:pt x="341630" y="275589"/>
                  </a:lnTo>
                  <a:lnTo>
                    <a:pt x="350520" y="267971"/>
                  </a:lnTo>
                  <a:lnTo>
                    <a:pt x="359410" y="259079"/>
                  </a:lnTo>
                  <a:lnTo>
                    <a:pt x="367030" y="248921"/>
                  </a:lnTo>
                  <a:lnTo>
                    <a:pt x="373380" y="238761"/>
                  </a:lnTo>
                  <a:lnTo>
                    <a:pt x="378460" y="227329"/>
                  </a:lnTo>
                  <a:lnTo>
                    <a:pt x="383540" y="217171"/>
                  </a:lnTo>
                  <a:lnTo>
                    <a:pt x="388620" y="207011"/>
                  </a:lnTo>
                  <a:lnTo>
                    <a:pt x="392430" y="195579"/>
                  </a:lnTo>
                  <a:lnTo>
                    <a:pt x="396240" y="185421"/>
                  </a:lnTo>
                  <a:lnTo>
                    <a:pt x="398780" y="172721"/>
                  </a:lnTo>
                  <a:lnTo>
                    <a:pt x="400050" y="157479"/>
                  </a:lnTo>
                  <a:lnTo>
                    <a:pt x="401320" y="142239"/>
                  </a:lnTo>
                  <a:lnTo>
                    <a:pt x="401320" y="128271"/>
                  </a:lnTo>
                  <a:lnTo>
                    <a:pt x="400050" y="115571"/>
                  </a:lnTo>
                  <a:lnTo>
                    <a:pt x="397510" y="104139"/>
                  </a:lnTo>
                  <a:lnTo>
                    <a:pt x="393700" y="92711"/>
                  </a:lnTo>
                  <a:lnTo>
                    <a:pt x="388620" y="81279"/>
                  </a:lnTo>
                  <a:lnTo>
                    <a:pt x="383540" y="69850"/>
                  </a:lnTo>
                  <a:lnTo>
                    <a:pt x="373380" y="63500"/>
                  </a:lnTo>
                  <a:lnTo>
                    <a:pt x="361950" y="58421"/>
                  </a:lnTo>
                  <a:lnTo>
                    <a:pt x="308610" y="584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Freeform 823"/>
            <p:cNvSpPr/>
            <p:nvPr/>
          </p:nvSpPr>
          <p:spPr>
            <a:xfrm>
              <a:off x="7644130" y="31353761"/>
              <a:ext cx="157481" cy="354329"/>
            </a:xfrm>
            <a:custGeom>
              <a:avLst/>
              <a:gdLst/>
              <a:ahLst/>
              <a:cxnLst/>
              <a:rect l="0" t="0" r="0" b="0"/>
              <a:pathLst>
                <a:path w="157481" h="354329">
                  <a:moveTo>
                    <a:pt x="0" y="95250"/>
                  </a:moveTo>
                  <a:lnTo>
                    <a:pt x="0" y="118110"/>
                  </a:lnTo>
                  <a:lnTo>
                    <a:pt x="1270" y="128268"/>
                  </a:lnTo>
                  <a:lnTo>
                    <a:pt x="2540" y="138428"/>
                  </a:lnTo>
                  <a:lnTo>
                    <a:pt x="5080" y="148589"/>
                  </a:lnTo>
                  <a:lnTo>
                    <a:pt x="6350" y="160018"/>
                  </a:lnTo>
                  <a:lnTo>
                    <a:pt x="7620" y="172718"/>
                  </a:lnTo>
                  <a:lnTo>
                    <a:pt x="8890" y="185418"/>
                  </a:lnTo>
                  <a:lnTo>
                    <a:pt x="8890" y="212089"/>
                  </a:lnTo>
                  <a:lnTo>
                    <a:pt x="10160" y="267968"/>
                  </a:lnTo>
                  <a:lnTo>
                    <a:pt x="11430" y="283210"/>
                  </a:lnTo>
                  <a:lnTo>
                    <a:pt x="12700" y="298450"/>
                  </a:lnTo>
                  <a:lnTo>
                    <a:pt x="15240" y="314960"/>
                  </a:lnTo>
                  <a:lnTo>
                    <a:pt x="19050" y="328928"/>
                  </a:lnTo>
                  <a:lnTo>
                    <a:pt x="24130" y="339089"/>
                  </a:lnTo>
                  <a:lnTo>
                    <a:pt x="30480" y="349250"/>
                  </a:lnTo>
                  <a:lnTo>
                    <a:pt x="36830" y="353060"/>
                  </a:lnTo>
                  <a:lnTo>
                    <a:pt x="43180" y="354328"/>
                  </a:lnTo>
                  <a:lnTo>
                    <a:pt x="49530" y="351789"/>
                  </a:lnTo>
                  <a:lnTo>
                    <a:pt x="54610" y="346710"/>
                  </a:lnTo>
                  <a:lnTo>
                    <a:pt x="59690" y="340360"/>
                  </a:lnTo>
                  <a:lnTo>
                    <a:pt x="64770" y="332739"/>
                  </a:lnTo>
                  <a:lnTo>
                    <a:pt x="69850" y="320039"/>
                  </a:lnTo>
                  <a:lnTo>
                    <a:pt x="74930" y="304800"/>
                  </a:lnTo>
                  <a:lnTo>
                    <a:pt x="81280" y="288289"/>
                  </a:lnTo>
                  <a:lnTo>
                    <a:pt x="87630" y="271778"/>
                  </a:lnTo>
                  <a:lnTo>
                    <a:pt x="91440" y="256539"/>
                  </a:lnTo>
                  <a:lnTo>
                    <a:pt x="100330" y="226060"/>
                  </a:lnTo>
                  <a:lnTo>
                    <a:pt x="118110" y="154939"/>
                  </a:lnTo>
                  <a:lnTo>
                    <a:pt x="129540" y="113028"/>
                  </a:lnTo>
                  <a:lnTo>
                    <a:pt x="133350" y="96518"/>
                  </a:lnTo>
                  <a:lnTo>
                    <a:pt x="135890" y="78739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Freeform 824"/>
            <p:cNvSpPr/>
            <p:nvPr/>
          </p:nvSpPr>
          <p:spPr>
            <a:xfrm>
              <a:off x="7853680" y="31412179"/>
              <a:ext cx="232411" cy="267972"/>
            </a:xfrm>
            <a:custGeom>
              <a:avLst/>
              <a:gdLst/>
              <a:ahLst/>
              <a:cxnLst/>
              <a:rect l="0" t="0" r="0" b="0"/>
              <a:pathLst>
                <a:path w="232411" h="267972">
                  <a:moveTo>
                    <a:pt x="0" y="267971"/>
                  </a:moveTo>
                  <a:lnTo>
                    <a:pt x="0" y="240032"/>
                  </a:lnTo>
                  <a:lnTo>
                    <a:pt x="1270" y="228600"/>
                  </a:lnTo>
                  <a:lnTo>
                    <a:pt x="3810" y="217171"/>
                  </a:lnTo>
                  <a:lnTo>
                    <a:pt x="8890" y="194310"/>
                  </a:lnTo>
                  <a:lnTo>
                    <a:pt x="15240" y="168910"/>
                  </a:lnTo>
                  <a:lnTo>
                    <a:pt x="19050" y="156210"/>
                  </a:lnTo>
                  <a:lnTo>
                    <a:pt x="25400" y="133350"/>
                  </a:lnTo>
                  <a:lnTo>
                    <a:pt x="35560" y="100332"/>
                  </a:lnTo>
                  <a:lnTo>
                    <a:pt x="40640" y="90171"/>
                  </a:lnTo>
                  <a:lnTo>
                    <a:pt x="45720" y="78742"/>
                  </a:lnTo>
                  <a:lnTo>
                    <a:pt x="52070" y="68582"/>
                  </a:lnTo>
                  <a:lnTo>
                    <a:pt x="58420" y="58421"/>
                  </a:lnTo>
                  <a:lnTo>
                    <a:pt x="71120" y="36832"/>
                  </a:lnTo>
                  <a:lnTo>
                    <a:pt x="80010" y="26671"/>
                  </a:lnTo>
                  <a:lnTo>
                    <a:pt x="91440" y="16510"/>
                  </a:lnTo>
                  <a:lnTo>
                    <a:pt x="102870" y="5082"/>
                  </a:lnTo>
                  <a:lnTo>
                    <a:pt x="116840" y="1271"/>
                  </a:lnTo>
                  <a:lnTo>
                    <a:pt x="132080" y="0"/>
                  </a:lnTo>
                  <a:lnTo>
                    <a:pt x="147320" y="1271"/>
                  </a:lnTo>
                  <a:lnTo>
                    <a:pt x="161290" y="7621"/>
                  </a:lnTo>
                  <a:lnTo>
                    <a:pt x="171450" y="16510"/>
                  </a:lnTo>
                  <a:lnTo>
                    <a:pt x="181610" y="26671"/>
                  </a:lnTo>
                  <a:lnTo>
                    <a:pt x="189230" y="38100"/>
                  </a:lnTo>
                  <a:lnTo>
                    <a:pt x="195580" y="50800"/>
                  </a:lnTo>
                  <a:lnTo>
                    <a:pt x="200660" y="63500"/>
                  </a:lnTo>
                  <a:lnTo>
                    <a:pt x="205740" y="78742"/>
                  </a:lnTo>
                  <a:lnTo>
                    <a:pt x="209550" y="96521"/>
                  </a:lnTo>
                  <a:lnTo>
                    <a:pt x="213360" y="115571"/>
                  </a:lnTo>
                  <a:lnTo>
                    <a:pt x="215900" y="133350"/>
                  </a:lnTo>
                  <a:lnTo>
                    <a:pt x="218440" y="152400"/>
                  </a:lnTo>
                  <a:lnTo>
                    <a:pt x="232410" y="1841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Freeform 825"/>
            <p:cNvSpPr/>
            <p:nvPr/>
          </p:nvSpPr>
          <p:spPr>
            <a:xfrm>
              <a:off x="8211820" y="31259779"/>
              <a:ext cx="41911" cy="420372"/>
            </a:xfrm>
            <a:custGeom>
              <a:avLst/>
              <a:gdLst/>
              <a:ahLst/>
              <a:cxnLst/>
              <a:rect l="0" t="0" r="0" b="0"/>
              <a:pathLst>
                <a:path w="41911" h="420372">
                  <a:moveTo>
                    <a:pt x="41910" y="0"/>
                  </a:moveTo>
                  <a:lnTo>
                    <a:pt x="36830" y="27942"/>
                  </a:lnTo>
                  <a:lnTo>
                    <a:pt x="35560" y="43182"/>
                  </a:lnTo>
                  <a:lnTo>
                    <a:pt x="34290" y="59692"/>
                  </a:lnTo>
                  <a:lnTo>
                    <a:pt x="33020" y="78742"/>
                  </a:lnTo>
                  <a:lnTo>
                    <a:pt x="31750" y="96521"/>
                  </a:lnTo>
                  <a:lnTo>
                    <a:pt x="29210" y="114300"/>
                  </a:lnTo>
                  <a:lnTo>
                    <a:pt x="26670" y="132082"/>
                  </a:lnTo>
                  <a:lnTo>
                    <a:pt x="25400" y="151132"/>
                  </a:lnTo>
                  <a:lnTo>
                    <a:pt x="24130" y="171450"/>
                  </a:lnTo>
                  <a:lnTo>
                    <a:pt x="22860" y="191771"/>
                  </a:lnTo>
                  <a:lnTo>
                    <a:pt x="21590" y="210821"/>
                  </a:lnTo>
                  <a:lnTo>
                    <a:pt x="19050" y="228600"/>
                  </a:lnTo>
                  <a:lnTo>
                    <a:pt x="16510" y="247650"/>
                  </a:lnTo>
                  <a:lnTo>
                    <a:pt x="13970" y="264160"/>
                  </a:lnTo>
                  <a:lnTo>
                    <a:pt x="10160" y="280671"/>
                  </a:lnTo>
                  <a:lnTo>
                    <a:pt x="6350" y="295910"/>
                  </a:lnTo>
                  <a:lnTo>
                    <a:pt x="5080" y="311150"/>
                  </a:lnTo>
                  <a:lnTo>
                    <a:pt x="3810" y="325121"/>
                  </a:lnTo>
                  <a:lnTo>
                    <a:pt x="2540" y="339092"/>
                  </a:lnTo>
                  <a:lnTo>
                    <a:pt x="1270" y="354332"/>
                  </a:lnTo>
                  <a:lnTo>
                    <a:pt x="0" y="4203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Freeform 826"/>
            <p:cNvSpPr/>
            <p:nvPr/>
          </p:nvSpPr>
          <p:spPr>
            <a:xfrm>
              <a:off x="8117840" y="31269939"/>
              <a:ext cx="284481" cy="220983"/>
            </a:xfrm>
            <a:custGeom>
              <a:avLst/>
              <a:gdLst/>
              <a:ahLst/>
              <a:cxnLst/>
              <a:rect l="0" t="0" r="0" b="0"/>
              <a:pathLst>
                <a:path w="284481" h="220983">
                  <a:moveTo>
                    <a:pt x="284480" y="0"/>
                  </a:moveTo>
                  <a:lnTo>
                    <a:pt x="209550" y="49532"/>
                  </a:lnTo>
                  <a:lnTo>
                    <a:pt x="185420" y="67311"/>
                  </a:lnTo>
                  <a:lnTo>
                    <a:pt x="172720" y="76200"/>
                  </a:lnTo>
                  <a:lnTo>
                    <a:pt x="160020" y="87632"/>
                  </a:lnTo>
                  <a:lnTo>
                    <a:pt x="146050" y="99061"/>
                  </a:lnTo>
                  <a:lnTo>
                    <a:pt x="119380" y="123190"/>
                  </a:lnTo>
                  <a:lnTo>
                    <a:pt x="96520" y="146050"/>
                  </a:lnTo>
                  <a:lnTo>
                    <a:pt x="83820" y="156211"/>
                  </a:lnTo>
                  <a:lnTo>
                    <a:pt x="71120" y="165100"/>
                  </a:lnTo>
                  <a:lnTo>
                    <a:pt x="57150" y="172722"/>
                  </a:lnTo>
                  <a:lnTo>
                    <a:pt x="46990" y="181611"/>
                  </a:lnTo>
                  <a:lnTo>
                    <a:pt x="36830" y="189232"/>
                  </a:lnTo>
                  <a:lnTo>
                    <a:pt x="0" y="2209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Freeform 827"/>
            <p:cNvSpPr/>
            <p:nvPr/>
          </p:nvSpPr>
          <p:spPr>
            <a:xfrm>
              <a:off x="8380730" y="31325821"/>
              <a:ext cx="231141" cy="271780"/>
            </a:xfrm>
            <a:custGeom>
              <a:avLst/>
              <a:gdLst/>
              <a:ahLst/>
              <a:cxnLst/>
              <a:rect l="0" t="0" r="0" b="0"/>
              <a:pathLst>
                <a:path w="231141" h="271780">
                  <a:moveTo>
                    <a:pt x="31750" y="113029"/>
                  </a:moveTo>
                  <a:lnTo>
                    <a:pt x="31750" y="146050"/>
                  </a:lnTo>
                  <a:lnTo>
                    <a:pt x="30480" y="162558"/>
                  </a:lnTo>
                  <a:lnTo>
                    <a:pt x="27940" y="177800"/>
                  </a:lnTo>
                  <a:lnTo>
                    <a:pt x="25400" y="195579"/>
                  </a:lnTo>
                  <a:lnTo>
                    <a:pt x="22860" y="209550"/>
                  </a:lnTo>
                  <a:lnTo>
                    <a:pt x="20320" y="223518"/>
                  </a:lnTo>
                  <a:lnTo>
                    <a:pt x="16510" y="234950"/>
                  </a:lnTo>
                  <a:lnTo>
                    <a:pt x="13970" y="247650"/>
                  </a:lnTo>
                  <a:lnTo>
                    <a:pt x="6350" y="269240"/>
                  </a:lnTo>
                  <a:lnTo>
                    <a:pt x="5080" y="271779"/>
                  </a:lnTo>
                  <a:lnTo>
                    <a:pt x="2540" y="269240"/>
                  </a:lnTo>
                  <a:lnTo>
                    <a:pt x="2540" y="262890"/>
                  </a:lnTo>
                  <a:lnTo>
                    <a:pt x="1270" y="254000"/>
                  </a:lnTo>
                  <a:lnTo>
                    <a:pt x="1270" y="242568"/>
                  </a:lnTo>
                  <a:lnTo>
                    <a:pt x="0" y="231140"/>
                  </a:lnTo>
                  <a:lnTo>
                    <a:pt x="1270" y="218440"/>
                  </a:lnTo>
                  <a:lnTo>
                    <a:pt x="3810" y="205740"/>
                  </a:lnTo>
                  <a:lnTo>
                    <a:pt x="6350" y="191768"/>
                  </a:lnTo>
                  <a:lnTo>
                    <a:pt x="8890" y="179068"/>
                  </a:lnTo>
                  <a:lnTo>
                    <a:pt x="15240" y="151129"/>
                  </a:lnTo>
                  <a:lnTo>
                    <a:pt x="19050" y="138429"/>
                  </a:lnTo>
                  <a:lnTo>
                    <a:pt x="24130" y="125729"/>
                  </a:lnTo>
                  <a:lnTo>
                    <a:pt x="49530" y="76200"/>
                  </a:lnTo>
                  <a:lnTo>
                    <a:pt x="57150" y="64768"/>
                  </a:lnTo>
                  <a:lnTo>
                    <a:pt x="66040" y="54608"/>
                  </a:lnTo>
                  <a:lnTo>
                    <a:pt x="92710" y="30479"/>
                  </a:lnTo>
                  <a:lnTo>
                    <a:pt x="100330" y="22858"/>
                  </a:lnTo>
                  <a:lnTo>
                    <a:pt x="109220" y="16508"/>
                  </a:lnTo>
                  <a:lnTo>
                    <a:pt x="118110" y="11429"/>
                  </a:lnTo>
                  <a:lnTo>
                    <a:pt x="128270" y="6350"/>
                  </a:lnTo>
                  <a:lnTo>
                    <a:pt x="139700" y="3808"/>
                  </a:lnTo>
                  <a:lnTo>
                    <a:pt x="151130" y="1268"/>
                  </a:lnTo>
                  <a:lnTo>
                    <a:pt x="163830" y="0"/>
                  </a:lnTo>
                  <a:lnTo>
                    <a:pt x="175260" y="2540"/>
                  </a:lnTo>
                  <a:lnTo>
                    <a:pt x="184150" y="7618"/>
                  </a:lnTo>
                  <a:lnTo>
                    <a:pt x="193040" y="13968"/>
                  </a:lnTo>
                  <a:lnTo>
                    <a:pt x="200660" y="24129"/>
                  </a:lnTo>
                  <a:lnTo>
                    <a:pt x="209550" y="34290"/>
                  </a:lnTo>
                  <a:lnTo>
                    <a:pt x="217170" y="46990"/>
                  </a:lnTo>
                  <a:lnTo>
                    <a:pt x="220980" y="62229"/>
                  </a:lnTo>
                  <a:lnTo>
                    <a:pt x="224790" y="78740"/>
                  </a:lnTo>
                  <a:lnTo>
                    <a:pt x="231140" y="1333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Freeform 828"/>
            <p:cNvSpPr/>
            <p:nvPr/>
          </p:nvSpPr>
          <p:spPr>
            <a:xfrm>
              <a:off x="8675370" y="31333439"/>
              <a:ext cx="31751" cy="231141"/>
            </a:xfrm>
            <a:custGeom>
              <a:avLst/>
              <a:gdLst/>
              <a:ahLst/>
              <a:cxnLst/>
              <a:rect l="0" t="0" r="0" b="0"/>
              <a:pathLst>
                <a:path w="31751" h="231141">
                  <a:moveTo>
                    <a:pt x="31750" y="0"/>
                  </a:moveTo>
                  <a:lnTo>
                    <a:pt x="31750" y="22861"/>
                  </a:lnTo>
                  <a:lnTo>
                    <a:pt x="30480" y="35561"/>
                  </a:lnTo>
                  <a:lnTo>
                    <a:pt x="29210" y="52072"/>
                  </a:lnTo>
                  <a:lnTo>
                    <a:pt x="22860" y="88900"/>
                  </a:lnTo>
                  <a:lnTo>
                    <a:pt x="16510" y="128272"/>
                  </a:lnTo>
                  <a:lnTo>
                    <a:pt x="15240" y="147322"/>
                  </a:lnTo>
                  <a:lnTo>
                    <a:pt x="13970" y="166372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Freeform 829"/>
            <p:cNvSpPr/>
            <p:nvPr/>
          </p:nvSpPr>
          <p:spPr>
            <a:xfrm>
              <a:off x="8822690" y="31235650"/>
              <a:ext cx="234951" cy="280672"/>
            </a:xfrm>
            <a:custGeom>
              <a:avLst/>
              <a:gdLst/>
              <a:ahLst/>
              <a:cxnLst/>
              <a:rect l="0" t="0" r="0" b="0"/>
              <a:pathLst>
                <a:path w="234951" h="280672">
                  <a:moveTo>
                    <a:pt x="0" y="129539"/>
                  </a:moveTo>
                  <a:lnTo>
                    <a:pt x="6350" y="146050"/>
                  </a:lnTo>
                  <a:lnTo>
                    <a:pt x="11430" y="153671"/>
                  </a:lnTo>
                  <a:lnTo>
                    <a:pt x="17780" y="160021"/>
                  </a:lnTo>
                  <a:lnTo>
                    <a:pt x="25400" y="167639"/>
                  </a:lnTo>
                  <a:lnTo>
                    <a:pt x="35560" y="172721"/>
                  </a:lnTo>
                  <a:lnTo>
                    <a:pt x="46990" y="175261"/>
                  </a:lnTo>
                  <a:lnTo>
                    <a:pt x="59690" y="177800"/>
                  </a:lnTo>
                  <a:lnTo>
                    <a:pt x="69850" y="176529"/>
                  </a:lnTo>
                  <a:lnTo>
                    <a:pt x="80010" y="173989"/>
                  </a:lnTo>
                  <a:lnTo>
                    <a:pt x="88900" y="168911"/>
                  </a:lnTo>
                  <a:lnTo>
                    <a:pt x="97790" y="165100"/>
                  </a:lnTo>
                  <a:lnTo>
                    <a:pt x="106680" y="161289"/>
                  </a:lnTo>
                  <a:lnTo>
                    <a:pt x="116840" y="157479"/>
                  </a:lnTo>
                  <a:lnTo>
                    <a:pt x="125730" y="152400"/>
                  </a:lnTo>
                  <a:lnTo>
                    <a:pt x="134620" y="147321"/>
                  </a:lnTo>
                  <a:lnTo>
                    <a:pt x="142240" y="140971"/>
                  </a:lnTo>
                  <a:lnTo>
                    <a:pt x="149860" y="133350"/>
                  </a:lnTo>
                  <a:lnTo>
                    <a:pt x="157480" y="125729"/>
                  </a:lnTo>
                  <a:lnTo>
                    <a:pt x="165100" y="115571"/>
                  </a:lnTo>
                  <a:lnTo>
                    <a:pt x="171450" y="107950"/>
                  </a:lnTo>
                  <a:lnTo>
                    <a:pt x="179070" y="99061"/>
                  </a:lnTo>
                  <a:lnTo>
                    <a:pt x="193040" y="85089"/>
                  </a:lnTo>
                  <a:lnTo>
                    <a:pt x="207010" y="69850"/>
                  </a:lnTo>
                  <a:lnTo>
                    <a:pt x="213360" y="62229"/>
                  </a:lnTo>
                  <a:lnTo>
                    <a:pt x="218440" y="52071"/>
                  </a:lnTo>
                  <a:lnTo>
                    <a:pt x="222250" y="43179"/>
                  </a:lnTo>
                  <a:lnTo>
                    <a:pt x="227330" y="31750"/>
                  </a:lnTo>
                  <a:lnTo>
                    <a:pt x="231140" y="20321"/>
                  </a:lnTo>
                  <a:lnTo>
                    <a:pt x="234950" y="7621"/>
                  </a:lnTo>
                  <a:lnTo>
                    <a:pt x="231140" y="1271"/>
                  </a:lnTo>
                  <a:lnTo>
                    <a:pt x="223520" y="0"/>
                  </a:lnTo>
                  <a:lnTo>
                    <a:pt x="212090" y="0"/>
                  </a:lnTo>
                  <a:lnTo>
                    <a:pt x="201930" y="3811"/>
                  </a:lnTo>
                  <a:lnTo>
                    <a:pt x="193040" y="7621"/>
                  </a:lnTo>
                  <a:lnTo>
                    <a:pt x="185420" y="13971"/>
                  </a:lnTo>
                  <a:lnTo>
                    <a:pt x="176530" y="20321"/>
                  </a:lnTo>
                  <a:lnTo>
                    <a:pt x="166370" y="29211"/>
                  </a:lnTo>
                  <a:lnTo>
                    <a:pt x="156210" y="38100"/>
                  </a:lnTo>
                  <a:lnTo>
                    <a:pt x="147320" y="48261"/>
                  </a:lnTo>
                  <a:lnTo>
                    <a:pt x="135890" y="59689"/>
                  </a:lnTo>
                  <a:lnTo>
                    <a:pt x="125730" y="72389"/>
                  </a:lnTo>
                  <a:lnTo>
                    <a:pt x="116840" y="85089"/>
                  </a:lnTo>
                  <a:lnTo>
                    <a:pt x="107950" y="96521"/>
                  </a:lnTo>
                  <a:lnTo>
                    <a:pt x="100330" y="106679"/>
                  </a:lnTo>
                  <a:lnTo>
                    <a:pt x="92710" y="119379"/>
                  </a:lnTo>
                  <a:lnTo>
                    <a:pt x="85090" y="132079"/>
                  </a:lnTo>
                  <a:lnTo>
                    <a:pt x="77470" y="144779"/>
                  </a:lnTo>
                  <a:lnTo>
                    <a:pt x="72390" y="157479"/>
                  </a:lnTo>
                  <a:lnTo>
                    <a:pt x="67310" y="168911"/>
                  </a:lnTo>
                  <a:lnTo>
                    <a:pt x="62230" y="180339"/>
                  </a:lnTo>
                  <a:lnTo>
                    <a:pt x="59690" y="194311"/>
                  </a:lnTo>
                  <a:lnTo>
                    <a:pt x="59690" y="208279"/>
                  </a:lnTo>
                  <a:lnTo>
                    <a:pt x="60960" y="224789"/>
                  </a:lnTo>
                  <a:lnTo>
                    <a:pt x="66040" y="238761"/>
                  </a:lnTo>
                  <a:lnTo>
                    <a:pt x="71120" y="251461"/>
                  </a:lnTo>
                  <a:lnTo>
                    <a:pt x="80010" y="262889"/>
                  </a:lnTo>
                  <a:lnTo>
                    <a:pt x="88900" y="270511"/>
                  </a:lnTo>
                  <a:lnTo>
                    <a:pt x="100330" y="276861"/>
                  </a:lnTo>
                  <a:lnTo>
                    <a:pt x="113030" y="280671"/>
                  </a:lnTo>
                  <a:lnTo>
                    <a:pt x="124460" y="280671"/>
                  </a:lnTo>
                  <a:lnTo>
                    <a:pt x="135890" y="280671"/>
                  </a:lnTo>
                  <a:lnTo>
                    <a:pt x="179070" y="2768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Freeform 830"/>
            <p:cNvSpPr/>
            <p:nvPr/>
          </p:nvSpPr>
          <p:spPr>
            <a:xfrm>
              <a:off x="9212580" y="31144211"/>
              <a:ext cx="125731" cy="304801"/>
            </a:xfrm>
            <a:custGeom>
              <a:avLst/>
              <a:gdLst/>
              <a:ahLst/>
              <a:cxnLst/>
              <a:rect l="0" t="0" r="0" b="0"/>
              <a:pathLst>
                <a:path w="125731" h="304801">
                  <a:moveTo>
                    <a:pt x="125730" y="0"/>
                  </a:moveTo>
                  <a:lnTo>
                    <a:pt x="104140" y="0"/>
                  </a:lnTo>
                  <a:lnTo>
                    <a:pt x="92710" y="2539"/>
                  </a:lnTo>
                  <a:lnTo>
                    <a:pt x="80010" y="8889"/>
                  </a:lnTo>
                  <a:lnTo>
                    <a:pt x="67310" y="16510"/>
                  </a:lnTo>
                  <a:lnTo>
                    <a:pt x="40640" y="30478"/>
                  </a:lnTo>
                  <a:lnTo>
                    <a:pt x="26670" y="38100"/>
                  </a:lnTo>
                  <a:lnTo>
                    <a:pt x="16510" y="45718"/>
                  </a:lnTo>
                  <a:lnTo>
                    <a:pt x="8890" y="55878"/>
                  </a:lnTo>
                  <a:lnTo>
                    <a:pt x="2540" y="64768"/>
                  </a:lnTo>
                  <a:lnTo>
                    <a:pt x="0" y="73660"/>
                  </a:lnTo>
                  <a:lnTo>
                    <a:pt x="1270" y="81278"/>
                  </a:lnTo>
                  <a:lnTo>
                    <a:pt x="3810" y="88900"/>
                  </a:lnTo>
                  <a:lnTo>
                    <a:pt x="8890" y="96518"/>
                  </a:lnTo>
                  <a:lnTo>
                    <a:pt x="13970" y="104139"/>
                  </a:lnTo>
                  <a:lnTo>
                    <a:pt x="20320" y="111760"/>
                  </a:lnTo>
                  <a:lnTo>
                    <a:pt x="27940" y="119378"/>
                  </a:lnTo>
                  <a:lnTo>
                    <a:pt x="39370" y="128268"/>
                  </a:lnTo>
                  <a:lnTo>
                    <a:pt x="50800" y="138428"/>
                  </a:lnTo>
                  <a:lnTo>
                    <a:pt x="60960" y="148589"/>
                  </a:lnTo>
                  <a:lnTo>
                    <a:pt x="72390" y="158750"/>
                  </a:lnTo>
                  <a:lnTo>
                    <a:pt x="83820" y="168910"/>
                  </a:lnTo>
                  <a:lnTo>
                    <a:pt x="91440" y="179068"/>
                  </a:lnTo>
                  <a:lnTo>
                    <a:pt x="99060" y="189228"/>
                  </a:lnTo>
                  <a:lnTo>
                    <a:pt x="104140" y="199389"/>
                  </a:lnTo>
                  <a:lnTo>
                    <a:pt x="106680" y="212089"/>
                  </a:lnTo>
                  <a:lnTo>
                    <a:pt x="107950" y="223518"/>
                  </a:lnTo>
                  <a:lnTo>
                    <a:pt x="106680" y="237489"/>
                  </a:lnTo>
                  <a:lnTo>
                    <a:pt x="100330" y="248918"/>
                  </a:lnTo>
                  <a:lnTo>
                    <a:pt x="90170" y="260350"/>
                  </a:lnTo>
                  <a:lnTo>
                    <a:pt x="77470" y="271778"/>
                  </a:lnTo>
                  <a:lnTo>
                    <a:pt x="66040" y="280668"/>
                  </a:lnTo>
                  <a:lnTo>
                    <a:pt x="54610" y="287018"/>
                  </a:lnTo>
                  <a:lnTo>
                    <a:pt x="2032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Freeform 831"/>
            <p:cNvSpPr/>
            <p:nvPr/>
          </p:nvSpPr>
          <p:spPr>
            <a:xfrm>
              <a:off x="8876030" y="31102300"/>
              <a:ext cx="20321" cy="20322"/>
            </a:xfrm>
            <a:custGeom>
              <a:avLst/>
              <a:gdLst/>
              <a:ahLst/>
              <a:cxnLst/>
              <a:rect l="0" t="0" r="0" b="0"/>
              <a:pathLst>
                <a:path w="20321" h="20322">
                  <a:moveTo>
                    <a:pt x="20320" y="2032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" name="Group 853"/>
          <p:cNvGrpSpPr/>
          <p:nvPr/>
        </p:nvGrpSpPr>
        <p:grpSpPr>
          <a:xfrm>
            <a:off x="6896100" y="31459171"/>
            <a:ext cx="3126741" cy="1474469"/>
            <a:chOff x="6896100" y="31459171"/>
            <a:chExt cx="3126741" cy="1474469"/>
          </a:xfrm>
        </p:grpSpPr>
        <p:sp>
          <p:nvSpPr>
            <p:cNvPr id="834" name="Freeform 833"/>
            <p:cNvSpPr/>
            <p:nvPr/>
          </p:nvSpPr>
          <p:spPr>
            <a:xfrm>
              <a:off x="6896100" y="32081471"/>
              <a:ext cx="271781" cy="595630"/>
            </a:xfrm>
            <a:custGeom>
              <a:avLst/>
              <a:gdLst/>
              <a:ahLst/>
              <a:cxnLst/>
              <a:rect l="0" t="0" r="0" b="0"/>
              <a:pathLst>
                <a:path w="271781" h="595630">
                  <a:moveTo>
                    <a:pt x="242570" y="0"/>
                  </a:moveTo>
                  <a:lnTo>
                    <a:pt x="242570" y="21590"/>
                  </a:lnTo>
                  <a:lnTo>
                    <a:pt x="243840" y="36829"/>
                  </a:lnTo>
                  <a:lnTo>
                    <a:pt x="247650" y="74929"/>
                  </a:lnTo>
                  <a:lnTo>
                    <a:pt x="248920" y="93979"/>
                  </a:lnTo>
                  <a:lnTo>
                    <a:pt x="250190" y="113029"/>
                  </a:lnTo>
                  <a:lnTo>
                    <a:pt x="251460" y="130808"/>
                  </a:lnTo>
                  <a:lnTo>
                    <a:pt x="252730" y="149858"/>
                  </a:lnTo>
                  <a:lnTo>
                    <a:pt x="255270" y="167640"/>
                  </a:lnTo>
                  <a:lnTo>
                    <a:pt x="257810" y="185418"/>
                  </a:lnTo>
                  <a:lnTo>
                    <a:pt x="259080" y="203200"/>
                  </a:lnTo>
                  <a:lnTo>
                    <a:pt x="260350" y="219708"/>
                  </a:lnTo>
                  <a:lnTo>
                    <a:pt x="261620" y="237490"/>
                  </a:lnTo>
                  <a:lnTo>
                    <a:pt x="262890" y="273050"/>
                  </a:lnTo>
                  <a:lnTo>
                    <a:pt x="262890" y="290829"/>
                  </a:lnTo>
                  <a:lnTo>
                    <a:pt x="264160" y="307340"/>
                  </a:lnTo>
                  <a:lnTo>
                    <a:pt x="266700" y="322579"/>
                  </a:lnTo>
                  <a:lnTo>
                    <a:pt x="269240" y="337818"/>
                  </a:lnTo>
                  <a:lnTo>
                    <a:pt x="270510" y="353058"/>
                  </a:lnTo>
                  <a:lnTo>
                    <a:pt x="271780" y="367029"/>
                  </a:lnTo>
                  <a:lnTo>
                    <a:pt x="271780" y="381000"/>
                  </a:lnTo>
                  <a:lnTo>
                    <a:pt x="271780" y="394968"/>
                  </a:lnTo>
                  <a:lnTo>
                    <a:pt x="270510" y="410208"/>
                  </a:lnTo>
                  <a:lnTo>
                    <a:pt x="267970" y="424179"/>
                  </a:lnTo>
                  <a:lnTo>
                    <a:pt x="265430" y="436879"/>
                  </a:lnTo>
                  <a:lnTo>
                    <a:pt x="261620" y="448308"/>
                  </a:lnTo>
                  <a:lnTo>
                    <a:pt x="259080" y="461008"/>
                  </a:lnTo>
                  <a:lnTo>
                    <a:pt x="252730" y="482600"/>
                  </a:lnTo>
                  <a:lnTo>
                    <a:pt x="248920" y="494029"/>
                  </a:lnTo>
                  <a:lnTo>
                    <a:pt x="243840" y="505458"/>
                  </a:lnTo>
                  <a:lnTo>
                    <a:pt x="236220" y="518158"/>
                  </a:lnTo>
                  <a:lnTo>
                    <a:pt x="227330" y="530858"/>
                  </a:lnTo>
                  <a:lnTo>
                    <a:pt x="219710" y="542290"/>
                  </a:lnTo>
                  <a:lnTo>
                    <a:pt x="212090" y="552450"/>
                  </a:lnTo>
                  <a:lnTo>
                    <a:pt x="204470" y="561340"/>
                  </a:lnTo>
                  <a:lnTo>
                    <a:pt x="194310" y="568958"/>
                  </a:lnTo>
                  <a:lnTo>
                    <a:pt x="184150" y="576579"/>
                  </a:lnTo>
                  <a:lnTo>
                    <a:pt x="171450" y="584200"/>
                  </a:lnTo>
                  <a:lnTo>
                    <a:pt x="158750" y="589279"/>
                  </a:lnTo>
                  <a:lnTo>
                    <a:pt x="146050" y="593090"/>
                  </a:lnTo>
                  <a:lnTo>
                    <a:pt x="132080" y="595629"/>
                  </a:lnTo>
                  <a:lnTo>
                    <a:pt x="119380" y="595629"/>
                  </a:lnTo>
                  <a:lnTo>
                    <a:pt x="107950" y="594358"/>
                  </a:lnTo>
                  <a:lnTo>
                    <a:pt x="96520" y="593090"/>
                  </a:lnTo>
                  <a:lnTo>
                    <a:pt x="83820" y="588008"/>
                  </a:lnTo>
                  <a:lnTo>
                    <a:pt x="71120" y="581658"/>
                  </a:lnTo>
                  <a:lnTo>
                    <a:pt x="58420" y="572768"/>
                  </a:lnTo>
                  <a:lnTo>
                    <a:pt x="46990" y="563879"/>
                  </a:lnTo>
                  <a:lnTo>
                    <a:pt x="36830" y="552450"/>
                  </a:lnTo>
                  <a:lnTo>
                    <a:pt x="27940" y="539750"/>
                  </a:lnTo>
                  <a:lnTo>
                    <a:pt x="21590" y="527050"/>
                  </a:lnTo>
                  <a:lnTo>
                    <a:pt x="15240" y="513079"/>
                  </a:lnTo>
                  <a:lnTo>
                    <a:pt x="0" y="4737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Freeform 834"/>
            <p:cNvSpPr/>
            <p:nvPr/>
          </p:nvSpPr>
          <p:spPr>
            <a:xfrm>
              <a:off x="7222490" y="32344361"/>
              <a:ext cx="189231" cy="255269"/>
            </a:xfrm>
            <a:custGeom>
              <a:avLst/>
              <a:gdLst/>
              <a:ahLst/>
              <a:cxnLst/>
              <a:rect l="0" t="0" r="0" b="0"/>
              <a:pathLst>
                <a:path w="189231" h="255269">
                  <a:moveTo>
                    <a:pt x="0" y="31750"/>
                  </a:moveTo>
                  <a:lnTo>
                    <a:pt x="15240" y="74928"/>
                  </a:lnTo>
                  <a:lnTo>
                    <a:pt x="19050" y="85089"/>
                  </a:lnTo>
                  <a:lnTo>
                    <a:pt x="24130" y="95250"/>
                  </a:lnTo>
                  <a:lnTo>
                    <a:pt x="30480" y="105410"/>
                  </a:lnTo>
                  <a:lnTo>
                    <a:pt x="36830" y="119378"/>
                  </a:lnTo>
                  <a:lnTo>
                    <a:pt x="43180" y="135889"/>
                  </a:lnTo>
                  <a:lnTo>
                    <a:pt x="55880" y="168910"/>
                  </a:lnTo>
                  <a:lnTo>
                    <a:pt x="64770" y="195578"/>
                  </a:lnTo>
                  <a:lnTo>
                    <a:pt x="71120" y="208278"/>
                  </a:lnTo>
                  <a:lnTo>
                    <a:pt x="78740" y="222250"/>
                  </a:lnTo>
                  <a:lnTo>
                    <a:pt x="87630" y="236218"/>
                  </a:lnTo>
                  <a:lnTo>
                    <a:pt x="97790" y="245110"/>
                  </a:lnTo>
                  <a:lnTo>
                    <a:pt x="110490" y="250189"/>
                  </a:lnTo>
                  <a:lnTo>
                    <a:pt x="121920" y="255268"/>
                  </a:lnTo>
                  <a:lnTo>
                    <a:pt x="132080" y="252728"/>
                  </a:lnTo>
                  <a:lnTo>
                    <a:pt x="139700" y="246378"/>
                  </a:lnTo>
                  <a:lnTo>
                    <a:pt x="146050" y="238760"/>
                  </a:lnTo>
                  <a:lnTo>
                    <a:pt x="152400" y="224789"/>
                  </a:lnTo>
                  <a:lnTo>
                    <a:pt x="158750" y="209550"/>
                  </a:lnTo>
                  <a:lnTo>
                    <a:pt x="171450" y="177800"/>
                  </a:lnTo>
                  <a:lnTo>
                    <a:pt x="180340" y="151128"/>
                  </a:lnTo>
                  <a:lnTo>
                    <a:pt x="184150" y="134618"/>
                  </a:lnTo>
                  <a:lnTo>
                    <a:pt x="185420" y="115568"/>
                  </a:lnTo>
                  <a:lnTo>
                    <a:pt x="186690" y="93978"/>
                  </a:lnTo>
                  <a:lnTo>
                    <a:pt x="187960" y="55878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Freeform 835"/>
            <p:cNvSpPr/>
            <p:nvPr/>
          </p:nvSpPr>
          <p:spPr>
            <a:xfrm>
              <a:off x="7506970" y="32059879"/>
              <a:ext cx="52071" cy="514351"/>
            </a:xfrm>
            <a:custGeom>
              <a:avLst/>
              <a:gdLst/>
              <a:ahLst/>
              <a:cxnLst/>
              <a:rect l="0" t="0" r="0" b="0"/>
              <a:pathLst>
                <a:path w="52071" h="514351">
                  <a:moveTo>
                    <a:pt x="0" y="0"/>
                  </a:moveTo>
                  <a:lnTo>
                    <a:pt x="0" y="22860"/>
                  </a:lnTo>
                  <a:lnTo>
                    <a:pt x="1270" y="34292"/>
                  </a:lnTo>
                  <a:lnTo>
                    <a:pt x="2540" y="48260"/>
                  </a:lnTo>
                  <a:lnTo>
                    <a:pt x="5080" y="63500"/>
                  </a:lnTo>
                  <a:lnTo>
                    <a:pt x="7620" y="80010"/>
                  </a:lnTo>
                  <a:lnTo>
                    <a:pt x="7620" y="96521"/>
                  </a:lnTo>
                  <a:lnTo>
                    <a:pt x="8890" y="113032"/>
                  </a:lnTo>
                  <a:lnTo>
                    <a:pt x="10160" y="151132"/>
                  </a:lnTo>
                  <a:lnTo>
                    <a:pt x="10160" y="508000"/>
                  </a:lnTo>
                  <a:lnTo>
                    <a:pt x="13970" y="514350"/>
                  </a:lnTo>
                  <a:lnTo>
                    <a:pt x="20320" y="514350"/>
                  </a:lnTo>
                  <a:lnTo>
                    <a:pt x="26670" y="511810"/>
                  </a:lnTo>
                  <a:lnTo>
                    <a:pt x="33020" y="504192"/>
                  </a:lnTo>
                  <a:lnTo>
                    <a:pt x="38100" y="495300"/>
                  </a:lnTo>
                  <a:lnTo>
                    <a:pt x="52070" y="463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Freeform 836"/>
            <p:cNvSpPr/>
            <p:nvPr/>
          </p:nvSpPr>
          <p:spPr>
            <a:xfrm>
              <a:off x="7632700" y="32280861"/>
              <a:ext cx="137161" cy="257811"/>
            </a:xfrm>
            <a:custGeom>
              <a:avLst/>
              <a:gdLst/>
              <a:ahLst/>
              <a:cxnLst/>
              <a:rect l="0" t="0" r="0" b="0"/>
              <a:pathLst>
                <a:path w="137161" h="257811">
                  <a:moveTo>
                    <a:pt x="0" y="0"/>
                  </a:moveTo>
                  <a:lnTo>
                    <a:pt x="11430" y="27939"/>
                  </a:lnTo>
                  <a:lnTo>
                    <a:pt x="16510" y="43178"/>
                  </a:lnTo>
                  <a:lnTo>
                    <a:pt x="20320" y="60960"/>
                  </a:lnTo>
                  <a:lnTo>
                    <a:pt x="24130" y="78739"/>
                  </a:lnTo>
                  <a:lnTo>
                    <a:pt x="27940" y="95250"/>
                  </a:lnTo>
                  <a:lnTo>
                    <a:pt x="31750" y="109218"/>
                  </a:lnTo>
                  <a:lnTo>
                    <a:pt x="35560" y="121918"/>
                  </a:lnTo>
                  <a:lnTo>
                    <a:pt x="39370" y="137160"/>
                  </a:lnTo>
                  <a:lnTo>
                    <a:pt x="45720" y="172718"/>
                  </a:lnTo>
                  <a:lnTo>
                    <a:pt x="49530" y="189228"/>
                  </a:lnTo>
                  <a:lnTo>
                    <a:pt x="53340" y="203200"/>
                  </a:lnTo>
                  <a:lnTo>
                    <a:pt x="57150" y="215900"/>
                  </a:lnTo>
                  <a:lnTo>
                    <a:pt x="62230" y="228600"/>
                  </a:lnTo>
                  <a:lnTo>
                    <a:pt x="69850" y="240028"/>
                  </a:lnTo>
                  <a:lnTo>
                    <a:pt x="78740" y="251460"/>
                  </a:lnTo>
                  <a:lnTo>
                    <a:pt x="87630" y="256539"/>
                  </a:lnTo>
                  <a:lnTo>
                    <a:pt x="96520" y="257810"/>
                  </a:lnTo>
                  <a:lnTo>
                    <a:pt x="137160" y="2311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Freeform 837"/>
            <p:cNvSpPr/>
            <p:nvPr/>
          </p:nvSpPr>
          <p:spPr>
            <a:xfrm>
              <a:off x="7612380" y="32228789"/>
              <a:ext cx="241301" cy="704851"/>
            </a:xfrm>
            <a:custGeom>
              <a:avLst/>
              <a:gdLst/>
              <a:ahLst/>
              <a:cxnLst/>
              <a:rect l="0" t="0" r="0" b="0"/>
              <a:pathLst>
                <a:path w="241301" h="704851">
                  <a:moveTo>
                    <a:pt x="241300" y="0"/>
                  </a:moveTo>
                  <a:lnTo>
                    <a:pt x="231140" y="10161"/>
                  </a:lnTo>
                  <a:lnTo>
                    <a:pt x="224790" y="19050"/>
                  </a:lnTo>
                  <a:lnTo>
                    <a:pt x="218440" y="29211"/>
                  </a:lnTo>
                  <a:lnTo>
                    <a:pt x="212090" y="39372"/>
                  </a:lnTo>
                  <a:lnTo>
                    <a:pt x="207010" y="53340"/>
                  </a:lnTo>
                  <a:lnTo>
                    <a:pt x="201930" y="68582"/>
                  </a:lnTo>
                  <a:lnTo>
                    <a:pt x="198120" y="83822"/>
                  </a:lnTo>
                  <a:lnTo>
                    <a:pt x="193040" y="100332"/>
                  </a:lnTo>
                  <a:lnTo>
                    <a:pt x="186690" y="116840"/>
                  </a:lnTo>
                  <a:lnTo>
                    <a:pt x="173990" y="152400"/>
                  </a:lnTo>
                  <a:lnTo>
                    <a:pt x="119380" y="314961"/>
                  </a:lnTo>
                  <a:lnTo>
                    <a:pt x="105410" y="360682"/>
                  </a:lnTo>
                  <a:lnTo>
                    <a:pt x="91440" y="406400"/>
                  </a:lnTo>
                  <a:lnTo>
                    <a:pt x="55880" y="514350"/>
                  </a:lnTo>
                  <a:lnTo>
                    <a:pt x="41910" y="553722"/>
                  </a:lnTo>
                  <a:lnTo>
                    <a:pt x="34290" y="572772"/>
                  </a:lnTo>
                  <a:lnTo>
                    <a:pt x="29210" y="590550"/>
                  </a:lnTo>
                  <a:lnTo>
                    <a:pt x="24130" y="609600"/>
                  </a:lnTo>
                  <a:lnTo>
                    <a:pt x="0" y="7048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Freeform 838"/>
            <p:cNvSpPr/>
            <p:nvPr/>
          </p:nvSpPr>
          <p:spPr>
            <a:xfrm>
              <a:off x="8145780" y="32017971"/>
              <a:ext cx="245111" cy="308609"/>
            </a:xfrm>
            <a:custGeom>
              <a:avLst/>
              <a:gdLst/>
              <a:ahLst/>
              <a:cxnLst/>
              <a:rect l="0" t="0" r="0" b="0"/>
              <a:pathLst>
                <a:path w="245111" h="308609">
                  <a:moveTo>
                    <a:pt x="34290" y="0"/>
                  </a:moveTo>
                  <a:lnTo>
                    <a:pt x="34290" y="83818"/>
                  </a:lnTo>
                  <a:lnTo>
                    <a:pt x="34290" y="102868"/>
                  </a:lnTo>
                  <a:lnTo>
                    <a:pt x="31750" y="119379"/>
                  </a:lnTo>
                  <a:lnTo>
                    <a:pt x="29210" y="135890"/>
                  </a:lnTo>
                  <a:lnTo>
                    <a:pt x="27940" y="151129"/>
                  </a:lnTo>
                  <a:lnTo>
                    <a:pt x="26670" y="166368"/>
                  </a:lnTo>
                  <a:lnTo>
                    <a:pt x="25400" y="181608"/>
                  </a:lnTo>
                  <a:lnTo>
                    <a:pt x="24130" y="194308"/>
                  </a:lnTo>
                  <a:lnTo>
                    <a:pt x="21590" y="207008"/>
                  </a:lnTo>
                  <a:lnTo>
                    <a:pt x="19050" y="218440"/>
                  </a:lnTo>
                  <a:lnTo>
                    <a:pt x="16510" y="229868"/>
                  </a:lnTo>
                  <a:lnTo>
                    <a:pt x="12700" y="241300"/>
                  </a:lnTo>
                  <a:lnTo>
                    <a:pt x="10160" y="251458"/>
                  </a:lnTo>
                  <a:lnTo>
                    <a:pt x="2540" y="276858"/>
                  </a:lnTo>
                  <a:lnTo>
                    <a:pt x="0" y="289558"/>
                  </a:lnTo>
                  <a:lnTo>
                    <a:pt x="2540" y="298450"/>
                  </a:lnTo>
                  <a:lnTo>
                    <a:pt x="8890" y="303529"/>
                  </a:lnTo>
                  <a:lnTo>
                    <a:pt x="16510" y="307340"/>
                  </a:lnTo>
                  <a:lnTo>
                    <a:pt x="27940" y="308608"/>
                  </a:lnTo>
                  <a:lnTo>
                    <a:pt x="39370" y="308608"/>
                  </a:lnTo>
                  <a:lnTo>
                    <a:pt x="52070" y="307340"/>
                  </a:lnTo>
                  <a:lnTo>
                    <a:pt x="64770" y="306068"/>
                  </a:lnTo>
                  <a:lnTo>
                    <a:pt x="78740" y="303529"/>
                  </a:lnTo>
                  <a:lnTo>
                    <a:pt x="91440" y="299718"/>
                  </a:lnTo>
                  <a:lnTo>
                    <a:pt x="106680" y="298450"/>
                  </a:lnTo>
                  <a:lnTo>
                    <a:pt x="123190" y="297179"/>
                  </a:lnTo>
                  <a:lnTo>
                    <a:pt x="138430" y="295908"/>
                  </a:lnTo>
                  <a:lnTo>
                    <a:pt x="170180" y="294640"/>
                  </a:lnTo>
                  <a:lnTo>
                    <a:pt x="245110" y="294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Freeform 839"/>
            <p:cNvSpPr/>
            <p:nvPr/>
          </p:nvSpPr>
          <p:spPr>
            <a:xfrm>
              <a:off x="8422640" y="32028129"/>
              <a:ext cx="21591" cy="453393"/>
            </a:xfrm>
            <a:custGeom>
              <a:avLst/>
              <a:gdLst/>
              <a:ahLst/>
              <a:cxnLst/>
              <a:rect l="0" t="0" r="0" b="0"/>
              <a:pathLst>
                <a:path w="21591" h="453393">
                  <a:moveTo>
                    <a:pt x="21590" y="0"/>
                  </a:moveTo>
                  <a:lnTo>
                    <a:pt x="15240" y="16510"/>
                  </a:lnTo>
                  <a:lnTo>
                    <a:pt x="13970" y="26671"/>
                  </a:lnTo>
                  <a:lnTo>
                    <a:pt x="12700" y="38100"/>
                  </a:lnTo>
                  <a:lnTo>
                    <a:pt x="12700" y="49532"/>
                  </a:lnTo>
                  <a:lnTo>
                    <a:pt x="11430" y="74932"/>
                  </a:lnTo>
                  <a:lnTo>
                    <a:pt x="10160" y="151132"/>
                  </a:lnTo>
                  <a:lnTo>
                    <a:pt x="10160" y="400050"/>
                  </a:lnTo>
                  <a:lnTo>
                    <a:pt x="0" y="4533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Freeform 840"/>
            <p:cNvSpPr/>
            <p:nvPr/>
          </p:nvSpPr>
          <p:spPr>
            <a:xfrm>
              <a:off x="8604250" y="31996379"/>
              <a:ext cx="19051" cy="232411"/>
            </a:xfrm>
            <a:custGeom>
              <a:avLst/>
              <a:gdLst/>
              <a:ahLst/>
              <a:cxnLst/>
              <a:rect l="0" t="0" r="0" b="0"/>
              <a:pathLst>
                <a:path w="19051" h="232411">
                  <a:moveTo>
                    <a:pt x="19050" y="0"/>
                  </a:moveTo>
                  <a:lnTo>
                    <a:pt x="12700" y="16510"/>
                  </a:lnTo>
                  <a:lnTo>
                    <a:pt x="10160" y="30482"/>
                  </a:lnTo>
                  <a:lnTo>
                    <a:pt x="7620" y="46992"/>
                  </a:lnTo>
                  <a:lnTo>
                    <a:pt x="3810" y="66042"/>
                  </a:lnTo>
                  <a:lnTo>
                    <a:pt x="1270" y="86360"/>
                  </a:lnTo>
                  <a:lnTo>
                    <a:pt x="0" y="106682"/>
                  </a:lnTo>
                  <a:lnTo>
                    <a:pt x="0" y="127000"/>
                  </a:lnTo>
                  <a:lnTo>
                    <a:pt x="0" y="148592"/>
                  </a:lnTo>
                  <a:lnTo>
                    <a:pt x="1270" y="168910"/>
                  </a:lnTo>
                  <a:lnTo>
                    <a:pt x="762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Freeform 841"/>
            <p:cNvSpPr/>
            <p:nvPr/>
          </p:nvSpPr>
          <p:spPr>
            <a:xfrm>
              <a:off x="8528050" y="31954471"/>
              <a:ext cx="220981" cy="200659"/>
            </a:xfrm>
            <a:custGeom>
              <a:avLst/>
              <a:gdLst/>
              <a:ahLst/>
              <a:cxnLst/>
              <a:rect l="0" t="0" r="0" b="0"/>
              <a:pathLst>
                <a:path w="220981" h="200659">
                  <a:moveTo>
                    <a:pt x="220980" y="0"/>
                  </a:moveTo>
                  <a:lnTo>
                    <a:pt x="204470" y="11429"/>
                  </a:lnTo>
                  <a:lnTo>
                    <a:pt x="195580" y="17779"/>
                  </a:lnTo>
                  <a:lnTo>
                    <a:pt x="186690" y="26668"/>
                  </a:lnTo>
                  <a:lnTo>
                    <a:pt x="177800" y="35558"/>
                  </a:lnTo>
                  <a:lnTo>
                    <a:pt x="157480" y="54608"/>
                  </a:lnTo>
                  <a:lnTo>
                    <a:pt x="147320" y="64768"/>
                  </a:lnTo>
                  <a:lnTo>
                    <a:pt x="137160" y="73658"/>
                  </a:lnTo>
                  <a:lnTo>
                    <a:pt x="125730" y="81279"/>
                  </a:lnTo>
                  <a:lnTo>
                    <a:pt x="115570" y="88900"/>
                  </a:lnTo>
                  <a:lnTo>
                    <a:pt x="105410" y="97790"/>
                  </a:lnTo>
                  <a:lnTo>
                    <a:pt x="95250" y="107950"/>
                  </a:lnTo>
                  <a:lnTo>
                    <a:pt x="73660" y="127000"/>
                  </a:lnTo>
                  <a:lnTo>
                    <a:pt x="0" y="2006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Freeform 842"/>
            <p:cNvSpPr/>
            <p:nvPr/>
          </p:nvSpPr>
          <p:spPr>
            <a:xfrm>
              <a:off x="8755380" y="31849061"/>
              <a:ext cx="172721" cy="389890"/>
            </a:xfrm>
            <a:custGeom>
              <a:avLst/>
              <a:gdLst/>
              <a:ahLst/>
              <a:cxnLst/>
              <a:rect l="0" t="0" r="0" b="0"/>
              <a:pathLst>
                <a:path w="172721" h="389890">
                  <a:moveTo>
                    <a:pt x="15240" y="0"/>
                  </a:moveTo>
                  <a:lnTo>
                    <a:pt x="20320" y="22860"/>
                  </a:lnTo>
                  <a:lnTo>
                    <a:pt x="21590" y="35560"/>
                  </a:lnTo>
                  <a:lnTo>
                    <a:pt x="22860" y="52068"/>
                  </a:lnTo>
                  <a:lnTo>
                    <a:pt x="24130" y="69850"/>
                  </a:lnTo>
                  <a:lnTo>
                    <a:pt x="22860" y="86360"/>
                  </a:lnTo>
                  <a:lnTo>
                    <a:pt x="21590" y="101600"/>
                  </a:lnTo>
                  <a:lnTo>
                    <a:pt x="19050" y="116839"/>
                  </a:lnTo>
                  <a:lnTo>
                    <a:pt x="16510" y="130810"/>
                  </a:lnTo>
                  <a:lnTo>
                    <a:pt x="13970" y="143510"/>
                  </a:lnTo>
                  <a:lnTo>
                    <a:pt x="10160" y="154939"/>
                  </a:lnTo>
                  <a:lnTo>
                    <a:pt x="3810" y="177800"/>
                  </a:lnTo>
                  <a:lnTo>
                    <a:pt x="0" y="189228"/>
                  </a:lnTo>
                  <a:lnTo>
                    <a:pt x="1270" y="191768"/>
                  </a:lnTo>
                  <a:lnTo>
                    <a:pt x="2540" y="187960"/>
                  </a:lnTo>
                  <a:lnTo>
                    <a:pt x="7620" y="181610"/>
                  </a:lnTo>
                  <a:lnTo>
                    <a:pt x="11430" y="175260"/>
                  </a:lnTo>
                  <a:lnTo>
                    <a:pt x="17780" y="168910"/>
                  </a:lnTo>
                  <a:lnTo>
                    <a:pt x="24130" y="161289"/>
                  </a:lnTo>
                  <a:lnTo>
                    <a:pt x="39370" y="144778"/>
                  </a:lnTo>
                  <a:lnTo>
                    <a:pt x="49530" y="134618"/>
                  </a:lnTo>
                  <a:lnTo>
                    <a:pt x="58420" y="127000"/>
                  </a:lnTo>
                  <a:lnTo>
                    <a:pt x="68580" y="120650"/>
                  </a:lnTo>
                  <a:lnTo>
                    <a:pt x="78740" y="115568"/>
                  </a:lnTo>
                  <a:lnTo>
                    <a:pt x="90170" y="114300"/>
                  </a:lnTo>
                  <a:lnTo>
                    <a:pt x="102870" y="116839"/>
                  </a:lnTo>
                  <a:lnTo>
                    <a:pt x="115570" y="119378"/>
                  </a:lnTo>
                  <a:lnTo>
                    <a:pt x="125730" y="125728"/>
                  </a:lnTo>
                  <a:lnTo>
                    <a:pt x="133350" y="133350"/>
                  </a:lnTo>
                  <a:lnTo>
                    <a:pt x="139700" y="140968"/>
                  </a:lnTo>
                  <a:lnTo>
                    <a:pt x="144780" y="149860"/>
                  </a:lnTo>
                  <a:lnTo>
                    <a:pt x="149860" y="160018"/>
                  </a:lnTo>
                  <a:lnTo>
                    <a:pt x="153670" y="170178"/>
                  </a:lnTo>
                  <a:lnTo>
                    <a:pt x="156210" y="181610"/>
                  </a:lnTo>
                  <a:lnTo>
                    <a:pt x="158750" y="193039"/>
                  </a:lnTo>
                  <a:lnTo>
                    <a:pt x="160020" y="205739"/>
                  </a:lnTo>
                  <a:lnTo>
                    <a:pt x="160020" y="219710"/>
                  </a:lnTo>
                  <a:lnTo>
                    <a:pt x="161290" y="232410"/>
                  </a:lnTo>
                  <a:lnTo>
                    <a:pt x="161290" y="246378"/>
                  </a:lnTo>
                  <a:lnTo>
                    <a:pt x="162560" y="260350"/>
                  </a:lnTo>
                  <a:lnTo>
                    <a:pt x="165100" y="274318"/>
                  </a:lnTo>
                  <a:lnTo>
                    <a:pt x="167640" y="288289"/>
                  </a:lnTo>
                  <a:lnTo>
                    <a:pt x="168910" y="302260"/>
                  </a:lnTo>
                  <a:lnTo>
                    <a:pt x="170180" y="316228"/>
                  </a:lnTo>
                  <a:lnTo>
                    <a:pt x="172720" y="3898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Freeform 843"/>
            <p:cNvSpPr/>
            <p:nvPr/>
          </p:nvSpPr>
          <p:spPr>
            <a:xfrm>
              <a:off x="9075420" y="32364679"/>
              <a:ext cx="41911" cy="284483"/>
            </a:xfrm>
            <a:custGeom>
              <a:avLst/>
              <a:gdLst/>
              <a:ahLst/>
              <a:cxnLst/>
              <a:rect l="0" t="0" r="0" b="0"/>
              <a:pathLst>
                <a:path w="41911" h="284483">
                  <a:moveTo>
                    <a:pt x="41910" y="0"/>
                  </a:moveTo>
                  <a:lnTo>
                    <a:pt x="27940" y="88900"/>
                  </a:lnTo>
                  <a:lnTo>
                    <a:pt x="24130" y="105410"/>
                  </a:lnTo>
                  <a:lnTo>
                    <a:pt x="17780" y="137160"/>
                  </a:lnTo>
                  <a:lnTo>
                    <a:pt x="15240" y="152400"/>
                  </a:lnTo>
                  <a:lnTo>
                    <a:pt x="13970" y="167642"/>
                  </a:lnTo>
                  <a:lnTo>
                    <a:pt x="12700" y="181610"/>
                  </a:lnTo>
                  <a:lnTo>
                    <a:pt x="11430" y="195582"/>
                  </a:lnTo>
                  <a:lnTo>
                    <a:pt x="8890" y="207010"/>
                  </a:lnTo>
                  <a:lnTo>
                    <a:pt x="5080" y="219710"/>
                  </a:lnTo>
                  <a:lnTo>
                    <a:pt x="3810" y="231142"/>
                  </a:lnTo>
                  <a:lnTo>
                    <a:pt x="2540" y="245110"/>
                  </a:lnTo>
                  <a:lnTo>
                    <a:pt x="0" y="2844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Freeform 844"/>
            <p:cNvSpPr/>
            <p:nvPr/>
          </p:nvSpPr>
          <p:spPr>
            <a:xfrm>
              <a:off x="9359900" y="32017971"/>
              <a:ext cx="10161" cy="389891"/>
            </a:xfrm>
            <a:custGeom>
              <a:avLst/>
              <a:gdLst/>
              <a:ahLst/>
              <a:cxnLst/>
              <a:rect l="0" t="0" r="0" b="0"/>
              <a:pathLst>
                <a:path w="10161" h="389891">
                  <a:moveTo>
                    <a:pt x="10160" y="0"/>
                  </a:moveTo>
                  <a:lnTo>
                    <a:pt x="10160" y="261618"/>
                  </a:lnTo>
                  <a:lnTo>
                    <a:pt x="8890" y="276858"/>
                  </a:lnTo>
                  <a:lnTo>
                    <a:pt x="7620" y="292100"/>
                  </a:lnTo>
                  <a:lnTo>
                    <a:pt x="5080" y="307340"/>
                  </a:lnTo>
                  <a:lnTo>
                    <a:pt x="3810" y="321308"/>
                  </a:lnTo>
                  <a:lnTo>
                    <a:pt x="2540" y="335279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Freeform 845"/>
            <p:cNvSpPr/>
            <p:nvPr/>
          </p:nvSpPr>
          <p:spPr>
            <a:xfrm>
              <a:off x="9433560" y="31921450"/>
              <a:ext cx="274321" cy="422912"/>
            </a:xfrm>
            <a:custGeom>
              <a:avLst/>
              <a:gdLst/>
              <a:ahLst/>
              <a:cxnLst/>
              <a:rect l="0" t="0" r="0" b="0"/>
              <a:pathLst>
                <a:path w="274321" h="422912">
                  <a:moveTo>
                    <a:pt x="0" y="96521"/>
                  </a:moveTo>
                  <a:lnTo>
                    <a:pt x="16510" y="101600"/>
                  </a:lnTo>
                  <a:lnTo>
                    <a:pt x="25400" y="102871"/>
                  </a:lnTo>
                  <a:lnTo>
                    <a:pt x="34290" y="101600"/>
                  </a:lnTo>
                  <a:lnTo>
                    <a:pt x="44450" y="100329"/>
                  </a:lnTo>
                  <a:lnTo>
                    <a:pt x="54610" y="96521"/>
                  </a:lnTo>
                  <a:lnTo>
                    <a:pt x="67310" y="91439"/>
                  </a:lnTo>
                  <a:lnTo>
                    <a:pt x="80010" y="86361"/>
                  </a:lnTo>
                  <a:lnTo>
                    <a:pt x="91440" y="81279"/>
                  </a:lnTo>
                  <a:lnTo>
                    <a:pt x="114300" y="72389"/>
                  </a:lnTo>
                  <a:lnTo>
                    <a:pt x="124460" y="67311"/>
                  </a:lnTo>
                  <a:lnTo>
                    <a:pt x="133350" y="62229"/>
                  </a:lnTo>
                  <a:lnTo>
                    <a:pt x="140970" y="55879"/>
                  </a:lnTo>
                  <a:lnTo>
                    <a:pt x="160020" y="43179"/>
                  </a:lnTo>
                  <a:lnTo>
                    <a:pt x="170180" y="35561"/>
                  </a:lnTo>
                  <a:lnTo>
                    <a:pt x="181610" y="29211"/>
                  </a:lnTo>
                  <a:lnTo>
                    <a:pt x="193040" y="22861"/>
                  </a:lnTo>
                  <a:lnTo>
                    <a:pt x="205740" y="15239"/>
                  </a:lnTo>
                  <a:lnTo>
                    <a:pt x="218440" y="10161"/>
                  </a:lnTo>
                  <a:lnTo>
                    <a:pt x="229870" y="5079"/>
                  </a:lnTo>
                  <a:lnTo>
                    <a:pt x="241300" y="0"/>
                  </a:lnTo>
                  <a:lnTo>
                    <a:pt x="250190" y="1271"/>
                  </a:lnTo>
                  <a:lnTo>
                    <a:pt x="259080" y="7621"/>
                  </a:lnTo>
                  <a:lnTo>
                    <a:pt x="267970" y="16511"/>
                  </a:lnTo>
                  <a:lnTo>
                    <a:pt x="271780" y="30479"/>
                  </a:lnTo>
                  <a:lnTo>
                    <a:pt x="274320" y="46989"/>
                  </a:lnTo>
                  <a:lnTo>
                    <a:pt x="274320" y="67311"/>
                  </a:lnTo>
                  <a:lnTo>
                    <a:pt x="273050" y="86361"/>
                  </a:lnTo>
                  <a:lnTo>
                    <a:pt x="270510" y="104139"/>
                  </a:lnTo>
                  <a:lnTo>
                    <a:pt x="267970" y="123189"/>
                  </a:lnTo>
                  <a:lnTo>
                    <a:pt x="265430" y="139700"/>
                  </a:lnTo>
                  <a:lnTo>
                    <a:pt x="262890" y="156211"/>
                  </a:lnTo>
                  <a:lnTo>
                    <a:pt x="245110" y="236221"/>
                  </a:lnTo>
                  <a:lnTo>
                    <a:pt x="231140" y="298450"/>
                  </a:lnTo>
                  <a:lnTo>
                    <a:pt x="228600" y="314961"/>
                  </a:lnTo>
                  <a:lnTo>
                    <a:pt x="226060" y="332739"/>
                  </a:lnTo>
                  <a:lnTo>
                    <a:pt x="224790" y="349250"/>
                  </a:lnTo>
                  <a:lnTo>
                    <a:pt x="223520" y="367029"/>
                  </a:lnTo>
                  <a:lnTo>
                    <a:pt x="224790" y="381000"/>
                  </a:lnTo>
                  <a:lnTo>
                    <a:pt x="228600" y="392429"/>
                  </a:lnTo>
                  <a:lnTo>
                    <a:pt x="242570" y="422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Freeform 846"/>
            <p:cNvSpPr/>
            <p:nvPr/>
          </p:nvSpPr>
          <p:spPr>
            <a:xfrm>
              <a:off x="9812020" y="31929071"/>
              <a:ext cx="193041" cy="393701"/>
            </a:xfrm>
            <a:custGeom>
              <a:avLst/>
              <a:gdLst/>
              <a:ahLst/>
              <a:cxnLst/>
              <a:rect l="0" t="0" r="0" b="0"/>
              <a:pathLst>
                <a:path w="193041" h="393701">
                  <a:moveTo>
                    <a:pt x="0" y="46990"/>
                  </a:moveTo>
                  <a:lnTo>
                    <a:pt x="17780" y="29208"/>
                  </a:lnTo>
                  <a:lnTo>
                    <a:pt x="27940" y="24129"/>
                  </a:lnTo>
                  <a:lnTo>
                    <a:pt x="40640" y="17779"/>
                  </a:lnTo>
                  <a:lnTo>
                    <a:pt x="55880" y="13968"/>
                  </a:lnTo>
                  <a:lnTo>
                    <a:pt x="69850" y="8890"/>
                  </a:lnTo>
                  <a:lnTo>
                    <a:pt x="99060" y="1268"/>
                  </a:lnTo>
                  <a:lnTo>
                    <a:pt x="113030" y="0"/>
                  </a:lnTo>
                  <a:lnTo>
                    <a:pt x="127000" y="0"/>
                  </a:lnTo>
                  <a:lnTo>
                    <a:pt x="140970" y="1268"/>
                  </a:lnTo>
                  <a:lnTo>
                    <a:pt x="152400" y="6350"/>
                  </a:lnTo>
                  <a:lnTo>
                    <a:pt x="162560" y="12700"/>
                  </a:lnTo>
                  <a:lnTo>
                    <a:pt x="171450" y="20318"/>
                  </a:lnTo>
                  <a:lnTo>
                    <a:pt x="179070" y="31750"/>
                  </a:lnTo>
                  <a:lnTo>
                    <a:pt x="185420" y="44450"/>
                  </a:lnTo>
                  <a:lnTo>
                    <a:pt x="190500" y="59690"/>
                  </a:lnTo>
                  <a:lnTo>
                    <a:pt x="193040" y="73658"/>
                  </a:lnTo>
                  <a:lnTo>
                    <a:pt x="193040" y="87629"/>
                  </a:lnTo>
                  <a:lnTo>
                    <a:pt x="191770" y="102868"/>
                  </a:lnTo>
                  <a:lnTo>
                    <a:pt x="190500" y="115568"/>
                  </a:lnTo>
                  <a:lnTo>
                    <a:pt x="187960" y="127000"/>
                  </a:lnTo>
                  <a:lnTo>
                    <a:pt x="175260" y="177800"/>
                  </a:lnTo>
                  <a:lnTo>
                    <a:pt x="173990" y="191768"/>
                  </a:lnTo>
                  <a:lnTo>
                    <a:pt x="171450" y="204468"/>
                  </a:lnTo>
                  <a:lnTo>
                    <a:pt x="171450" y="218440"/>
                  </a:lnTo>
                  <a:lnTo>
                    <a:pt x="168910" y="231140"/>
                  </a:lnTo>
                  <a:lnTo>
                    <a:pt x="166370" y="243840"/>
                  </a:lnTo>
                  <a:lnTo>
                    <a:pt x="163830" y="255268"/>
                  </a:lnTo>
                  <a:lnTo>
                    <a:pt x="161290" y="266700"/>
                  </a:lnTo>
                  <a:lnTo>
                    <a:pt x="154940" y="288290"/>
                  </a:lnTo>
                  <a:lnTo>
                    <a:pt x="144780" y="320040"/>
                  </a:lnTo>
                  <a:lnTo>
                    <a:pt x="142240" y="331468"/>
                  </a:lnTo>
                  <a:lnTo>
                    <a:pt x="140970" y="344168"/>
                  </a:lnTo>
                  <a:lnTo>
                    <a:pt x="137160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Freeform 847"/>
            <p:cNvSpPr/>
            <p:nvPr/>
          </p:nvSpPr>
          <p:spPr>
            <a:xfrm>
              <a:off x="9180830" y="31691579"/>
              <a:ext cx="41911" cy="231143"/>
            </a:xfrm>
            <a:custGeom>
              <a:avLst/>
              <a:gdLst/>
              <a:ahLst/>
              <a:cxnLst/>
              <a:rect l="0" t="0" r="0" b="0"/>
              <a:pathLst>
                <a:path w="41911" h="231143">
                  <a:moveTo>
                    <a:pt x="41910" y="0"/>
                  </a:moveTo>
                  <a:lnTo>
                    <a:pt x="36830" y="16510"/>
                  </a:lnTo>
                  <a:lnTo>
                    <a:pt x="34290" y="26671"/>
                  </a:lnTo>
                  <a:lnTo>
                    <a:pt x="27940" y="49532"/>
                  </a:lnTo>
                  <a:lnTo>
                    <a:pt x="25400" y="62232"/>
                  </a:lnTo>
                  <a:lnTo>
                    <a:pt x="24130" y="74932"/>
                  </a:lnTo>
                  <a:lnTo>
                    <a:pt x="22860" y="88900"/>
                  </a:lnTo>
                  <a:lnTo>
                    <a:pt x="21590" y="101600"/>
                  </a:lnTo>
                  <a:lnTo>
                    <a:pt x="19050" y="113032"/>
                  </a:lnTo>
                  <a:lnTo>
                    <a:pt x="16510" y="124460"/>
                  </a:lnTo>
                  <a:lnTo>
                    <a:pt x="10160" y="152400"/>
                  </a:lnTo>
                  <a:lnTo>
                    <a:pt x="0" y="2311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Freeform 848"/>
            <p:cNvSpPr/>
            <p:nvPr/>
          </p:nvSpPr>
          <p:spPr>
            <a:xfrm>
              <a:off x="9306560" y="31589979"/>
              <a:ext cx="139701" cy="248922"/>
            </a:xfrm>
            <a:custGeom>
              <a:avLst/>
              <a:gdLst/>
              <a:ahLst/>
              <a:cxnLst/>
              <a:rect l="0" t="0" r="0" b="0"/>
              <a:pathLst>
                <a:path w="139701" h="248922">
                  <a:moveTo>
                    <a:pt x="0" y="38100"/>
                  </a:moveTo>
                  <a:lnTo>
                    <a:pt x="11430" y="26671"/>
                  </a:lnTo>
                  <a:lnTo>
                    <a:pt x="19050" y="21592"/>
                  </a:lnTo>
                  <a:lnTo>
                    <a:pt x="26670" y="15242"/>
                  </a:lnTo>
                  <a:lnTo>
                    <a:pt x="35560" y="8892"/>
                  </a:lnTo>
                  <a:lnTo>
                    <a:pt x="46990" y="5082"/>
                  </a:lnTo>
                  <a:lnTo>
                    <a:pt x="60960" y="1271"/>
                  </a:lnTo>
                  <a:lnTo>
                    <a:pt x="76200" y="0"/>
                  </a:lnTo>
                  <a:lnTo>
                    <a:pt x="88900" y="2542"/>
                  </a:lnTo>
                  <a:lnTo>
                    <a:pt x="101600" y="7621"/>
                  </a:lnTo>
                  <a:lnTo>
                    <a:pt x="114300" y="13971"/>
                  </a:lnTo>
                  <a:lnTo>
                    <a:pt x="123190" y="21592"/>
                  </a:lnTo>
                  <a:lnTo>
                    <a:pt x="129540" y="30482"/>
                  </a:lnTo>
                  <a:lnTo>
                    <a:pt x="135890" y="40642"/>
                  </a:lnTo>
                  <a:lnTo>
                    <a:pt x="138430" y="53342"/>
                  </a:lnTo>
                  <a:lnTo>
                    <a:pt x="139700" y="69850"/>
                  </a:lnTo>
                  <a:lnTo>
                    <a:pt x="138430" y="87632"/>
                  </a:lnTo>
                  <a:lnTo>
                    <a:pt x="137160" y="105410"/>
                  </a:lnTo>
                  <a:lnTo>
                    <a:pt x="134620" y="125732"/>
                  </a:lnTo>
                  <a:lnTo>
                    <a:pt x="132080" y="146050"/>
                  </a:lnTo>
                  <a:lnTo>
                    <a:pt x="129540" y="162560"/>
                  </a:lnTo>
                  <a:lnTo>
                    <a:pt x="125730" y="176532"/>
                  </a:lnTo>
                  <a:lnTo>
                    <a:pt x="116840" y="217171"/>
                  </a:lnTo>
                  <a:lnTo>
                    <a:pt x="116840" y="2489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Freeform 849"/>
            <p:cNvSpPr/>
            <p:nvPr/>
          </p:nvSpPr>
          <p:spPr>
            <a:xfrm>
              <a:off x="9549130" y="31515050"/>
              <a:ext cx="132081" cy="250190"/>
            </a:xfrm>
            <a:custGeom>
              <a:avLst/>
              <a:gdLst/>
              <a:ahLst/>
              <a:cxnLst/>
              <a:rect l="0" t="0" r="0" b="0"/>
              <a:pathLst>
                <a:path w="132081" h="250190">
                  <a:moveTo>
                    <a:pt x="0" y="29211"/>
                  </a:moveTo>
                  <a:lnTo>
                    <a:pt x="11430" y="17779"/>
                  </a:lnTo>
                  <a:lnTo>
                    <a:pt x="19050" y="12700"/>
                  </a:lnTo>
                  <a:lnTo>
                    <a:pt x="29210" y="8889"/>
                  </a:lnTo>
                  <a:lnTo>
                    <a:pt x="40640" y="5079"/>
                  </a:lnTo>
                  <a:lnTo>
                    <a:pt x="54610" y="2539"/>
                  </a:lnTo>
                  <a:lnTo>
                    <a:pt x="68580" y="1271"/>
                  </a:lnTo>
                  <a:lnTo>
                    <a:pt x="85090" y="0"/>
                  </a:lnTo>
                  <a:lnTo>
                    <a:pt x="97790" y="1271"/>
                  </a:lnTo>
                  <a:lnTo>
                    <a:pt x="107950" y="5079"/>
                  </a:lnTo>
                  <a:lnTo>
                    <a:pt x="118110" y="8889"/>
                  </a:lnTo>
                  <a:lnTo>
                    <a:pt x="124460" y="16511"/>
                  </a:lnTo>
                  <a:lnTo>
                    <a:pt x="128270" y="26671"/>
                  </a:lnTo>
                  <a:lnTo>
                    <a:pt x="130810" y="38100"/>
                  </a:lnTo>
                  <a:lnTo>
                    <a:pt x="132080" y="53339"/>
                  </a:lnTo>
                  <a:lnTo>
                    <a:pt x="130810" y="72389"/>
                  </a:lnTo>
                  <a:lnTo>
                    <a:pt x="129540" y="92711"/>
                  </a:lnTo>
                  <a:lnTo>
                    <a:pt x="127000" y="114300"/>
                  </a:lnTo>
                  <a:lnTo>
                    <a:pt x="121920" y="154939"/>
                  </a:lnTo>
                  <a:lnTo>
                    <a:pt x="118110" y="173989"/>
                  </a:lnTo>
                  <a:lnTo>
                    <a:pt x="95250" y="2501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Freeform 850"/>
            <p:cNvSpPr/>
            <p:nvPr/>
          </p:nvSpPr>
          <p:spPr>
            <a:xfrm>
              <a:off x="9766300" y="31459171"/>
              <a:ext cx="143511" cy="243841"/>
            </a:xfrm>
            <a:custGeom>
              <a:avLst/>
              <a:gdLst/>
              <a:ahLst/>
              <a:cxnLst/>
              <a:rect l="0" t="0" r="0" b="0"/>
              <a:pathLst>
                <a:path w="143511" h="243841">
                  <a:moveTo>
                    <a:pt x="45720" y="0"/>
                  </a:moveTo>
                  <a:lnTo>
                    <a:pt x="40640" y="17779"/>
                  </a:lnTo>
                  <a:lnTo>
                    <a:pt x="38100" y="27940"/>
                  </a:lnTo>
                  <a:lnTo>
                    <a:pt x="31750" y="55879"/>
                  </a:lnTo>
                  <a:lnTo>
                    <a:pt x="27940" y="68579"/>
                  </a:lnTo>
                  <a:lnTo>
                    <a:pt x="25400" y="81279"/>
                  </a:lnTo>
                  <a:lnTo>
                    <a:pt x="21590" y="92708"/>
                  </a:lnTo>
                  <a:lnTo>
                    <a:pt x="13970" y="118108"/>
                  </a:lnTo>
                  <a:lnTo>
                    <a:pt x="11430" y="132079"/>
                  </a:lnTo>
                  <a:lnTo>
                    <a:pt x="7620" y="143508"/>
                  </a:lnTo>
                  <a:lnTo>
                    <a:pt x="0" y="167640"/>
                  </a:lnTo>
                  <a:lnTo>
                    <a:pt x="0" y="180340"/>
                  </a:lnTo>
                  <a:lnTo>
                    <a:pt x="0" y="195579"/>
                  </a:lnTo>
                  <a:lnTo>
                    <a:pt x="1270" y="210818"/>
                  </a:lnTo>
                  <a:lnTo>
                    <a:pt x="6350" y="222250"/>
                  </a:lnTo>
                  <a:lnTo>
                    <a:pt x="15240" y="232408"/>
                  </a:lnTo>
                  <a:lnTo>
                    <a:pt x="25400" y="238758"/>
                  </a:lnTo>
                  <a:lnTo>
                    <a:pt x="35560" y="242568"/>
                  </a:lnTo>
                  <a:lnTo>
                    <a:pt x="46990" y="243840"/>
                  </a:lnTo>
                  <a:lnTo>
                    <a:pt x="57150" y="243840"/>
                  </a:lnTo>
                  <a:lnTo>
                    <a:pt x="68580" y="240029"/>
                  </a:lnTo>
                  <a:lnTo>
                    <a:pt x="81280" y="233679"/>
                  </a:lnTo>
                  <a:lnTo>
                    <a:pt x="93980" y="226058"/>
                  </a:lnTo>
                  <a:lnTo>
                    <a:pt x="105410" y="218440"/>
                  </a:lnTo>
                  <a:lnTo>
                    <a:pt x="114300" y="212090"/>
                  </a:lnTo>
                  <a:lnTo>
                    <a:pt x="123190" y="204468"/>
                  </a:lnTo>
                  <a:lnTo>
                    <a:pt x="130810" y="195579"/>
                  </a:lnTo>
                  <a:lnTo>
                    <a:pt x="135890" y="186690"/>
                  </a:lnTo>
                  <a:lnTo>
                    <a:pt x="140970" y="177800"/>
                  </a:lnTo>
                  <a:lnTo>
                    <a:pt x="143510" y="167640"/>
                  </a:lnTo>
                  <a:lnTo>
                    <a:pt x="143510" y="157479"/>
                  </a:lnTo>
                  <a:lnTo>
                    <a:pt x="143510" y="147318"/>
                  </a:lnTo>
                  <a:lnTo>
                    <a:pt x="139700" y="142240"/>
                  </a:lnTo>
                  <a:lnTo>
                    <a:pt x="135890" y="142240"/>
                  </a:lnTo>
                  <a:lnTo>
                    <a:pt x="130810" y="143508"/>
                  </a:lnTo>
                  <a:lnTo>
                    <a:pt x="124460" y="147318"/>
                  </a:lnTo>
                  <a:lnTo>
                    <a:pt x="118110" y="152400"/>
                  </a:lnTo>
                  <a:lnTo>
                    <a:pt x="111760" y="157479"/>
                  </a:lnTo>
                  <a:lnTo>
                    <a:pt x="104140" y="163829"/>
                  </a:lnTo>
                  <a:lnTo>
                    <a:pt x="95250" y="170179"/>
                  </a:lnTo>
                  <a:lnTo>
                    <a:pt x="86360" y="176529"/>
                  </a:lnTo>
                  <a:lnTo>
                    <a:pt x="77470" y="184150"/>
                  </a:lnTo>
                  <a:lnTo>
                    <a:pt x="69850" y="193040"/>
                  </a:lnTo>
                  <a:lnTo>
                    <a:pt x="35560" y="2324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Freeform 851"/>
            <p:cNvSpPr/>
            <p:nvPr/>
          </p:nvSpPr>
          <p:spPr>
            <a:xfrm>
              <a:off x="9232900" y="31922721"/>
              <a:ext cx="789941" cy="368301"/>
            </a:xfrm>
            <a:custGeom>
              <a:avLst/>
              <a:gdLst/>
              <a:ahLst/>
              <a:cxnLst/>
              <a:rect l="0" t="0" r="0" b="0"/>
              <a:pathLst>
                <a:path w="789941" h="368301">
                  <a:moveTo>
                    <a:pt x="789940" y="0"/>
                  </a:moveTo>
                  <a:lnTo>
                    <a:pt x="789940" y="22858"/>
                  </a:lnTo>
                  <a:lnTo>
                    <a:pt x="787400" y="31750"/>
                  </a:lnTo>
                  <a:lnTo>
                    <a:pt x="783590" y="39368"/>
                  </a:lnTo>
                  <a:lnTo>
                    <a:pt x="778510" y="48258"/>
                  </a:lnTo>
                  <a:lnTo>
                    <a:pt x="768350" y="55879"/>
                  </a:lnTo>
                  <a:lnTo>
                    <a:pt x="754380" y="66040"/>
                  </a:lnTo>
                  <a:lnTo>
                    <a:pt x="739140" y="74929"/>
                  </a:lnTo>
                  <a:lnTo>
                    <a:pt x="722630" y="83818"/>
                  </a:lnTo>
                  <a:lnTo>
                    <a:pt x="678180" y="109218"/>
                  </a:lnTo>
                  <a:lnTo>
                    <a:pt x="645160" y="128268"/>
                  </a:lnTo>
                  <a:lnTo>
                    <a:pt x="627380" y="137158"/>
                  </a:lnTo>
                  <a:lnTo>
                    <a:pt x="610870" y="144779"/>
                  </a:lnTo>
                  <a:lnTo>
                    <a:pt x="593090" y="152400"/>
                  </a:lnTo>
                  <a:lnTo>
                    <a:pt x="558800" y="167640"/>
                  </a:lnTo>
                  <a:lnTo>
                    <a:pt x="541020" y="175258"/>
                  </a:lnTo>
                  <a:lnTo>
                    <a:pt x="521970" y="182879"/>
                  </a:lnTo>
                  <a:lnTo>
                    <a:pt x="444500" y="210818"/>
                  </a:lnTo>
                  <a:lnTo>
                    <a:pt x="426720" y="217168"/>
                  </a:lnTo>
                  <a:lnTo>
                    <a:pt x="387350" y="232408"/>
                  </a:lnTo>
                  <a:lnTo>
                    <a:pt x="367030" y="238758"/>
                  </a:lnTo>
                  <a:lnTo>
                    <a:pt x="347980" y="247650"/>
                  </a:lnTo>
                  <a:lnTo>
                    <a:pt x="328930" y="256540"/>
                  </a:lnTo>
                  <a:lnTo>
                    <a:pt x="311150" y="265429"/>
                  </a:lnTo>
                  <a:lnTo>
                    <a:pt x="292100" y="273050"/>
                  </a:lnTo>
                  <a:lnTo>
                    <a:pt x="271780" y="279400"/>
                  </a:lnTo>
                  <a:lnTo>
                    <a:pt x="251460" y="284479"/>
                  </a:lnTo>
                  <a:lnTo>
                    <a:pt x="232410" y="290829"/>
                  </a:lnTo>
                  <a:lnTo>
                    <a:pt x="213360" y="297179"/>
                  </a:lnTo>
                  <a:lnTo>
                    <a:pt x="176530" y="309879"/>
                  </a:lnTo>
                  <a:lnTo>
                    <a:pt x="140970" y="323850"/>
                  </a:lnTo>
                  <a:lnTo>
                    <a:pt x="124460" y="328929"/>
                  </a:lnTo>
                  <a:lnTo>
                    <a:pt x="109220" y="334008"/>
                  </a:lnTo>
                  <a:lnTo>
                    <a:pt x="80010" y="34290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Freeform 852"/>
            <p:cNvSpPr/>
            <p:nvPr/>
          </p:nvSpPr>
          <p:spPr>
            <a:xfrm>
              <a:off x="9055100" y="32123379"/>
              <a:ext cx="868681" cy="400051"/>
            </a:xfrm>
            <a:custGeom>
              <a:avLst/>
              <a:gdLst/>
              <a:ahLst/>
              <a:cxnLst/>
              <a:rect l="0" t="0" r="0" b="0"/>
              <a:pathLst>
                <a:path w="868681" h="400051">
                  <a:moveTo>
                    <a:pt x="788670" y="0"/>
                  </a:moveTo>
                  <a:lnTo>
                    <a:pt x="811530" y="0"/>
                  </a:lnTo>
                  <a:lnTo>
                    <a:pt x="831850" y="2542"/>
                  </a:lnTo>
                  <a:lnTo>
                    <a:pt x="842010" y="5082"/>
                  </a:lnTo>
                  <a:lnTo>
                    <a:pt x="859790" y="13971"/>
                  </a:lnTo>
                  <a:lnTo>
                    <a:pt x="867410" y="20321"/>
                  </a:lnTo>
                  <a:lnTo>
                    <a:pt x="868680" y="26671"/>
                  </a:lnTo>
                  <a:lnTo>
                    <a:pt x="863600" y="35560"/>
                  </a:lnTo>
                  <a:lnTo>
                    <a:pt x="857250" y="44450"/>
                  </a:lnTo>
                  <a:lnTo>
                    <a:pt x="844550" y="54610"/>
                  </a:lnTo>
                  <a:lnTo>
                    <a:pt x="829310" y="63500"/>
                  </a:lnTo>
                  <a:lnTo>
                    <a:pt x="812800" y="73660"/>
                  </a:lnTo>
                  <a:lnTo>
                    <a:pt x="796290" y="83821"/>
                  </a:lnTo>
                  <a:lnTo>
                    <a:pt x="765810" y="99060"/>
                  </a:lnTo>
                  <a:lnTo>
                    <a:pt x="750570" y="106682"/>
                  </a:lnTo>
                  <a:lnTo>
                    <a:pt x="734060" y="114300"/>
                  </a:lnTo>
                  <a:lnTo>
                    <a:pt x="717550" y="121921"/>
                  </a:lnTo>
                  <a:lnTo>
                    <a:pt x="679450" y="139700"/>
                  </a:lnTo>
                  <a:lnTo>
                    <a:pt x="660400" y="148592"/>
                  </a:lnTo>
                  <a:lnTo>
                    <a:pt x="615950" y="168910"/>
                  </a:lnTo>
                  <a:lnTo>
                    <a:pt x="448310" y="241300"/>
                  </a:lnTo>
                  <a:lnTo>
                    <a:pt x="396240" y="262892"/>
                  </a:lnTo>
                  <a:lnTo>
                    <a:pt x="369570" y="273050"/>
                  </a:lnTo>
                  <a:lnTo>
                    <a:pt x="342900" y="283210"/>
                  </a:lnTo>
                  <a:lnTo>
                    <a:pt x="317500" y="290832"/>
                  </a:lnTo>
                  <a:lnTo>
                    <a:pt x="292100" y="299721"/>
                  </a:lnTo>
                  <a:lnTo>
                    <a:pt x="266700" y="308610"/>
                  </a:lnTo>
                  <a:lnTo>
                    <a:pt x="242570" y="317500"/>
                  </a:lnTo>
                  <a:lnTo>
                    <a:pt x="193040" y="337821"/>
                  </a:lnTo>
                  <a:lnTo>
                    <a:pt x="143510" y="358142"/>
                  </a:lnTo>
                  <a:lnTo>
                    <a:pt x="120650" y="365760"/>
                  </a:lnTo>
                  <a:lnTo>
                    <a:pt x="100330" y="372110"/>
                  </a:lnTo>
                  <a:lnTo>
                    <a:pt x="46990" y="38735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9" name="Group 858"/>
          <p:cNvGrpSpPr/>
          <p:nvPr/>
        </p:nvGrpSpPr>
        <p:grpSpPr>
          <a:xfrm>
            <a:off x="5190587" y="21040023"/>
            <a:ext cx="922121" cy="480621"/>
            <a:chOff x="5190587" y="21040023"/>
            <a:chExt cx="922121" cy="480621"/>
          </a:xfrm>
        </p:grpSpPr>
        <p:sp>
          <p:nvSpPr>
            <p:cNvPr id="855" name="Freeform 854"/>
            <p:cNvSpPr/>
            <p:nvPr/>
          </p:nvSpPr>
          <p:spPr>
            <a:xfrm>
              <a:off x="5190587" y="21067919"/>
              <a:ext cx="21020" cy="452725"/>
            </a:xfrm>
            <a:custGeom>
              <a:avLst/>
              <a:gdLst/>
              <a:ahLst/>
              <a:cxnLst/>
              <a:rect l="0" t="0" r="0" b="0"/>
              <a:pathLst>
                <a:path w="21020" h="452725">
                  <a:moveTo>
                    <a:pt x="10491" y="0"/>
                  </a:moveTo>
                  <a:lnTo>
                    <a:pt x="4425" y="39687"/>
                  </a:lnTo>
                  <a:lnTo>
                    <a:pt x="9461" y="100026"/>
                  </a:lnTo>
                  <a:lnTo>
                    <a:pt x="9118" y="155936"/>
                  </a:lnTo>
                  <a:lnTo>
                    <a:pt x="3195" y="205040"/>
                  </a:lnTo>
                  <a:lnTo>
                    <a:pt x="920" y="255463"/>
                  </a:lnTo>
                  <a:lnTo>
                    <a:pt x="152" y="315018"/>
                  </a:lnTo>
                  <a:lnTo>
                    <a:pt x="0" y="371841"/>
                  </a:lnTo>
                  <a:lnTo>
                    <a:pt x="8375" y="418551"/>
                  </a:lnTo>
                  <a:lnTo>
                    <a:pt x="21019" y="4527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Freeform 855"/>
            <p:cNvSpPr/>
            <p:nvPr/>
          </p:nvSpPr>
          <p:spPr>
            <a:xfrm>
              <a:off x="5253720" y="21069892"/>
              <a:ext cx="244725" cy="397965"/>
            </a:xfrm>
            <a:custGeom>
              <a:avLst/>
              <a:gdLst/>
              <a:ahLst/>
              <a:cxnLst/>
              <a:rect l="0" t="0" r="0" b="0"/>
              <a:pathLst>
                <a:path w="244725" h="397965">
                  <a:moveTo>
                    <a:pt x="0" y="40140"/>
                  </a:moveTo>
                  <a:lnTo>
                    <a:pt x="11179" y="28961"/>
                  </a:lnTo>
                  <a:lnTo>
                    <a:pt x="32265" y="23473"/>
                  </a:lnTo>
                  <a:lnTo>
                    <a:pt x="87872" y="14362"/>
                  </a:lnTo>
                  <a:lnTo>
                    <a:pt x="135481" y="4687"/>
                  </a:lnTo>
                  <a:lnTo>
                    <a:pt x="186632" y="0"/>
                  </a:lnTo>
                  <a:lnTo>
                    <a:pt x="212019" y="5144"/>
                  </a:lnTo>
                  <a:lnTo>
                    <a:pt x="222065" y="9790"/>
                  </a:lnTo>
                  <a:lnTo>
                    <a:pt x="236346" y="27431"/>
                  </a:lnTo>
                  <a:lnTo>
                    <a:pt x="241792" y="38686"/>
                  </a:lnTo>
                  <a:lnTo>
                    <a:pt x="244724" y="60550"/>
                  </a:lnTo>
                  <a:lnTo>
                    <a:pt x="241324" y="120990"/>
                  </a:lnTo>
                  <a:lnTo>
                    <a:pt x="227546" y="182157"/>
                  </a:lnTo>
                  <a:lnTo>
                    <a:pt x="213967" y="244230"/>
                  </a:lnTo>
                  <a:lnTo>
                    <a:pt x="200020" y="302766"/>
                  </a:lnTo>
                  <a:lnTo>
                    <a:pt x="183661" y="366229"/>
                  </a:lnTo>
                  <a:lnTo>
                    <a:pt x="180370" y="397892"/>
                  </a:lnTo>
                  <a:lnTo>
                    <a:pt x="179908" y="397964"/>
                  </a:lnTo>
                  <a:lnTo>
                    <a:pt x="178985" y="387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Freeform 856"/>
            <p:cNvSpPr/>
            <p:nvPr/>
          </p:nvSpPr>
          <p:spPr>
            <a:xfrm>
              <a:off x="5590632" y="21040023"/>
              <a:ext cx="216113" cy="406922"/>
            </a:xfrm>
            <a:custGeom>
              <a:avLst/>
              <a:gdLst/>
              <a:ahLst/>
              <a:cxnLst/>
              <a:rect l="0" t="0" r="0" b="0"/>
              <a:pathLst>
                <a:path w="216113" h="406922">
                  <a:moveTo>
                    <a:pt x="0" y="38424"/>
                  </a:moveTo>
                  <a:lnTo>
                    <a:pt x="63450" y="13230"/>
                  </a:lnTo>
                  <a:lnTo>
                    <a:pt x="124664" y="0"/>
                  </a:lnTo>
                  <a:lnTo>
                    <a:pt x="152503" y="290"/>
                  </a:lnTo>
                  <a:lnTo>
                    <a:pt x="176574" y="8218"/>
                  </a:lnTo>
                  <a:lnTo>
                    <a:pt x="195850" y="25778"/>
                  </a:lnTo>
                  <a:lnTo>
                    <a:pt x="209877" y="49181"/>
                  </a:lnTo>
                  <a:lnTo>
                    <a:pt x="216112" y="75180"/>
                  </a:lnTo>
                  <a:lnTo>
                    <a:pt x="212109" y="135595"/>
                  </a:lnTo>
                  <a:lnTo>
                    <a:pt x="204788" y="179128"/>
                  </a:lnTo>
                  <a:lnTo>
                    <a:pt x="186941" y="240652"/>
                  </a:lnTo>
                  <a:lnTo>
                    <a:pt x="172151" y="297865"/>
                  </a:lnTo>
                  <a:lnTo>
                    <a:pt x="157964" y="351109"/>
                  </a:lnTo>
                  <a:lnTo>
                    <a:pt x="142725" y="401825"/>
                  </a:lnTo>
                  <a:lnTo>
                    <a:pt x="143113" y="404693"/>
                  </a:lnTo>
                  <a:lnTo>
                    <a:pt x="147399" y="4069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Freeform 857"/>
            <p:cNvSpPr/>
            <p:nvPr/>
          </p:nvSpPr>
          <p:spPr>
            <a:xfrm>
              <a:off x="5928269" y="21067919"/>
              <a:ext cx="184439" cy="379026"/>
            </a:xfrm>
            <a:custGeom>
              <a:avLst/>
              <a:gdLst/>
              <a:ahLst/>
              <a:cxnLst/>
              <a:rect l="0" t="0" r="0" b="0"/>
              <a:pathLst>
                <a:path w="184439" h="379026">
                  <a:moveTo>
                    <a:pt x="30861" y="0"/>
                  </a:moveTo>
                  <a:lnTo>
                    <a:pt x="27741" y="52051"/>
                  </a:lnTo>
                  <a:lnTo>
                    <a:pt x="19408" y="101990"/>
                  </a:lnTo>
                  <a:lnTo>
                    <a:pt x="11701" y="160785"/>
                  </a:lnTo>
                  <a:lnTo>
                    <a:pt x="2943" y="217459"/>
                  </a:lnTo>
                  <a:lnTo>
                    <a:pt x="0" y="276834"/>
                  </a:lnTo>
                  <a:lnTo>
                    <a:pt x="5008" y="333364"/>
                  </a:lnTo>
                  <a:lnTo>
                    <a:pt x="10116" y="342735"/>
                  </a:lnTo>
                  <a:lnTo>
                    <a:pt x="25150" y="356268"/>
                  </a:lnTo>
                  <a:lnTo>
                    <a:pt x="46650" y="363061"/>
                  </a:lnTo>
                  <a:lnTo>
                    <a:pt x="70634" y="364911"/>
                  </a:lnTo>
                  <a:lnTo>
                    <a:pt x="92991" y="361833"/>
                  </a:lnTo>
                  <a:lnTo>
                    <a:pt x="114626" y="350327"/>
                  </a:lnTo>
                  <a:lnTo>
                    <a:pt x="151522" y="319934"/>
                  </a:lnTo>
                  <a:lnTo>
                    <a:pt x="174107" y="287297"/>
                  </a:lnTo>
                  <a:lnTo>
                    <a:pt x="184438" y="247991"/>
                  </a:lnTo>
                  <a:lnTo>
                    <a:pt x="182379" y="240196"/>
                  </a:lnTo>
                  <a:lnTo>
                    <a:pt x="177496" y="236170"/>
                  </a:lnTo>
                  <a:lnTo>
                    <a:pt x="170732" y="234655"/>
                  </a:lnTo>
                  <a:lnTo>
                    <a:pt x="163882" y="235985"/>
                  </a:lnTo>
                  <a:lnTo>
                    <a:pt x="143064" y="249036"/>
                  </a:lnTo>
                  <a:lnTo>
                    <a:pt x="87009" y="311012"/>
                  </a:lnTo>
                  <a:lnTo>
                    <a:pt x="55037" y="355598"/>
                  </a:lnTo>
                  <a:lnTo>
                    <a:pt x="41389" y="379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62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736600"/>
            <a:ext cx="90932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Cloure: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Declaration of Independence dissection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399668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Comic Sans MS - 35</vt:lpstr>
      <vt:lpstr>Comic Sans MS - 36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2012-10-18T17:39:06Z</dcterms:created>
  <dcterms:modified xsi:type="dcterms:W3CDTF">2012-10-18T17:39:11Z</dcterms:modified>
</cp:coreProperties>
</file>